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BBAB5F4-4934-4AF2-8DFF-1D0DB4D5E73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9C53369-525B-4ABE-9037-7A197062916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"/>
          <p:cNvGrpSpPr/>
          <p:nvPr/>
        </p:nvGrpSpPr>
        <p:grpSpPr>
          <a:xfrm>
            <a:off x="228600" y="304920"/>
            <a:ext cx="1676520" cy="990000"/>
            <a:chOff x="228600" y="304920"/>
            <a:chExt cx="1676520" cy="990000"/>
          </a:xfrm>
        </p:grpSpPr>
        <p:sp>
          <p:nvSpPr>
            <p:cNvPr id="6" name=""/>
            <p:cNvSpPr/>
            <p:nvPr/>
          </p:nvSpPr>
          <p:spPr>
            <a:xfrm>
              <a:off x="256680" y="337320"/>
              <a:ext cx="1619640" cy="925560"/>
            </a:xfrm>
            <a:custGeom>
              <a:avLst/>
              <a:gdLst/>
              <a:ahLst/>
              <a:rect l="l" t="t" r="r" b="b"/>
              <a:pathLst>
                <a:path w="16676" h="8428">
                  <a:moveTo>
                    <a:pt x="16676" y="244"/>
                  </a:moveTo>
                  <a:lnTo>
                    <a:pt x="16675" y="225"/>
                  </a:lnTo>
                  <a:lnTo>
                    <a:pt x="16673" y="208"/>
                  </a:lnTo>
                  <a:lnTo>
                    <a:pt x="16669" y="191"/>
                  </a:lnTo>
                  <a:lnTo>
                    <a:pt x="16665" y="176"/>
                  </a:lnTo>
                  <a:lnTo>
                    <a:pt x="16657" y="162"/>
                  </a:lnTo>
                  <a:lnTo>
                    <a:pt x="16649" y="148"/>
                  </a:lnTo>
                  <a:lnTo>
                    <a:pt x="16641" y="135"/>
                  </a:lnTo>
                  <a:lnTo>
                    <a:pt x="16631" y="123"/>
                  </a:lnTo>
                  <a:lnTo>
                    <a:pt x="16620" y="112"/>
                  </a:lnTo>
                  <a:lnTo>
                    <a:pt x="16610" y="102"/>
                  </a:lnTo>
                  <a:lnTo>
                    <a:pt x="16598" y="93"/>
                  </a:lnTo>
                  <a:lnTo>
                    <a:pt x="16585" y="84"/>
                  </a:lnTo>
                  <a:lnTo>
                    <a:pt x="16572" y="77"/>
                  </a:lnTo>
                  <a:lnTo>
                    <a:pt x="16559" y="69"/>
                  </a:lnTo>
                  <a:lnTo>
                    <a:pt x="16545" y="63"/>
                  </a:lnTo>
                  <a:lnTo>
                    <a:pt x="16532" y="56"/>
                  </a:lnTo>
                  <a:lnTo>
                    <a:pt x="16505" y="46"/>
                  </a:lnTo>
                  <a:lnTo>
                    <a:pt x="16478" y="39"/>
                  </a:lnTo>
                  <a:lnTo>
                    <a:pt x="16454" y="32"/>
                  </a:lnTo>
                  <a:lnTo>
                    <a:pt x="16432" y="28"/>
                  </a:lnTo>
                  <a:lnTo>
                    <a:pt x="16399" y="24"/>
                  </a:lnTo>
                  <a:lnTo>
                    <a:pt x="16386" y="23"/>
                  </a:lnTo>
                  <a:lnTo>
                    <a:pt x="16208" y="9"/>
                  </a:lnTo>
                  <a:lnTo>
                    <a:pt x="16033" y="1"/>
                  </a:lnTo>
                  <a:lnTo>
                    <a:pt x="15864" y="0"/>
                  </a:lnTo>
                  <a:lnTo>
                    <a:pt x="15699" y="5"/>
                  </a:lnTo>
                  <a:lnTo>
                    <a:pt x="15538" y="16"/>
                  </a:lnTo>
                  <a:lnTo>
                    <a:pt x="15382" y="31"/>
                  </a:lnTo>
                  <a:lnTo>
                    <a:pt x="15231" y="52"/>
                  </a:lnTo>
                  <a:lnTo>
                    <a:pt x="15085" y="77"/>
                  </a:lnTo>
                  <a:lnTo>
                    <a:pt x="14944" y="105"/>
                  </a:lnTo>
                  <a:lnTo>
                    <a:pt x="14808" y="137"/>
                  </a:lnTo>
                  <a:lnTo>
                    <a:pt x="14676" y="173"/>
                  </a:lnTo>
                  <a:lnTo>
                    <a:pt x="14551" y="210"/>
                  </a:lnTo>
                  <a:lnTo>
                    <a:pt x="14430" y="250"/>
                  </a:lnTo>
                  <a:lnTo>
                    <a:pt x="14315" y="291"/>
                  </a:lnTo>
                  <a:lnTo>
                    <a:pt x="14206" y="334"/>
                  </a:lnTo>
                  <a:lnTo>
                    <a:pt x="14102" y="379"/>
                  </a:lnTo>
                  <a:lnTo>
                    <a:pt x="14003" y="423"/>
                  </a:lnTo>
                  <a:lnTo>
                    <a:pt x="13910" y="468"/>
                  </a:lnTo>
                  <a:lnTo>
                    <a:pt x="13824" y="512"/>
                  </a:lnTo>
                  <a:lnTo>
                    <a:pt x="13743" y="557"/>
                  </a:lnTo>
                  <a:lnTo>
                    <a:pt x="13668" y="599"/>
                  </a:lnTo>
                  <a:lnTo>
                    <a:pt x="13599" y="640"/>
                  </a:lnTo>
                  <a:lnTo>
                    <a:pt x="13537" y="679"/>
                  </a:lnTo>
                  <a:lnTo>
                    <a:pt x="13479" y="716"/>
                  </a:lnTo>
                  <a:lnTo>
                    <a:pt x="13430" y="750"/>
                  </a:lnTo>
                  <a:lnTo>
                    <a:pt x="13385" y="781"/>
                  </a:lnTo>
                  <a:lnTo>
                    <a:pt x="13349" y="808"/>
                  </a:lnTo>
                  <a:lnTo>
                    <a:pt x="13318" y="832"/>
                  </a:lnTo>
                  <a:lnTo>
                    <a:pt x="13277" y="864"/>
                  </a:lnTo>
                  <a:lnTo>
                    <a:pt x="13262" y="876"/>
                  </a:lnTo>
                  <a:lnTo>
                    <a:pt x="13057" y="1014"/>
                  </a:lnTo>
                  <a:lnTo>
                    <a:pt x="12861" y="1142"/>
                  </a:lnTo>
                  <a:lnTo>
                    <a:pt x="12673" y="1260"/>
                  </a:lnTo>
                  <a:lnTo>
                    <a:pt x="12493" y="1368"/>
                  </a:lnTo>
                  <a:lnTo>
                    <a:pt x="12322" y="1466"/>
                  </a:lnTo>
                  <a:lnTo>
                    <a:pt x="12159" y="1555"/>
                  </a:lnTo>
                  <a:lnTo>
                    <a:pt x="12003" y="1637"/>
                  </a:lnTo>
                  <a:lnTo>
                    <a:pt x="11855" y="1709"/>
                  </a:lnTo>
                  <a:lnTo>
                    <a:pt x="11715" y="1775"/>
                  </a:lnTo>
                  <a:lnTo>
                    <a:pt x="11584" y="1832"/>
                  </a:lnTo>
                  <a:lnTo>
                    <a:pt x="11458" y="1883"/>
                  </a:lnTo>
                  <a:lnTo>
                    <a:pt x="11341" y="1928"/>
                  </a:lnTo>
                  <a:lnTo>
                    <a:pt x="11230" y="1966"/>
                  </a:lnTo>
                  <a:lnTo>
                    <a:pt x="11126" y="1999"/>
                  </a:lnTo>
                  <a:lnTo>
                    <a:pt x="11030" y="2025"/>
                  </a:lnTo>
                  <a:lnTo>
                    <a:pt x="10939" y="2048"/>
                  </a:lnTo>
                  <a:lnTo>
                    <a:pt x="10856" y="2066"/>
                  </a:lnTo>
                  <a:lnTo>
                    <a:pt x="10779" y="2079"/>
                  </a:lnTo>
                  <a:lnTo>
                    <a:pt x="10708" y="2090"/>
                  </a:lnTo>
                  <a:lnTo>
                    <a:pt x="10644" y="2097"/>
                  </a:lnTo>
                  <a:lnTo>
                    <a:pt x="10584" y="2101"/>
                  </a:lnTo>
                  <a:lnTo>
                    <a:pt x="10532" y="2102"/>
                  </a:lnTo>
                  <a:lnTo>
                    <a:pt x="10484" y="2101"/>
                  </a:lnTo>
                  <a:lnTo>
                    <a:pt x="10443" y="2099"/>
                  </a:lnTo>
                  <a:lnTo>
                    <a:pt x="10406" y="2096"/>
                  </a:lnTo>
                  <a:lnTo>
                    <a:pt x="10375" y="2091"/>
                  </a:lnTo>
                  <a:lnTo>
                    <a:pt x="10350" y="2086"/>
                  </a:lnTo>
                  <a:lnTo>
                    <a:pt x="10329" y="2082"/>
                  </a:lnTo>
                  <a:lnTo>
                    <a:pt x="10302" y="2073"/>
                  </a:lnTo>
                  <a:lnTo>
                    <a:pt x="10293" y="2070"/>
                  </a:lnTo>
                  <a:lnTo>
                    <a:pt x="10268" y="2035"/>
                  </a:lnTo>
                  <a:lnTo>
                    <a:pt x="10235" y="2004"/>
                  </a:lnTo>
                  <a:lnTo>
                    <a:pt x="10196" y="1974"/>
                  </a:lnTo>
                  <a:lnTo>
                    <a:pt x="10150" y="1947"/>
                  </a:lnTo>
                  <a:lnTo>
                    <a:pt x="10098" y="1921"/>
                  </a:lnTo>
                  <a:lnTo>
                    <a:pt x="10041" y="1897"/>
                  </a:lnTo>
                  <a:lnTo>
                    <a:pt x="9979" y="1876"/>
                  </a:lnTo>
                  <a:lnTo>
                    <a:pt x="9912" y="1855"/>
                  </a:lnTo>
                  <a:lnTo>
                    <a:pt x="9842" y="1837"/>
                  </a:lnTo>
                  <a:lnTo>
                    <a:pt x="9769" y="1819"/>
                  </a:lnTo>
                  <a:lnTo>
                    <a:pt x="9692" y="1804"/>
                  </a:lnTo>
                  <a:lnTo>
                    <a:pt x="9613" y="1790"/>
                  </a:lnTo>
                  <a:lnTo>
                    <a:pt x="9533" y="1778"/>
                  </a:lnTo>
                  <a:lnTo>
                    <a:pt x="9451" y="1768"/>
                  </a:lnTo>
                  <a:lnTo>
                    <a:pt x="9369" y="1758"/>
                  </a:lnTo>
                  <a:lnTo>
                    <a:pt x="9287" y="1749"/>
                  </a:lnTo>
                  <a:lnTo>
                    <a:pt x="9204" y="1742"/>
                  </a:lnTo>
                  <a:lnTo>
                    <a:pt x="9123" y="1735"/>
                  </a:lnTo>
                  <a:lnTo>
                    <a:pt x="9043" y="1729"/>
                  </a:lnTo>
                  <a:lnTo>
                    <a:pt x="8965" y="1725"/>
                  </a:lnTo>
                  <a:lnTo>
                    <a:pt x="8815" y="1718"/>
                  </a:lnTo>
                  <a:lnTo>
                    <a:pt x="8679" y="1714"/>
                  </a:lnTo>
                  <a:lnTo>
                    <a:pt x="8560" y="1712"/>
                  </a:lnTo>
                  <a:lnTo>
                    <a:pt x="8463" y="1711"/>
                  </a:lnTo>
                  <a:lnTo>
                    <a:pt x="8392" y="1711"/>
                  </a:lnTo>
                  <a:lnTo>
                    <a:pt x="8350" y="1712"/>
                  </a:lnTo>
                  <a:lnTo>
                    <a:pt x="8350" y="1708"/>
                  </a:lnTo>
                  <a:lnTo>
                    <a:pt x="8275" y="1707"/>
                  </a:lnTo>
                  <a:lnTo>
                    <a:pt x="8077" y="1709"/>
                  </a:lnTo>
                  <a:lnTo>
                    <a:pt x="7942" y="1713"/>
                  </a:lnTo>
                  <a:lnTo>
                    <a:pt x="7791" y="1719"/>
                  </a:lnTo>
                  <a:lnTo>
                    <a:pt x="7711" y="1723"/>
                  </a:lnTo>
                  <a:lnTo>
                    <a:pt x="7628" y="1729"/>
                  </a:lnTo>
                  <a:lnTo>
                    <a:pt x="7543" y="1734"/>
                  </a:lnTo>
                  <a:lnTo>
                    <a:pt x="7457" y="1742"/>
                  </a:lnTo>
                  <a:lnTo>
                    <a:pt x="7370" y="1750"/>
                  </a:lnTo>
                  <a:lnTo>
                    <a:pt x="7284" y="1760"/>
                  </a:lnTo>
                  <a:lnTo>
                    <a:pt x="7197" y="1771"/>
                  </a:lnTo>
                  <a:lnTo>
                    <a:pt x="7112" y="1783"/>
                  </a:lnTo>
                  <a:lnTo>
                    <a:pt x="7028" y="1797"/>
                  </a:lnTo>
                  <a:lnTo>
                    <a:pt x="6946" y="1812"/>
                  </a:lnTo>
                  <a:lnTo>
                    <a:pt x="6868" y="1829"/>
                  </a:lnTo>
                  <a:lnTo>
                    <a:pt x="6793" y="1848"/>
                  </a:lnTo>
                  <a:lnTo>
                    <a:pt x="6722" y="1868"/>
                  </a:lnTo>
                  <a:lnTo>
                    <a:pt x="6655" y="1891"/>
                  </a:lnTo>
                  <a:lnTo>
                    <a:pt x="6593" y="1915"/>
                  </a:lnTo>
                  <a:lnTo>
                    <a:pt x="6538" y="1941"/>
                  </a:lnTo>
                  <a:lnTo>
                    <a:pt x="6489" y="1970"/>
                  </a:lnTo>
                  <a:lnTo>
                    <a:pt x="6446" y="2001"/>
                  </a:lnTo>
                  <a:lnTo>
                    <a:pt x="6412" y="2034"/>
                  </a:lnTo>
                  <a:lnTo>
                    <a:pt x="6385" y="2070"/>
                  </a:lnTo>
                  <a:lnTo>
                    <a:pt x="6376" y="2073"/>
                  </a:lnTo>
                  <a:lnTo>
                    <a:pt x="6349" y="2082"/>
                  </a:lnTo>
                  <a:lnTo>
                    <a:pt x="6328" y="2086"/>
                  </a:lnTo>
                  <a:lnTo>
                    <a:pt x="6303" y="2091"/>
                  </a:lnTo>
                  <a:lnTo>
                    <a:pt x="6272" y="2096"/>
                  </a:lnTo>
                  <a:lnTo>
                    <a:pt x="6235" y="2099"/>
                  </a:lnTo>
                  <a:lnTo>
                    <a:pt x="6194" y="2101"/>
                  </a:lnTo>
                  <a:lnTo>
                    <a:pt x="6146" y="2102"/>
                  </a:lnTo>
                  <a:lnTo>
                    <a:pt x="6094" y="2101"/>
                  </a:lnTo>
                  <a:lnTo>
                    <a:pt x="6034" y="2097"/>
                  </a:lnTo>
                  <a:lnTo>
                    <a:pt x="5970" y="2090"/>
                  </a:lnTo>
                  <a:lnTo>
                    <a:pt x="5899" y="2079"/>
                  </a:lnTo>
                  <a:lnTo>
                    <a:pt x="5822" y="2066"/>
                  </a:lnTo>
                  <a:lnTo>
                    <a:pt x="5739" y="2048"/>
                  </a:lnTo>
                  <a:lnTo>
                    <a:pt x="5648" y="2025"/>
                  </a:lnTo>
                  <a:lnTo>
                    <a:pt x="5552" y="1999"/>
                  </a:lnTo>
                  <a:lnTo>
                    <a:pt x="5448" y="1966"/>
                  </a:lnTo>
                  <a:lnTo>
                    <a:pt x="5337" y="1928"/>
                  </a:lnTo>
                  <a:lnTo>
                    <a:pt x="5220" y="1883"/>
                  </a:lnTo>
                  <a:lnTo>
                    <a:pt x="5094" y="1832"/>
                  </a:lnTo>
                  <a:lnTo>
                    <a:pt x="4962" y="1775"/>
                  </a:lnTo>
                  <a:lnTo>
                    <a:pt x="4823" y="1709"/>
                  </a:lnTo>
                  <a:lnTo>
                    <a:pt x="4675" y="1637"/>
                  </a:lnTo>
                  <a:lnTo>
                    <a:pt x="4519" y="1555"/>
                  </a:lnTo>
                  <a:lnTo>
                    <a:pt x="4356" y="1466"/>
                  </a:lnTo>
                  <a:lnTo>
                    <a:pt x="4185" y="1368"/>
                  </a:lnTo>
                  <a:lnTo>
                    <a:pt x="4005" y="1260"/>
                  </a:lnTo>
                  <a:lnTo>
                    <a:pt x="3817" y="1142"/>
                  </a:lnTo>
                  <a:lnTo>
                    <a:pt x="3621" y="1014"/>
                  </a:lnTo>
                  <a:lnTo>
                    <a:pt x="3416" y="876"/>
                  </a:lnTo>
                  <a:lnTo>
                    <a:pt x="3401" y="864"/>
                  </a:lnTo>
                  <a:lnTo>
                    <a:pt x="3359" y="832"/>
                  </a:lnTo>
                  <a:lnTo>
                    <a:pt x="3329" y="808"/>
                  </a:lnTo>
                  <a:lnTo>
                    <a:pt x="3293" y="781"/>
                  </a:lnTo>
                  <a:lnTo>
                    <a:pt x="3248" y="750"/>
                  </a:lnTo>
                  <a:lnTo>
                    <a:pt x="3199" y="716"/>
                  </a:lnTo>
                  <a:lnTo>
                    <a:pt x="3141" y="679"/>
                  </a:lnTo>
                  <a:lnTo>
                    <a:pt x="3079" y="640"/>
                  </a:lnTo>
                  <a:lnTo>
                    <a:pt x="3010" y="599"/>
                  </a:lnTo>
                  <a:lnTo>
                    <a:pt x="2935" y="557"/>
                  </a:lnTo>
                  <a:lnTo>
                    <a:pt x="2854" y="512"/>
                  </a:lnTo>
                  <a:lnTo>
                    <a:pt x="2767" y="468"/>
                  </a:lnTo>
                  <a:lnTo>
                    <a:pt x="2675" y="423"/>
                  </a:lnTo>
                  <a:lnTo>
                    <a:pt x="2576" y="379"/>
                  </a:lnTo>
                  <a:lnTo>
                    <a:pt x="2472" y="334"/>
                  </a:lnTo>
                  <a:lnTo>
                    <a:pt x="2363" y="291"/>
                  </a:lnTo>
                  <a:lnTo>
                    <a:pt x="2248" y="250"/>
                  </a:lnTo>
                  <a:lnTo>
                    <a:pt x="2127" y="210"/>
                  </a:lnTo>
                  <a:lnTo>
                    <a:pt x="2002" y="173"/>
                  </a:lnTo>
                  <a:lnTo>
                    <a:pt x="1870" y="137"/>
                  </a:lnTo>
                  <a:lnTo>
                    <a:pt x="1734" y="105"/>
                  </a:lnTo>
                  <a:lnTo>
                    <a:pt x="1593" y="77"/>
                  </a:lnTo>
                  <a:lnTo>
                    <a:pt x="1447" y="52"/>
                  </a:lnTo>
                  <a:lnTo>
                    <a:pt x="1296" y="31"/>
                  </a:lnTo>
                  <a:lnTo>
                    <a:pt x="1140" y="16"/>
                  </a:lnTo>
                  <a:lnTo>
                    <a:pt x="979" y="5"/>
                  </a:lnTo>
                  <a:lnTo>
                    <a:pt x="814" y="0"/>
                  </a:lnTo>
                  <a:lnTo>
                    <a:pt x="645" y="1"/>
                  </a:lnTo>
                  <a:lnTo>
                    <a:pt x="470" y="9"/>
                  </a:lnTo>
                  <a:lnTo>
                    <a:pt x="292" y="23"/>
                  </a:lnTo>
                  <a:lnTo>
                    <a:pt x="279" y="24"/>
                  </a:lnTo>
                  <a:lnTo>
                    <a:pt x="247" y="28"/>
                  </a:lnTo>
                  <a:lnTo>
                    <a:pt x="224" y="32"/>
                  </a:lnTo>
                  <a:lnTo>
                    <a:pt x="200" y="39"/>
                  </a:lnTo>
                  <a:lnTo>
                    <a:pt x="173" y="46"/>
                  </a:lnTo>
                  <a:lnTo>
                    <a:pt x="146" y="56"/>
                  </a:lnTo>
                  <a:lnTo>
                    <a:pt x="133" y="63"/>
                  </a:lnTo>
                  <a:lnTo>
                    <a:pt x="119" y="69"/>
                  </a:lnTo>
                  <a:lnTo>
                    <a:pt x="106" y="77"/>
                  </a:lnTo>
                  <a:lnTo>
                    <a:pt x="93" y="84"/>
                  </a:lnTo>
                  <a:lnTo>
                    <a:pt x="80" y="93"/>
                  </a:lnTo>
                  <a:lnTo>
                    <a:pt x="68" y="102"/>
                  </a:lnTo>
                  <a:lnTo>
                    <a:pt x="58" y="112"/>
                  </a:lnTo>
                  <a:lnTo>
                    <a:pt x="47" y="123"/>
                  </a:lnTo>
                  <a:lnTo>
                    <a:pt x="37" y="135"/>
                  </a:lnTo>
                  <a:lnTo>
                    <a:pt x="29" y="148"/>
                  </a:lnTo>
                  <a:lnTo>
                    <a:pt x="20" y="162"/>
                  </a:lnTo>
                  <a:lnTo>
                    <a:pt x="13" y="176"/>
                  </a:lnTo>
                  <a:lnTo>
                    <a:pt x="9" y="191"/>
                  </a:lnTo>
                  <a:lnTo>
                    <a:pt x="5" y="208"/>
                  </a:lnTo>
                  <a:lnTo>
                    <a:pt x="3" y="225"/>
                  </a:lnTo>
                  <a:lnTo>
                    <a:pt x="2" y="244"/>
                  </a:lnTo>
                  <a:lnTo>
                    <a:pt x="2" y="247"/>
                  </a:lnTo>
                  <a:lnTo>
                    <a:pt x="0" y="256"/>
                  </a:lnTo>
                  <a:lnTo>
                    <a:pt x="2" y="270"/>
                  </a:lnTo>
                  <a:lnTo>
                    <a:pt x="5" y="287"/>
                  </a:lnTo>
                  <a:lnTo>
                    <a:pt x="7" y="298"/>
                  </a:lnTo>
                  <a:lnTo>
                    <a:pt x="10" y="308"/>
                  </a:lnTo>
                  <a:lnTo>
                    <a:pt x="15" y="319"/>
                  </a:lnTo>
                  <a:lnTo>
                    <a:pt x="20" y="331"/>
                  </a:lnTo>
                  <a:lnTo>
                    <a:pt x="25" y="344"/>
                  </a:lnTo>
                  <a:lnTo>
                    <a:pt x="33" y="357"/>
                  </a:lnTo>
                  <a:lnTo>
                    <a:pt x="43" y="370"/>
                  </a:lnTo>
                  <a:lnTo>
                    <a:pt x="52" y="383"/>
                  </a:lnTo>
                  <a:lnTo>
                    <a:pt x="64" y="396"/>
                  </a:lnTo>
                  <a:lnTo>
                    <a:pt x="78" y="409"/>
                  </a:lnTo>
                  <a:lnTo>
                    <a:pt x="94" y="422"/>
                  </a:lnTo>
                  <a:lnTo>
                    <a:pt x="112" y="435"/>
                  </a:lnTo>
                  <a:lnTo>
                    <a:pt x="131" y="448"/>
                  </a:lnTo>
                  <a:lnTo>
                    <a:pt x="153" y="459"/>
                  </a:lnTo>
                  <a:lnTo>
                    <a:pt x="176" y="471"/>
                  </a:lnTo>
                  <a:lnTo>
                    <a:pt x="203" y="482"/>
                  </a:lnTo>
                  <a:lnTo>
                    <a:pt x="231" y="492"/>
                  </a:lnTo>
                  <a:lnTo>
                    <a:pt x="264" y="501"/>
                  </a:lnTo>
                  <a:lnTo>
                    <a:pt x="297" y="509"/>
                  </a:lnTo>
                  <a:lnTo>
                    <a:pt x="335" y="517"/>
                  </a:lnTo>
                  <a:lnTo>
                    <a:pt x="375" y="523"/>
                  </a:lnTo>
                  <a:lnTo>
                    <a:pt x="418" y="528"/>
                  </a:lnTo>
                  <a:lnTo>
                    <a:pt x="464" y="532"/>
                  </a:lnTo>
                  <a:lnTo>
                    <a:pt x="513" y="534"/>
                  </a:lnTo>
                  <a:lnTo>
                    <a:pt x="524" y="533"/>
                  </a:lnTo>
                  <a:lnTo>
                    <a:pt x="554" y="527"/>
                  </a:lnTo>
                  <a:lnTo>
                    <a:pt x="577" y="525"/>
                  </a:lnTo>
                  <a:lnTo>
                    <a:pt x="605" y="523"/>
                  </a:lnTo>
                  <a:lnTo>
                    <a:pt x="637" y="521"/>
                  </a:lnTo>
                  <a:lnTo>
                    <a:pt x="674" y="519"/>
                  </a:lnTo>
                  <a:lnTo>
                    <a:pt x="716" y="518"/>
                  </a:lnTo>
                  <a:lnTo>
                    <a:pt x="761" y="518"/>
                  </a:lnTo>
                  <a:lnTo>
                    <a:pt x="812" y="519"/>
                  </a:lnTo>
                  <a:lnTo>
                    <a:pt x="867" y="522"/>
                  </a:lnTo>
                  <a:lnTo>
                    <a:pt x="926" y="526"/>
                  </a:lnTo>
                  <a:lnTo>
                    <a:pt x="990" y="532"/>
                  </a:lnTo>
                  <a:lnTo>
                    <a:pt x="1058" y="540"/>
                  </a:lnTo>
                  <a:lnTo>
                    <a:pt x="1130" y="551"/>
                  </a:lnTo>
                  <a:lnTo>
                    <a:pt x="1206" y="565"/>
                  </a:lnTo>
                  <a:lnTo>
                    <a:pt x="1286" y="580"/>
                  </a:lnTo>
                  <a:lnTo>
                    <a:pt x="1370" y="600"/>
                  </a:lnTo>
                  <a:lnTo>
                    <a:pt x="1458" y="622"/>
                  </a:lnTo>
                  <a:lnTo>
                    <a:pt x="1549" y="648"/>
                  </a:lnTo>
                  <a:lnTo>
                    <a:pt x="1645" y="678"/>
                  </a:lnTo>
                  <a:lnTo>
                    <a:pt x="1743" y="712"/>
                  </a:lnTo>
                  <a:lnTo>
                    <a:pt x="1846" y="751"/>
                  </a:lnTo>
                  <a:lnTo>
                    <a:pt x="1951" y="793"/>
                  </a:lnTo>
                  <a:lnTo>
                    <a:pt x="2060" y="840"/>
                  </a:lnTo>
                  <a:lnTo>
                    <a:pt x="2174" y="892"/>
                  </a:lnTo>
                  <a:lnTo>
                    <a:pt x="2289" y="949"/>
                  </a:lnTo>
                  <a:lnTo>
                    <a:pt x="2408" y="1012"/>
                  </a:lnTo>
                  <a:lnTo>
                    <a:pt x="2530" y="1080"/>
                  </a:lnTo>
                  <a:lnTo>
                    <a:pt x="2656" y="1154"/>
                  </a:lnTo>
                  <a:lnTo>
                    <a:pt x="2783" y="1234"/>
                  </a:lnTo>
                  <a:lnTo>
                    <a:pt x="2850" y="1294"/>
                  </a:lnTo>
                  <a:lnTo>
                    <a:pt x="3035" y="1456"/>
                  </a:lnTo>
                  <a:lnTo>
                    <a:pt x="3162" y="1565"/>
                  </a:lnTo>
                  <a:lnTo>
                    <a:pt x="3310" y="1689"/>
                  </a:lnTo>
                  <a:lnTo>
                    <a:pt x="3391" y="1755"/>
                  </a:lnTo>
                  <a:lnTo>
                    <a:pt x="3474" y="1823"/>
                  </a:lnTo>
                  <a:lnTo>
                    <a:pt x="3561" y="1892"/>
                  </a:lnTo>
                  <a:lnTo>
                    <a:pt x="3652" y="1963"/>
                  </a:lnTo>
                  <a:lnTo>
                    <a:pt x="3745" y="2034"/>
                  </a:lnTo>
                  <a:lnTo>
                    <a:pt x="3840" y="2106"/>
                  </a:lnTo>
                  <a:lnTo>
                    <a:pt x="3937" y="2178"/>
                  </a:lnTo>
                  <a:lnTo>
                    <a:pt x="4035" y="2249"/>
                  </a:lnTo>
                  <a:lnTo>
                    <a:pt x="4133" y="2318"/>
                  </a:lnTo>
                  <a:lnTo>
                    <a:pt x="4233" y="2386"/>
                  </a:lnTo>
                  <a:lnTo>
                    <a:pt x="4333" y="2452"/>
                  </a:lnTo>
                  <a:lnTo>
                    <a:pt x="4432" y="2515"/>
                  </a:lnTo>
                  <a:lnTo>
                    <a:pt x="4531" y="2574"/>
                  </a:lnTo>
                  <a:lnTo>
                    <a:pt x="4629" y="2632"/>
                  </a:lnTo>
                  <a:lnTo>
                    <a:pt x="4725" y="2684"/>
                  </a:lnTo>
                  <a:lnTo>
                    <a:pt x="4820" y="2733"/>
                  </a:lnTo>
                  <a:lnTo>
                    <a:pt x="4913" y="2776"/>
                  </a:lnTo>
                  <a:lnTo>
                    <a:pt x="5003" y="2814"/>
                  </a:lnTo>
                  <a:lnTo>
                    <a:pt x="5090" y="2846"/>
                  </a:lnTo>
                  <a:lnTo>
                    <a:pt x="5173" y="2871"/>
                  </a:lnTo>
                  <a:lnTo>
                    <a:pt x="4763" y="3178"/>
                  </a:lnTo>
                  <a:lnTo>
                    <a:pt x="4757" y="3180"/>
                  </a:lnTo>
                  <a:lnTo>
                    <a:pt x="4737" y="3183"/>
                  </a:lnTo>
                  <a:lnTo>
                    <a:pt x="4709" y="3188"/>
                  </a:lnTo>
                  <a:lnTo>
                    <a:pt x="4673" y="3196"/>
                  </a:lnTo>
                  <a:lnTo>
                    <a:pt x="4652" y="3201"/>
                  </a:lnTo>
                  <a:lnTo>
                    <a:pt x="4632" y="3208"/>
                  </a:lnTo>
                  <a:lnTo>
                    <a:pt x="4609" y="3214"/>
                  </a:lnTo>
                  <a:lnTo>
                    <a:pt x="4587" y="3223"/>
                  </a:lnTo>
                  <a:lnTo>
                    <a:pt x="4565" y="3231"/>
                  </a:lnTo>
                  <a:lnTo>
                    <a:pt x="4542" y="3242"/>
                  </a:lnTo>
                  <a:lnTo>
                    <a:pt x="4520" y="3253"/>
                  </a:lnTo>
                  <a:lnTo>
                    <a:pt x="4499" y="3266"/>
                  </a:lnTo>
                  <a:lnTo>
                    <a:pt x="4478" y="3280"/>
                  </a:lnTo>
                  <a:lnTo>
                    <a:pt x="4460" y="3295"/>
                  </a:lnTo>
                  <a:lnTo>
                    <a:pt x="4443" y="3311"/>
                  </a:lnTo>
                  <a:lnTo>
                    <a:pt x="4427" y="3329"/>
                  </a:lnTo>
                  <a:lnTo>
                    <a:pt x="4414" y="3349"/>
                  </a:lnTo>
                  <a:lnTo>
                    <a:pt x="4403" y="3369"/>
                  </a:lnTo>
                  <a:lnTo>
                    <a:pt x="4394" y="3392"/>
                  </a:lnTo>
                  <a:lnTo>
                    <a:pt x="4389" y="3416"/>
                  </a:lnTo>
                  <a:lnTo>
                    <a:pt x="4387" y="3442"/>
                  </a:lnTo>
                  <a:lnTo>
                    <a:pt x="4389" y="3470"/>
                  </a:lnTo>
                  <a:lnTo>
                    <a:pt x="4394" y="3499"/>
                  </a:lnTo>
                  <a:lnTo>
                    <a:pt x="4404" y="3530"/>
                  </a:lnTo>
                  <a:lnTo>
                    <a:pt x="4418" y="3562"/>
                  </a:lnTo>
                  <a:lnTo>
                    <a:pt x="4437" y="3597"/>
                  </a:lnTo>
                  <a:lnTo>
                    <a:pt x="4461" y="3635"/>
                  </a:lnTo>
                  <a:lnTo>
                    <a:pt x="4490" y="3673"/>
                  </a:lnTo>
                  <a:lnTo>
                    <a:pt x="4498" y="3680"/>
                  </a:lnTo>
                  <a:lnTo>
                    <a:pt x="4518" y="3699"/>
                  </a:lnTo>
                  <a:lnTo>
                    <a:pt x="4534" y="3712"/>
                  </a:lnTo>
                  <a:lnTo>
                    <a:pt x="4553" y="3727"/>
                  </a:lnTo>
                  <a:lnTo>
                    <a:pt x="4575" y="3744"/>
                  </a:lnTo>
                  <a:lnTo>
                    <a:pt x="4601" y="3762"/>
                  </a:lnTo>
                  <a:lnTo>
                    <a:pt x="4632" y="3780"/>
                  </a:lnTo>
                  <a:lnTo>
                    <a:pt x="4664" y="3800"/>
                  </a:lnTo>
                  <a:lnTo>
                    <a:pt x="4701" y="3819"/>
                  </a:lnTo>
                  <a:lnTo>
                    <a:pt x="4741" y="3839"/>
                  </a:lnTo>
                  <a:lnTo>
                    <a:pt x="4784" y="3858"/>
                  </a:lnTo>
                  <a:lnTo>
                    <a:pt x="4830" y="3876"/>
                  </a:lnTo>
                  <a:lnTo>
                    <a:pt x="4881" y="3892"/>
                  </a:lnTo>
                  <a:lnTo>
                    <a:pt x="4934" y="3908"/>
                  </a:lnTo>
                  <a:lnTo>
                    <a:pt x="4991" y="3922"/>
                  </a:lnTo>
                  <a:lnTo>
                    <a:pt x="5051" y="3932"/>
                  </a:lnTo>
                  <a:lnTo>
                    <a:pt x="5115" y="3941"/>
                  </a:lnTo>
                  <a:lnTo>
                    <a:pt x="5182" y="3946"/>
                  </a:lnTo>
                  <a:lnTo>
                    <a:pt x="5252" y="3949"/>
                  </a:lnTo>
                  <a:lnTo>
                    <a:pt x="5326" y="3947"/>
                  </a:lnTo>
                  <a:lnTo>
                    <a:pt x="5403" y="3942"/>
                  </a:lnTo>
                  <a:lnTo>
                    <a:pt x="5484" y="3932"/>
                  </a:lnTo>
                  <a:lnTo>
                    <a:pt x="5568" y="3918"/>
                  </a:lnTo>
                  <a:lnTo>
                    <a:pt x="5656" y="3899"/>
                  </a:lnTo>
                  <a:lnTo>
                    <a:pt x="5746" y="3874"/>
                  </a:lnTo>
                  <a:lnTo>
                    <a:pt x="5840" y="3843"/>
                  </a:lnTo>
                  <a:lnTo>
                    <a:pt x="5937" y="3806"/>
                  </a:lnTo>
                  <a:lnTo>
                    <a:pt x="6037" y="3763"/>
                  </a:lnTo>
                  <a:lnTo>
                    <a:pt x="6141" y="3713"/>
                  </a:lnTo>
                  <a:lnTo>
                    <a:pt x="6248" y="3656"/>
                  </a:lnTo>
                  <a:lnTo>
                    <a:pt x="6253" y="3654"/>
                  </a:lnTo>
                  <a:lnTo>
                    <a:pt x="6267" y="3651"/>
                  </a:lnTo>
                  <a:lnTo>
                    <a:pt x="6278" y="3649"/>
                  </a:lnTo>
                  <a:lnTo>
                    <a:pt x="6289" y="3648"/>
                  </a:lnTo>
                  <a:lnTo>
                    <a:pt x="6301" y="3647"/>
                  </a:lnTo>
                  <a:lnTo>
                    <a:pt x="6315" y="3648"/>
                  </a:lnTo>
                  <a:lnTo>
                    <a:pt x="6329" y="3650"/>
                  </a:lnTo>
                  <a:lnTo>
                    <a:pt x="6343" y="3654"/>
                  </a:lnTo>
                  <a:lnTo>
                    <a:pt x="6349" y="3657"/>
                  </a:lnTo>
                  <a:lnTo>
                    <a:pt x="6357" y="3662"/>
                  </a:lnTo>
                  <a:lnTo>
                    <a:pt x="6363" y="3666"/>
                  </a:lnTo>
                  <a:lnTo>
                    <a:pt x="6371" y="3670"/>
                  </a:lnTo>
                  <a:lnTo>
                    <a:pt x="6377" y="3677"/>
                  </a:lnTo>
                  <a:lnTo>
                    <a:pt x="6384" y="3683"/>
                  </a:lnTo>
                  <a:lnTo>
                    <a:pt x="6390" y="3691"/>
                  </a:lnTo>
                  <a:lnTo>
                    <a:pt x="6397" y="3698"/>
                  </a:lnTo>
                  <a:lnTo>
                    <a:pt x="6403" y="3708"/>
                  </a:lnTo>
                  <a:lnTo>
                    <a:pt x="6409" y="3718"/>
                  </a:lnTo>
                  <a:lnTo>
                    <a:pt x="6414" y="3730"/>
                  </a:lnTo>
                  <a:lnTo>
                    <a:pt x="6419" y="3741"/>
                  </a:lnTo>
                  <a:lnTo>
                    <a:pt x="6418" y="3751"/>
                  </a:lnTo>
                  <a:lnTo>
                    <a:pt x="6419" y="3781"/>
                  </a:lnTo>
                  <a:lnTo>
                    <a:pt x="6421" y="3829"/>
                  </a:lnTo>
                  <a:lnTo>
                    <a:pt x="6425" y="3894"/>
                  </a:lnTo>
                  <a:lnTo>
                    <a:pt x="6428" y="3932"/>
                  </a:lnTo>
                  <a:lnTo>
                    <a:pt x="6432" y="3973"/>
                  </a:lnTo>
                  <a:lnTo>
                    <a:pt x="6438" y="4020"/>
                  </a:lnTo>
                  <a:lnTo>
                    <a:pt x="6445" y="4068"/>
                  </a:lnTo>
                  <a:lnTo>
                    <a:pt x="6454" y="4120"/>
                  </a:lnTo>
                  <a:lnTo>
                    <a:pt x="6464" y="4175"/>
                  </a:lnTo>
                  <a:lnTo>
                    <a:pt x="6476" y="4233"/>
                  </a:lnTo>
                  <a:lnTo>
                    <a:pt x="6490" y="4294"/>
                  </a:lnTo>
                  <a:lnTo>
                    <a:pt x="6506" y="4357"/>
                  </a:lnTo>
                  <a:lnTo>
                    <a:pt x="6523" y="4423"/>
                  </a:lnTo>
                  <a:lnTo>
                    <a:pt x="6544" y="4491"/>
                  </a:lnTo>
                  <a:lnTo>
                    <a:pt x="6566" y="4560"/>
                  </a:lnTo>
                  <a:lnTo>
                    <a:pt x="6592" y="4632"/>
                  </a:lnTo>
                  <a:lnTo>
                    <a:pt x="6620" y="4706"/>
                  </a:lnTo>
                  <a:lnTo>
                    <a:pt x="6651" y="4781"/>
                  </a:lnTo>
                  <a:lnTo>
                    <a:pt x="6686" y="4857"/>
                  </a:lnTo>
                  <a:lnTo>
                    <a:pt x="6723" y="4934"/>
                  </a:lnTo>
                  <a:lnTo>
                    <a:pt x="6764" y="5013"/>
                  </a:lnTo>
                  <a:lnTo>
                    <a:pt x="6808" y="5093"/>
                  </a:lnTo>
                  <a:lnTo>
                    <a:pt x="6855" y="5174"/>
                  </a:lnTo>
                  <a:lnTo>
                    <a:pt x="6906" y="5255"/>
                  </a:lnTo>
                  <a:lnTo>
                    <a:pt x="6962" y="5336"/>
                  </a:lnTo>
                  <a:lnTo>
                    <a:pt x="7022" y="5417"/>
                  </a:lnTo>
                  <a:lnTo>
                    <a:pt x="7085" y="5498"/>
                  </a:lnTo>
                  <a:lnTo>
                    <a:pt x="7090" y="5508"/>
                  </a:lnTo>
                  <a:lnTo>
                    <a:pt x="7104" y="5534"/>
                  </a:lnTo>
                  <a:lnTo>
                    <a:pt x="7124" y="5577"/>
                  </a:lnTo>
                  <a:lnTo>
                    <a:pt x="7150" y="5634"/>
                  </a:lnTo>
                  <a:lnTo>
                    <a:pt x="7164" y="5669"/>
                  </a:lnTo>
                  <a:lnTo>
                    <a:pt x="7179" y="5705"/>
                  </a:lnTo>
                  <a:lnTo>
                    <a:pt x="7195" y="5745"/>
                  </a:lnTo>
                  <a:lnTo>
                    <a:pt x="7210" y="5789"/>
                  </a:lnTo>
                  <a:lnTo>
                    <a:pt x="7227" y="5834"/>
                  </a:lnTo>
                  <a:lnTo>
                    <a:pt x="7243" y="5882"/>
                  </a:lnTo>
                  <a:lnTo>
                    <a:pt x="7258" y="5932"/>
                  </a:lnTo>
                  <a:lnTo>
                    <a:pt x="7273" y="5985"/>
                  </a:lnTo>
                  <a:lnTo>
                    <a:pt x="7286" y="6040"/>
                  </a:lnTo>
                  <a:lnTo>
                    <a:pt x="7299" y="6096"/>
                  </a:lnTo>
                  <a:lnTo>
                    <a:pt x="7311" y="6154"/>
                  </a:lnTo>
                  <a:lnTo>
                    <a:pt x="7322" y="6213"/>
                  </a:lnTo>
                  <a:lnTo>
                    <a:pt x="7330" y="6274"/>
                  </a:lnTo>
                  <a:lnTo>
                    <a:pt x="7337" y="6336"/>
                  </a:lnTo>
                  <a:lnTo>
                    <a:pt x="7342" y="6399"/>
                  </a:lnTo>
                  <a:lnTo>
                    <a:pt x="7344" y="6464"/>
                  </a:lnTo>
                  <a:lnTo>
                    <a:pt x="7344" y="6527"/>
                  </a:lnTo>
                  <a:lnTo>
                    <a:pt x="7341" y="6593"/>
                  </a:lnTo>
                  <a:lnTo>
                    <a:pt x="7336" y="6658"/>
                  </a:lnTo>
                  <a:lnTo>
                    <a:pt x="7327" y="6724"/>
                  </a:lnTo>
                  <a:lnTo>
                    <a:pt x="7314" y="6788"/>
                  </a:lnTo>
                  <a:lnTo>
                    <a:pt x="7299" y="6854"/>
                  </a:lnTo>
                  <a:lnTo>
                    <a:pt x="7279" y="6919"/>
                  </a:lnTo>
                  <a:lnTo>
                    <a:pt x="7256" y="6982"/>
                  </a:lnTo>
                  <a:lnTo>
                    <a:pt x="7251" y="6994"/>
                  </a:lnTo>
                  <a:lnTo>
                    <a:pt x="7241" y="7028"/>
                  </a:lnTo>
                  <a:lnTo>
                    <a:pt x="7234" y="7051"/>
                  </a:lnTo>
                  <a:lnTo>
                    <a:pt x="7227" y="7080"/>
                  </a:lnTo>
                  <a:lnTo>
                    <a:pt x="7218" y="7112"/>
                  </a:lnTo>
                  <a:lnTo>
                    <a:pt x="7210" y="7149"/>
                  </a:lnTo>
                  <a:lnTo>
                    <a:pt x="7202" y="7188"/>
                  </a:lnTo>
                  <a:lnTo>
                    <a:pt x="7194" y="7232"/>
                  </a:lnTo>
                  <a:lnTo>
                    <a:pt x="7188" y="7278"/>
                  </a:lnTo>
                  <a:lnTo>
                    <a:pt x="7181" y="7327"/>
                  </a:lnTo>
                  <a:lnTo>
                    <a:pt x="7177" y="7377"/>
                  </a:lnTo>
                  <a:lnTo>
                    <a:pt x="7174" y="7431"/>
                  </a:lnTo>
                  <a:lnTo>
                    <a:pt x="7173" y="7485"/>
                  </a:lnTo>
                  <a:lnTo>
                    <a:pt x="7175" y="7541"/>
                  </a:lnTo>
                  <a:lnTo>
                    <a:pt x="7178" y="7599"/>
                  </a:lnTo>
                  <a:lnTo>
                    <a:pt x="7184" y="7657"/>
                  </a:lnTo>
                  <a:lnTo>
                    <a:pt x="7194" y="7716"/>
                  </a:lnTo>
                  <a:lnTo>
                    <a:pt x="7207" y="7774"/>
                  </a:lnTo>
                  <a:lnTo>
                    <a:pt x="7223" y="7833"/>
                  </a:lnTo>
                  <a:lnTo>
                    <a:pt x="7244" y="7891"/>
                  </a:lnTo>
                  <a:lnTo>
                    <a:pt x="7269" y="7949"/>
                  </a:lnTo>
                  <a:lnTo>
                    <a:pt x="7299" y="8005"/>
                  </a:lnTo>
                  <a:lnTo>
                    <a:pt x="7333" y="8060"/>
                  </a:lnTo>
                  <a:lnTo>
                    <a:pt x="7372" y="8114"/>
                  </a:lnTo>
                  <a:lnTo>
                    <a:pt x="7418" y="8165"/>
                  </a:lnTo>
                  <a:lnTo>
                    <a:pt x="7468" y="8214"/>
                  </a:lnTo>
                  <a:lnTo>
                    <a:pt x="7524" y="8261"/>
                  </a:lnTo>
                  <a:lnTo>
                    <a:pt x="7587" y="8305"/>
                  </a:lnTo>
                  <a:lnTo>
                    <a:pt x="7657" y="8345"/>
                  </a:lnTo>
                  <a:lnTo>
                    <a:pt x="7734" y="8381"/>
                  </a:lnTo>
                  <a:lnTo>
                    <a:pt x="7749" y="8385"/>
                  </a:lnTo>
                  <a:lnTo>
                    <a:pt x="7792" y="8392"/>
                  </a:lnTo>
                  <a:lnTo>
                    <a:pt x="7857" y="8403"/>
                  </a:lnTo>
                  <a:lnTo>
                    <a:pt x="7939" y="8413"/>
                  </a:lnTo>
                  <a:lnTo>
                    <a:pt x="7985" y="8418"/>
                  </a:lnTo>
                  <a:lnTo>
                    <a:pt x="8034" y="8421"/>
                  </a:lnTo>
                  <a:lnTo>
                    <a:pt x="8084" y="8424"/>
                  </a:lnTo>
                  <a:lnTo>
                    <a:pt x="8135" y="8427"/>
                  </a:lnTo>
                  <a:lnTo>
                    <a:pt x="8188" y="8428"/>
                  </a:lnTo>
                  <a:lnTo>
                    <a:pt x="8240" y="8427"/>
                  </a:lnTo>
                  <a:lnTo>
                    <a:pt x="8266" y="8424"/>
                  </a:lnTo>
                  <a:lnTo>
                    <a:pt x="8290" y="8423"/>
                  </a:lnTo>
                  <a:lnTo>
                    <a:pt x="8315" y="8420"/>
                  </a:lnTo>
                  <a:lnTo>
                    <a:pt x="8340" y="8418"/>
                  </a:lnTo>
                  <a:lnTo>
                    <a:pt x="8365" y="8420"/>
                  </a:lnTo>
                  <a:lnTo>
                    <a:pt x="8390" y="8423"/>
                  </a:lnTo>
                  <a:lnTo>
                    <a:pt x="8416" y="8424"/>
                  </a:lnTo>
                  <a:lnTo>
                    <a:pt x="8442" y="8427"/>
                  </a:lnTo>
                  <a:lnTo>
                    <a:pt x="8493" y="8428"/>
                  </a:lnTo>
                  <a:lnTo>
                    <a:pt x="8545" y="8427"/>
                  </a:lnTo>
                  <a:lnTo>
                    <a:pt x="8596" y="8424"/>
                  </a:lnTo>
                  <a:lnTo>
                    <a:pt x="8647" y="8421"/>
                  </a:lnTo>
                  <a:lnTo>
                    <a:pt x="8694" y="8418"/>
                  </a:lnTo>
                  <a:lnTo>
                    <a:pt x="8740" y="8413"/>
                  </a:lnTo>
                  <a:lnTo>
                    <a:pt x="8822" y="8403"/>
                  </a:lnTo>
                  <a:lnTo>
                    <a:pt x="8887" y="8392"/>
                  </a:lnTo>
                  <a:lnTo>
                    <a:pt x="8929" y="8385"/>
                  </a:lnTo>
                  <a:lnTo>
                    <a:pt x="8944" y="8381"/>
                  </a:lnTo>
                  <a:lnTo>
                    <a:pt x="9021" y="8345"/>
                  </a:lnTo>
                  <a:lnTo>
                    <a:pt x="9091" y="8305"/>
                  </a:lnTo>
                  <a:lnTo>
                    <a:pt x="9154" y="8261"/>
                  </a:lnTo>
                  <a:lnTo>
                    <a:pt x="9210" y="8214"/>
                  </a:lnTo>
                  <a:lnTo>
                    <a:pt x="9260" y="8165"/>
                  </a:lnTo>
                  <a:lnTo>
                    <a:pt x="9306" y="8114"/>
                  </a:lnTo>
                  <a:lnTo>
                    <a:pt x="9345" y="8060"/>
                  </a:lnTo>
                  <a:lnTo>
                    <a:pt x="9379" y="8005"/>
                  </a:lnTo>
                  <a:lnTo>
                    <a:pt x="9408" y="7949"/>
                  </a:lnTo>
                  <a:lnTo>
                    <a:pt x="9434" y="7891"/>
                  </a:lnTo>
                  <a:lnTo>
                    <a:pt x="9455" y="7833"/>
                  </a:lnTo>
                  <a:lnTo>
                    <a:pt x="9471" y="7774"/>
                  </a:lnTo>
                  <a:lnTo>
                    <a:pt x="9484" y="7716"/>
                  </a:lnTo>
                  <a:lnTo>
                    <a:pt x="9494" y="7657"/>
                  </a:lnTo>
                  <a:lnTo>
                    <a:pt x="9500" y="7599"/>
                  </a:lnTo>
                  <a:lnTo>
                    <a:pt x="9503" y="7541"/>
                  </a:lnTo>
                  <a:lnTo>
                    <a:pt x="9505" y="7485"/>
                  </a:lnTo>
                  <a:lnTo>
                    <a:pt x="9504" y="7431"/>
                  </a:lnTo>
                  <a:lnTo>
                    <a:pt x="9501" y="7377"/>
                  </a:lnTo>
                  <a:lnTo>
                    <a:pt x="9497" y="7327"/>
                  </a:lnTo>
                  <a:lnTo>
                    <a:pt x="9490" y="7278"/>
                  </a:lnTo>
                  <a:lnTo>
                    <a:pt x="9484" y="7232"/>
                  </a:lnTo>
                  <a:lnTo>
                    <a:pt x="9476" y="7188"/>
                  </a:lnTo>
                  <a:lnTo>
                    <a:pt x="9468" y="7149"/>
                  </a:lnTo>
                  <a:lnTo>
                    <a:pt x="9460" y="7112"/>
                  </a:lnTo>
                  <a:lnTo>
                    <a:pt x="9451" y="7080"/>
                  </a:lnTo>
                  <a:lnTo>
                    <a:pt x="9444" y="7051"/>
                  </a:lnTo>
                  <a:lnTo>
                    <a:pt x="9437" y="7028"/>
                  </a:lnTo>
                  <a:lnTo>
                    <a:pt x="9427" y="6994"/>
                  </a:lnTo>
                  <a:lnTo>
                    <a:pt x="9422" y="6982"/>
                  </a:lnTo>
                  <a:lnTo>
                    <a:pt x="9399" y="6919"/>
                  </a:lnTo>
                  <a:lnTo>
                    <a:pt x="9379" y="6854"/>
                  </a:lnTo>
                  <a:lnTo>
                    <a:pt x="9364" y="6788"/>
                  </a:lnTo>
                  <a:lnTo>
                    <a:pt x="9351" y="6724"/>
                  </a:lnTo>
                  <a:lnTo>
                    <a:pt x="9342" y="6658"/>
                  </a:lnTo>
                  <a:lnTo>
                    <a:pt x="9337" y="6593"/>
                  </a:lnTo>
                  <a:lnTo>
                    <a:pt x="9334" y="6527"/>
                  </a:lnTo>
                  <a:lnTo>
                    <a:pt x="9334" y="6464"/>
                  </a:lnTo>
                  <a:lnTo>
                    <a:pt x="9336" y="6399"/>
                  </a:lnTo>
                  <a:lnTo>
                    <a:pt x="9341" y="6336"/>
                  </a:lnTo>
                  <a:lnTo>
                    <a:pt x="9348" y="6274"/>
                  </a:lnTo>
                  <a:lnTo>
                    <a:pt x="9356" y="6213"/>
                  </a:lnTo>
                  <a:lnTo>
                    <a:pt x="9367" y="6154"/>
                  </a:lnTo>
                  <a:lnTo>
                    <a:pt x="9378" y="6096"/>
                  </a:lnTo>
                  <a:lnTo>
                    <a:pt x="9392" y="6040"/>
                  </a:lnTo>
                  <a:lnTo>
                    <a:pt x="9405" y="5985"/>
                  </a:lnTo>
                  <a:lnTo>
                    <a:pt x="9420" y="5932"/>
                  </a:lnTo>
                  <a:lnTo>
                    <a:pt x="9435" y="5882"/>
                  </a:lnTo>
                  <a:lnTo>
                    <a:pt x="9451" y="5834"/>
                  </a:lnTo>
                  <a:lnTo>
                    <a:pt x="9468" y="5789"/>
                  </a:lnTo>
                  <a:lnTo>
                    <a:pt x="9483" y="5745"/>
                  </a:lnTo>
                  <a:lnTo>
                    <a:pt x="9499" y="5705"/>
                  </a:lnTo>
                  <a:lnTo>
                    <a:pt x="9514" y="5669"/>
                  </a:lnTo>
                  <a:lnTo>
                    <a:pt x="9528" y="5634"/>
                  </a:lnTo>
                  <a:lnTo>
                    <a:pt x="9554" y="5577"/>
                  </a:lnTo>
                  <a:lnTo>
                    <a:pt x="9574" y="5534"/>
                  </a:lnTo>
                  <a:lnTo>
                    <a:pt x="9588" y="5508"/>
                  </a:lnTo>
                  <a:lnTo>
                    <a:pt x="9593" y="5498"/>
                  </a:lnTo>
                  <a:lnTo>
                    <a:pt x="9656" y="5417"/>
                  </a:lnTo>
                  <a:lnTo>
                    <a:pt x="9716" y="5336"/>
                  </a:lnTo>
                  <a:lnTo>
                    <a:pt x="9772" y="5255"/>
                  </a:lnTo>
                  <a:lnTo>
                    <a:pt x="9823" y="5174"/>
                  </a:lnTo>
                  <a:lnTo>
                    <a:pt x="9870" y="5093"/>
                  </a:lnTo>
                  <a:lnTo>
                    <a:pt x="9914" y="5013"/>
                  </a:lnTo>
                  <a:lnTo>
                    <a:pt x="9955" y="4934"/>
                  </a:lnTo>
                  <a:lnTo>
                    <a:pt x="9992" y="4857"/>
                  </a:lnTo>
                  <a:lnTo>
                    <a:pt x="10027" y="4781"/>
                  </a:lnTo>
                  <a:lnTo>
                    <a:pt x="10058" y="4706"/>
                  </a:lnTo>
                  <a:lnTo>
                    <a:pt x="10086" y="4632"/>
                  </a:lnTo>
                  <a:lnTo>
                    <a:pt x="10112" y="4560"/>
                  </a:lnTo>
                  <a:lnTo>
                    <a:pt x="10134" y="4491"/>
                  </a:lnTo>
                  <a:lnTo>
                    <a:pt x="10155" y="4423"/>
                  </a:lnTo>
                  <a:lnTo>
                    <a:pt x="10172" y="4357"/>
                  </a:lnTo>
                  <a:lnTo>
                    <a:pt x="10188" y="4294"/>
                  </a:lnTo>
                  <a:lnTo>
                    <a:pt x="10202" y="4233"/>
                  </a:lnTo>
                  <a:lnTo>
                    <a:pt x="10214" y="4175"/>
                  </a:lnTo>
                  <a:lnTo>
                    <a:pt x="10224" y="4120"/>
                  </a:lnTo>
                  <a:lnTo>
                    <a:pt x="10233" y="4068"/>
                  </a:lnTo>
                  <a:lnTo>
                    <a:pt x="10240" y="4020"/>
                  </a:lnTo>
                  <a:lnTo>
                    <a:pt x="10246" y="3973"/>
                  </a:lnTo>
                  <a:lnTo>
                    <a:pt x="10250" y="3932"/>
                  </a:lnTo>
                  <a:lnTo>
                    <a:pt x="10253" y="3894"/>
                  </a:lnTo>
                  <a:lnTo>
                    <a:pt x="10257" y="3829"/>
                  </a:lnTo>
                  <a:lnTo>
                    <a:pt x="10259" y="3781"/>
                  </a:lnTo>
                  <a:lnTo>
                    <a:pt x="10260" y="3751"/>
                  </a:lnTo>
                  <a:lnTo>
                    <a:pt x="10259" y="3741"/>
                  </a:lnTo>
                  <a:lnTo>
                    <a:pt x="10264" y="3730"/>
                  </a:lnTo>
                  <a:lnTo>
                    <a:pt x="10269" y="3718"/>
                  </a:lnTo>
                  <a:lnTo>
                    <a:pt x="10275" y="3708"/>
                  </a:lnTo>
                  <a:lnTo>
                    <a:pt x="10281" y="3698"/>
                  </a:lnTo>
                  <a:lnTo>
                    <a:pt x="10288" y="3691"/>
                  </a:lnTo>
                  <a:lnTo>
                    <a:pt x="10294" y="3683"/>
                  </a:lnTo>
                  <a:lnTo>
                    <a:pt x="10301" y="3677"/>
                  </a:lnTo>
                  <a:lnTo>
                    <a:pt x="10307" y="3670"/>
                  </a:lnTo>
                  <a:lnTo>
                    <a:pt x="10315" y="3666"/>
                  </a:lnTo>
                  <a:lnTo>
                    <a:pt x="10321" y="3662"/>
                  </a:lnTo>
                  <a:lnTo>
                    <a:pt x="10329" y="3657"/>
                  </a:lnTo>
                  <a:lnTo>
                    <a:pt x="10335" y="3654"/>
                  </a:lnTo>
                  <a:lnTo>
                    <a:pt x="10349" y="3650"/>
                  </a:lnTo>
                  <a:lnTo>
                    <a:pt x="10363" y="3648"/>
                  </a:lnTo>
                  <a:lnTo>
                    <a:pt x="10377" y="3647"/>
                  </a:lnTo>
                  <a:lnTo>
                    <a:pt x="10389" y="3648"/>
                  </a:lnTo>
                  <a:lnTo>
                    <a:pt x="10400" y="3649"/>
                  </a:lnTo>
                  <a:lnTo>
                    <a:pt x="10411" y="3651"/>
                  </a:lnTo>
                  <a:lnTo>
                    <a:pt x="10425" y="3654"/>
                  </a:lnTo>
                  <a:lnTo>
                    <a:pt x="10430" y="3656"/>
                  </a:lnTo>
                  <a:lnTo>
                    <a:pt x="10537" y="3713"/>
                  </a:lnTo>
                  <a:lnTo>
                    <a:pt x="10641" y="3763"/>
                  </a:lnTo>
                  <a:lnTo>
                    <a:pt x="10741" y="3806"/>
                  </a:lnTo>
                  <a:lnTo>
                    <a:pt x="10838" y="3843"/>
                  </a:lnTo>
                  <a:lnTo>
                    <a:pt x="10932" y="3874"/>
                  </a:lnTo>
                  <a:lnTo>
                    <a:pt x="11022" y="3899"/>
                  </a:lnTo>
                  <a:lnTo>
                    <a:pt x="11110" y="3918"/>
                  </a:lnTo>
                  <a:lnTo>
                    <a:pt x="11194" y="3932"/>
                  </a:lnTo>
                  <a:lnTo>
                    <a:pt x="11275" y="3942"/>
                  </a:lnTo>
                  <a:lnTo>
                    <a:pt x="11352" y="3947"/>
                  </a:lnTo>
                  <a:lnTo>
                    <a:pt x="11425" y="3949"/>
                  </a:lnTo>
                  <a:lnTo>
                    <a:pt x="11496" y="3946"/>
                  </a:lnTo>
                  <a:lnTo>
                    <a:pt x="11563" y="3941"/>
                  </a:lnTo>
                  <a:lnTo>
                    <a:pt x="11627" y="3932"/>
                  </a:lnTo>
                  <a:lnTo>
                    <a:pt x="11687" y="3922"/>
                  </a:lnTo>
                  <a:lnTo>
                    <a:pt x="11744" y="3908"/>
                  </a:lnTo>
                  <a:lnTo>
                    <a:pt x="11797" y="3892"/>
                  </a:lnTo>
                  <a:lnTo>
                    <a:pt x="11848" y="3876"/>
                  </a:lnTo>
                  <a:lnTo>
                    <a:pt x="11894" y="3858"/>
                  </a:lnTo>
                  <a:lnTo>
                    <a:pt x="11937" y="3839"/>
                  </a:lnTo>
                  <a:lnTo>
                    <a:pt x="11977" y="3819"/>
                  </a:lnTo>
                  <a:lnTo>
                    <a:pt x="12014" y="3800"/>
                  </a:lnTo>
                  <a:lnTo>
                    <a:pt x="12046" y="3780"/>
                  </a:lnTo>
                  <a:lnTo>
                    <a:pt x="12077" y="3762"/>
                  </a:lnTo>
                  <a:lnTo>
                    <a:pt x="12103" y="3744"/>
                  </a:lnTo>
                  <a:lnTo>
                    <a:pt x="12125" y="3727"/>
                  </a:lnTo>
                  <a:lnTo>
                    <a:pt x="12144" y="3712"/>
                  </a:lnTo>
                  <a:lnTo>
                    <a:pt x="12160" y="3699"/>
                  </a:lnTo>
                  <a:lnTo>
                    <a:pt x="12180" y="3680"/>
                  </a:lnTo>
                  <a:lnTo>
                    <a:pt x="12188" y="3673"/>
                  </a:lnTo>
                  <a:lnTo>
                    <a:pt x="12217" y="3635"/>
                  </a:lnTo>
                  <a:lnTo>
                    <a:pt x="12241" y="3597"/>
                  </a:lnTo>
                  <a:lnTo>
                    <a:pt x="12260" y="3562"/>
                  </a:lnTo>
                  <a:lnTo>
                    <a:pt x="12274" y="3530"/>
                  </a:lnTo>
                  <a:lnTo>
                    <a:pt x="12284" y="3499"/>
                  </a:lnTo>
                  <a:lnTo>
                    <a:pt x="12289" y="3470"/>
                  </a:lnTo>
                  <a:lnTo>
                    <a:pt x="12291" y="3442"/>
                  </a:lnTo>
                  <a:lnTo>
                    <a:pt x="12289" y="3416"/>
                  </a:lnTo>
                  <a:lnTo>
                    <a:pt x="12284" y="3392"/>
                  </a:lnTo>
                  <a:lnTo>
                    <a:pt x="12275" y="3369"/>
                  </a:lnTo>
                  <a:lnTo>
                    <a:pt x="12264" y="3349"/>
                  </a:lnTo>
                  <a:lnTo>
                    <a:pt x="12251" y="3329"/>
                  </a:lnTo>
                  <a:lnTo>
                    <a:pt x="12235" y="3311"/>
                  </a:lnTo>
                  <a:lnTo>
                    <a:pt x="12218" y="3295"/>
                  </a:lnTo>
                  <a:lnTo>
                    <a:pt x="12200" y="3280"/>
                  </a:lnTo>
                  <a:lnTo>
                    <a:pt x="12179" y="3266"/>
                  </a:lnTo>
                  <a:lnTo>
                    <a:pt x="12158" y="3253"/>
                  </a:lnTo>
                  <a:lnTo>
                    <a:pt x="12136" y="3242"/>
                  </a:lnTo>
                  <a:lnTo>
                    <a:pt x="12113" y="3231"/>
                  </a:lnTo>
                  <a:lnTo>
                    <a:pt x="12091" y="3223"/>
                  </a:lnTo>
                  <a:lnTo>
                    <a:pt x="12069" y="3214"/>
                  </a:lnTo>
                  <a:lnTo>
                    <a:pt x="12046" y="3208"/>
                  </a:lnTo>
                  <a:lnTo>
                    <a:pt x="12026" y="3201"/>
                  </a:lnTo>
                  <a:lnTo>
                    <a:pt x="12005" y="3196"/>
                  </a:lnTo>
                  <a:lnTo>
                    <a:pt x="11969" y="3188"/>
                  </a:lnTo>
                  <a:lnTo>
                    <a:pt x="11941" y="3183"/>
                  </a:lnTo>
                  <a:lnTo>
                    <a:pt x="11921" y="3180"/>
                  </a:lnTo>
                  <a:lnTo>
                    <a:pt x="11915" y="3178"/>
                  </a:lnTo>
                  <a:lnTo>
                    <a:pt x="11505" y="2871"/>
                  </a:lnTo>
                  <a:lnTo>
                    <a:pt x="11588" y="2846"/>
                  </a:lnTo>
                  <a:lnTo>
                    <a:pt x="11675" y="2814"/>
                  </a:lnTo>
                  <a:lnTo>
                    <a:pt x="11765" y="2776"/>
                  </a:lnTo>
                  <a:lnTo>
                    <a:pt x="11858" y="2733"/>
                  </a:lnTo>
                  <a:lnTo>
                    <a:pt x="11953" y="2684"/>
                  </a:lnTo>
                  <a:lnTo>
                    <a:pt x="12049" y="2632"/>
                  </a:lnTo>
                  <a:lnTo>
                    <a:pt x="12147" y="2574"/>
                  </a:lnTo>
                  <a:lnTo>
                    <a:pt x="12245" y="2515"/>
                  </a:lnTo>
                  <a:lnTo>
                    <a:pt x="12345" y="2452"/>
                  </a:lnTo>
                  <a:lnTo>
                    <a:pt x="12445" y="2386"/>
                  </a:lnTo>
                  <a:lnTo>
                    <a:pt x="12545" y="2318"/>
                  </a:lnTo>
                  <a:lnTo>
                    <a:pt x="12643" y="2249"/>
                  </a:lnTo>
                  <a:lnTo>
                    <a:pt x="12741" y="2178"/>
                  </a:lnTo>
                  <a:lnTo>
                    <a:pt x="12838" y="2106"/>
                  </a:lnTo>
                  <a:lnTo>
                    <a:pt x="12933" y="2034"/>
                  </a:lnTo>
                  <a:lnTo>
                    <a:pt x="13026" y="1963"/>
                  </a:lnTo>
                  <a:lnTo>
                    <a:pt x="13117" y="1892"/>
                  </a:lnTo>
                  <a:lnTo>
                    <a:pt x="13204" y="1823"/>
                  </a:lnTo>
                  <a:lnTo>
                    <a:pt x="13287" y="1755"/>
                  </a:lnTo>
                  <a:lnTo>
                    <a:pt x="13368" y="1689"/>
                  </a:lnTo>
                  <a:lnTo>
                    <a:pt x="13516" y="1565"/>
                  </a:lnTo>
                  <a:lnTo>
                    <a:pt x="13643" y="1456"/>
                  </a:lnTo>
                  <a:lnTo>
                    <a:pt x="13828" y="1294"/>
                  </a:lnTo>
                  <a:lnTo>
                    <a:pt x="13895" y="1234"/>
                  </a:lnTo>
                  <a:lnTo>
                    <a:pt x="14022" y="1154"/>
                  </a:lnTo>
                  <a:lnTo>
                    <a:pt x="14147" y="1080"/>
                  </a:lnTo>
                  <a:lnTo>
                    <a:pt x="14270" y="1012"/>
                  </a:lnTo>
                  <a:lnTo>
                    <a:pt x="14389" y="949"/>
                  </a:lnTo>
                  <a:lnTo>
                    <a:pt x="14504" y="892"/>
                  </a:lnTo>
                  <a:lnTo>
                    <a:pt x="14618" y="840"/>
                  </a:lnTo>
                  <a:lnTo>
                    <a:pt x="14727" y="793"/>
                  </a:lnTo>
                  <a:lnTo>
                    <a:pt x="14832" y="751"/>
                  </a:lnTo>
                  <a:lnTo>
                    <a:pt x="14935" y="712"/>
                  </a:lnTo>
                  <a:lnTo>
                    <a:pt x="15033" y="678"/>
                  </a:lnTo>
                  <a:lnTo>
                    <a:pt x="15129" y="648"/>
                  </a:lnTo>
                  <a:lnTo>
                    <a:pt x="15220" y="622"/>
                  </a:lnTo>
                  <a:lnTo>
                    <a:pt x="15308" y="600"/>
                  </a:lnTo>
                  <a:lnTo>
                    <a:pt x="15392" y="580"/>
                  </a:lnTo>
                  <a:lnTo>
                    <a:pt x="15472" y="565"/>
                  </a:lnTo>
                  <a:lnTo>
                    <a:pt x="15548" y="551"/>
                  </a:lnTo>
                  <a:lnTo>
                    <a:pt x="15620" y="540"/>
                  </a:lnTo>
                  <a:lnTo>
                    <a:pt x="15688" y="532"/>
                  </a:lnTo>
                  <a:lnTo>
                    <a:pt x="15752" y="526"/>
                  </a:lnTo>
                  <a:lnTo>
                    <a:pt x="15811" y="522"/>
                  </a:lnTo>
                  <a:lnTo>
                    <a:pt x="15866" y="519"/>
                  </a:lnTo>
                  <a:lnTo>
                    <a:pt x="15917" y="518"/>
                  </a:lnTo>
                  <a:lnTo>
                    <a:pt x="15962" y="518"/>
                  </a:lnTo>
                  <a:lnTo>
                    <a:pt x="16004" y="519"/>
                  </a:lnTo>
                  <a:lnTo>
                    <a:pt x="16041" y="521"/>
                  </a:lnTo>
                  <a:lnTo>
                    <a:pt x="16073" y="523"/>
                  </a:lnTo>
                  <a:lnTo>
                    <a:pt x="16101" y="525"/>
                  </a:lnTo>
                  <a:lnTo>
                    <a:pt x="16124" y="527"/>
                  </a:lnTo>
                  <a:lnTo>
                    <a:pt x="16154" y="533"/>
                  </a:lnTo>
                  <a:lnTo>
                    <a:pt x="16165" y="534"/>
                  </a:lnTo>
                  <a:lnTo>
                    <a:pt x="16214" y="532"/>
                  </a:lnTo>
                  <a:lnTo>
                    <a:pt x="16260" y="528"/>
                  </a:lnTo>
                  <a:lnTo>
                    <a:pt x="16303" y="523"/>
                  </a:lnTo>
                  <a:lnTo>
                    <a:pt x="16343" y="517"/>
                  </a:lnTo>
                  <a:lnTo>
                    <a:pt x="16381" y="509"/>
                  </a:lnTo>
                  <a:lnTo>
                    <a:pt x="16414" y="501"/>
                  </a:lnTo>
                  <a:lnTo>
                    <a:pt x="16446" y="492"/>
                  </a:lnTo>
                  <a:lnTo>
                    <a:pt x="16475" y="482"/>
                  </a:lnTo>
                  <a:lnTo>
                    <a:pt x="16502" y="471"/>
                  </a:lnTo>
                  <a:lnTo>
                    <a:pt x="16525" y="459"/>
                  </a:lnTo>
                  <a:lnTo>
                    <a:pt x="16547" y="448"/>
                  </a:lnTo>
                  <a:lnTo>
                    <a:pt x="16566" y="435"/>
                  </a:lnTo>
                  <a:lnTo>
                    <a:pt x="16584" y="422"/>
                  </a:lnTo>
                  <a:lnTo>
                    <a:pt x="16600" y="409"/>
                  </a:lnTo>
                  <a:lnTo>
                    <a:pt x="16614" y="396"/>
                  </a:lnTo>
                  <a:lnTo>
                    <a:pt x="16626" y="383"/>
                  </a:lnTo>
                  <a:lnTo>
                    <a:pt x="16635" y="370"/>
                  </a:lnTo>
                  <a:lnTo>
                    <a:pt x="16645" y="357"/>
                  </a:lnTo>
                  <a:lnTo>
                    <a:pt x="16653" y="344"/>
                  </a:lnTo>
                  <a:lnTo>
                    <a:pt x="16658" y="331"/>
                  </a:lnTo>
                  <a:lnTo>
                    <a:pt x="16663" y="319"/>
                  </a:lnTo>
                  <a:lnTo>
                    <a:pt x="16668" y="308"/>
                  </a:lnTo>
                  <a:lnTo>
                    <a:pt x="16671" y="298"/>
                  </a:lnTo>
                  <a:lnTo>
                    <a:pt x="16673" y="287"/>
                  </a:lnTo>
                  <a:lnTo>
                    <a:pt x="16676" y="270"/>
                  </a:lnTo>
                  <a:lnTo>
                    <a:pt x="16676" y="256"/>
                  </a:lnTo>
                  <a:lnTo>
                    <a:pt x="16676" y="247"/>
                  </a:lnTo>
                  <a:lnTo>
                    <a:pt x="16676" y="244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1845720" y="307440"/>
              <a:ext cx="59400" cy="66240"/>
            </a:xfrm>
            <a:custGeom>
              <a:avLst/>
              <a:gdLst/>
              <a:ahLst/>
              <a:rect l="l" t="t" r="r" b="b"/>
              <a:pathLst>
                <a:path w="612" h="602">
                  <a:moveTo>
                    <a:pt x="0" y="586"/>
                  </a:moveTo>
                  <a:lnTo>
                    <a:pt x="10" y="589"/>
                  </a:lnTo>
                  <a:lnTo>
                    <a:pt x="3" y="586"/>
                  </a:lnTo>
                  <a:lnTo>
                    <a:pt x="26" y="590"/>
                  </a:lnTo>
                  <a:lnTo>
                    <a:pt x="31" y="591"/>
                  </a:lnTo>
                  <a:lnTo>
                    <a:pt x="42" y="593"/>
                  </a:lnTo>
                  <a:lnTo>
                    <a:pt x="52" y="597"/>
                  </a:lnTo>
                  <a:lnTo>
                    <a:pt x="66" y="602"/>
                  </a:lnTo>
                  <a:lnTo>
                    <a:pt x="63" y="601"/>
                  </a:lnTo>
                  <a:lnTo>
                    <a:pt x="65" y="602"/>
                  </a:lnTo>
                  <a:lnTo>
                    <a:pt x="67" y="602"/>
                  </a:lnTo>
                  <a:lnTo>
                    <a:pt x="66" y="602"/>
                  </a:lnTo>
                  <a:lnTo>
                    <a:pt x="65" y="601"/>
                  </a:lnTo>
                  <a:lnTo>
                    <a:pt x="62" y="600"/>
                  </a:lnTo>
                  <a:lnTo>
                    <a:pt x="58" y="596"/>
                  </a:lnTo>
                  <a:lnTo>
                    <a:pt x="54" y="590"/>
                  </a:lnTo>
                  <a:lnTo>
                    <a:pt x="48" y="584"/>
                  </a:lnTo>
                  <a:lnTo>
                    <a:pt x="42" y="576"/>
                  </a:lnTo>
                  <a:lnTo>
                    <a:pt x="36" y="565"/>
                  </a:lnTo>
                  <a:lnTo>
                    <a:pt x="31" y="555"/>
                  </a:lnTo>
                  <a:lnTo>
                    <a:pt x="27" y="544"/>
                  </a:lnTo>
                  <a:lnTo>
                    <a:pt x="26" y="533"/>
                  </a:lnTo>
                  <a:lnTo>
                    <a:pt x="25" y="523"/>
                  </a:lnTo>
                  <a:lnTo>
                    <a:pt x="23" y="516"/>
                  </a:lnTo>
                  <a:lnTo>
                    <a:pt x="612" y="516"/>
                  </a:lnTo>
                  <a:lnTo>
                    <a:pt x="609" y="473"/>
                  </a:lnTo>
                  <a:lnTo>
                    <a:pt x="603" y="427"/>
                  </a:lnTo>
                  <a:lnTo>
                    <a:pt x="594" y="383"/>
                  </a:lnTo>
                  <a:lnTo>
                    <a:pt x="579" y="341"/>
                  </a:lnTo>
                  <a:lnTo>
                    <a:pt x="560" y="301"/>
                  </a:lnTo>
                  <a:lnTo>
                    <a:pt x="540" y="263"/>
                  </a:lnTo>
                  <a:lnTo>
                    <a:pt x="517" y="230"/>
                  </a:lnTo>
                  <a:lnTo>
                    <a:pt x="491" y="200"/>
                  </a:lnTo>
                  <a:lnTo>
                    <a:pt x="465" y="173"/>
                  </a:lnTo>
                  <a:lnTo>
                    <a:pt x="439" y="149"/>
                  </a:lnTo>
                  <a:lnTo>
                    <a:pt x="412" y="127"/>
                  </a:lnTo>
                  <a:lnTo>
                    <a:pt x="385" y="110"/>
                  </a:lnTo>
                  <a:lnTo>
                    <a:pt x="358" y="94"/>
                  </a:lnTo>
                  <a:lnTo>
                    <a:pt x="334" y="80"/>
                  </a:lnTo>
                  <a:lnTo>
                    <a:pt x="309" y="68"/>
                  </a:lnTo>
                  <a:lnTo>
                    <a:pt x="280" y="55"/>
                  </a:lnTo>
                  <a:lnTo>
                    <a:pt x="239" y="40"/>
                  </a:lnTo>
                  <a:lnTo>
                    <a:pt x="197" y="28"/>
                  </a:lnTo>
                  <a:lnTo>
                    <a:pt x="158" y="19"/>
                  </a:lnTo>
                  <a:lnTo>
                    <a:pt x="120" y="11"/>
                  </a:lnTo>
                  <a:lnTo>
                    <a:pt x="77" y="4"/>
                  </a:lnTo>
                  <a:lnTo>
                    <a:pt x="44" y="0"/>
                  </a:lnTo>
                  <a:lnTo>
                    <a:pt x="55" y="2"/>
                  </a:lnTo>
                  <a:lnTo>
                    <a:pt x="0" y="586"/>
                  </a:lnTo>
                  <a:lnTo>
                    <a:pt x="6" y="588"/>
                  </a:lnTo>
                  <a:lnTo>
                    <a:pt x="10" y="588"/>
                  </a:lnTo>
                  <a:lnTo>
                    <a:pt x="0" y="58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1526400" y="304920"/>
              <a:ext cx="324720" cy="155160"/>
            </a:xfrm>
            <a:custGeom>
              <a:avLst/>
              <a:gdLst/>
              <a:ahLst/>
              <a:rect l="l" t="t" r="r" b="b"/>
              <a:pathLst>
                <a:path w="3345" h="1412">
                  <a:moveTo>
                    <a:pt x="360" y="1412"/>
                  </a:moveTo>
                  <a:lnTo>
                    <a:pt x="388" y="1391"/>
                  </a:lnTo>
                  <a:lnTo>
                    <a:pt x="392" y="1387"/>
                  </a:lnTo>
                  <a:lnTo>
                    <a:pt x="430" y="1357"/>
                  </a:lnTo>
                  <a:lnTo>
                    <a:pt x="455" y="1338"/>
                  </a:lnTo>
                  <a:lnTo>
                    <a:pt x="488" y="1312"/>
                  </a:lnTo>
                  <a:lnTo>
                    <a:pt x="527" y="1285"/>
                  </a:lnTo>
                  <a:lnTo>
                    <a:pt x="573" y="1255"/>
                  </a:lnTo>
                  <a:lnTo>
                    <a:pt x="625" y="1220"/>
                  </a:lnTo>
                  <a:lnTo>
                    <a:pt x="683" y="1185"/>
                  </a:lnTo>
                  <a:lnTo>
                    <a:pt x="746" y="1147"/>
                  </a:lnTo>
                  <a:lnTo>
                    <a:pt x="816" y="1106"/>
                  </a:lnTo>
                  <a:lnTo>
                    <a:pt x="892" y="1066"/>
                  </a:lnTo>
                  <a:lnTo>
                    <a:pt x="974" y="1024"/>
                  </a:lnTo>
                  <a:lnTo>
                    <a:pt x="1015" y="1004"/>
                  </a:lnTo>
                  <a:lnTo>
                    <a:pt x="1058" y="983"/>
                  </a:lnTo>
                  <a:lnTo>
                    <a:pt x="1103" y="963"/>
                  </a:lnTo>
                  <a:lnTo>
                    <a:pt x="1149" y="941"/>
                  </a:lnTo>
                  <a:lnTo>
                    <a:pt x="1198" y="921"/>
                  </a:lnTo>
                  <a:lnTo>
                    <a:pt x="1247" y="900"/>
                  </a:lnTo>
                  <a:lnTo>
                    <a:pt x="1297" y="881"/>
                  </a:lnTo>
                  <a:lnTo>
                    <a:pt x="1349" y="860"/>
                  </a:lnTo>
                  <a:lnTo>
                    <a:pt x="1403" y="841"/>
                  </a:lnTo>
                  <a:lnTo>
                    <a:pt x="1457" y="820"/>
                  </a:lnTo>
                  <a:lnTo>
                    <a:pt x="1513" y="803"/>
                  </a:lnTo>
                  <a:lnTo>
                    <a:pt x="1570" y="785"/>
                  </a:lnTo>
                  <a:lnTo>
                    <a:pt x="1627" y="766"/>
                  </a:lnTo>
                  <a:lnTo>
                    <a:pt x="1687" y="749"/>
                  </a:lnTo>
                  <a:lnTo>
                    <a:pt x="1748" y="732"/>
                  </a:lnTo>
                  <a:lnTo>
                    <a:pt x="1810" y="716"/>
                  </a:lnTo>
                  <a:lnTo>
                    <a:pt x="1872" y="701"/>
                  </a:lnTo>
                  <a:lnTo>
                    <a:pt x="1936" y="687"/>
                  </a:lnTo>
                  <a:lnTo>
                    <a:pt x="2002" y="671"/>
                  </a:lnTo>
                  <a:lnTo>
                    <a:pt x="2069" y="659"/>
                  </a:lnTo>
                  <a:lnTo>
                    <a:pt x="2137" y="648"/>
                  </a:lnTo>
                  <a:lnTo>
                    <a:pt x="2206" y="637"/>
                  </a:lnTo>
                  <a:lnTo>
                    <a:pt x="2276" y="626"/>
                  </a:lnTo>
                  <a:lnTo>
                    <a:pt x="2346" y="618"/>
                  </a:lnTo>
                  <a:lnTo>
                    <a:pt x="2419" y="609"/>
                  </a:lnTo>
                  <a:lnTo>
                    <a:pt x="2493" y="602"/>
                  </a:lnTo>
                  <a:lnTo>
                    <a:pt x="2567" y="597"/>
                  </a:lnTo>
                  <a:lnTo>
                    <a:pt x="2643" y="593"/>
                  </a:lnTo>
                  <a:lnTo>
                    <a:pt x="2719" y="589"/>
                  </a:lnTo>
                  <a:lnTo>
                    <a:pt x="2798" y="587"/>
                  </a:lnTo>
                  <a:lnTo>
                    <a:pt x="2878" y="588"/>
                  </a:lnTo>
                  <a:lnTo>
                    <a:pt x="2958" y="588"/>
                  </a:lnTo>
                  <a:lnTo>
                    <a:pt x="3040" y="591"/>
                  </a:lnTo>
                  <a:lnTo>
                    <a:pt x="3122" y="596"/>
                  </a:lnTo>
                  <a:lnTo>
                    <a:pt x="3205" y="601"/>
                  </a:lnTo>
                  <a:lnTo>
                    <a:pt x="3290" y="608"/>
                  </a:lnTo>
                  <a:lnTo>
                    <a:pt x="3345" y="24"/>
                  </a:lnTo>
                  <a:lnTo>
                    <a:pt x="3250" y="16"/>
                  </a:lnTo>
                  <a:lnTo>
                    <a:pt x="3156" y="9"/>
                  </a:lnTo>
                  <a:lnTo>
                    <a:pt x="3063" y="5"/>
                  </a:lnTo>
                  <a:lnTo>
                    <a:pt x="2972" y="2"/>
                  </a:lnTo>
                  <a:lnTo>
                    <a:pt x="2880" y="0"/>
                  </a:lnTo>
                  <a:lnTo>
                    <a:pt x="2792" y="1"/>
                  </a:lnTo>
                  <a:lnTo>
                    <a:pt x="2703" y="3"/>
                  </a:lnTo>
                  <a:lnTo>
                    <a:pt x="2616" y="6"/>
                  </a:lnTo>
                  <a:lnTo>
                    <a:pt x="2531" y="10"/>
                  </a:lnTo>
                  <a:lnTo>
                    <a:pt x="2444" y="17"/>
                  </a:lnTo>
                  <a:lnTo>
                    <a:pt x="2361" y="25"/>
                  </a:lnTo>
                  <a:lnTo>
                    <a:pt x="2279" y="33"/>
                  </a:lnTo>
                  <a:lnTo>
                    <a:pt x="2197" y="44"/>
                  </a:lnTo>
                  <a:lnTo>
                    <a:pt x="2118" y="55"/>
                  </a:lnTo>
                  <a:lnTo>
                    <a:pt x="2040" y="67"/>
                  </a:lnTo>
                  <a:lnTo>
                    <a:pt x="1963" y="81"/>
                  </a:lnTo>
                  <a:lnTo>
                    <a:pt x="1886" y="97"/>
                  </a:lnTo>
                  <a:lnTo>
                    <a:pt x="1812" y="112"/>
                  </a:lnTo>
                  <a:lnTo>
                    <a:pt x="1739" y="129"/>
                  </a:lnTo>
                  <a:lnTo>
                    <a:pt x="1667" y="146"/>
                  </a:lnTo>
                  <a:lnTo>
                    <a:pt x="1596" y="165"/>
                  </a:lnTo>
                  <a:lnTo>
                    <a:pt x="1528" y="183"/>
                  </a:lnTo>
                  <a:lnTo>
                    <a:pt x="1460" y="203"/>
                  </a:lnTo>
                  <a:lnTo>
                    <a:pt x="1393" y="223"/>
                  </a:lnTo>
                  <a:lnTo>
                    <a:pt x="1329" y="244"/>
                  </a:lnTo>
                  <a:lnTo>
                    <a:pt x="1266" y="267"/>
                  </a:lnTo>
                  <a:lnTo>
                    <a:pt x="1202" y="289"/>
                  </a:lnTo>
                  <a:lnTo>
                    <a:pt x="1143" y="310"/>
                  </a:lnTo>
                  <a:lnTo>
                    <a:pt x="1084" y="333"/>
                  </a:lnTo>
                  <a:lnTo>
                    <a:pt x="1026" y="358"/>
                  </a:lnTo>
                  <a:lnTo>
                    <a:pt x="970" y="380"/>
                  </a:lnTo>
                  <a:lnTo>
                    <a:pt x="915" y="404"/>
                  </a:lnTo>
                  <a:lnTo>
                    <a:pt x="861" y="427"/>
                  </a:lnTo>
                  <a:lnTo>
                    <a:pt x="810" y="451"/>
                  </a:lnTo>
                  <a:lnTo>
                    <a:pt x="759" y="475"/>
                  </a:lnTo>
                  <a:lnTo>
                    <a:pt x="709" y="500"/>
                  </a:lnTo>
                  <a:lnTo>
                    <a:pt x="618" y="546"/>
                  </a:lnTo>
                  <a:lnTo>
                    <a:pt x="531" y="594"/>
                  </a:lnTo>
                  <a:lnTo>
                    <a:pt x="451" y="639"/>
                  </a:lnTo>
                  <a:lnTo>
                    <a:pt x="377" y="683"/>
                  </a:lnTo>
                  <a:lnTo>
                    <a:pt x="310" y="725"/>
                  </a:lnTo>
                  <a:lnTo>
                    <a:pt x="249" y="765"/>
                  </a:lnTo>
                  <a:lnTo>
                    <a:pt x="193" y="802"/>
                  </a:lnTo>
                  <a:lnTo>
                    <a:pt x="146" y="836"/>
                  </a:lnTo>
                  <a:lnTo>
                    <a:pt x="105" y="867"/>
                  </a:lnTo>
                  <a:lnTo>
                    <a:pt x="68" y="893"/>
                  </a:lnTo>
                  <a:lnTo>
                    <a:pt x="24" y="929"/>
                  </a:lnTo>
                  <a:lnTo>
                    <a:pt x="0" y="948"/>
                  </a:lnTo>
                  <a:lnTo>
                    <a:pt x="28" y="927"/>
                  </a:lnTo>
                  <a:lnTo>
                    <a:pt x="360" y="1412"/>
                  </a:lnTo>
                  <a:lnTo>
                    <a:pt x="374" y="1402"/>
                  </a:lnTo>
                  <a:lnTo>
                    <a:pt x="388" y="1391"/>
                  </a:lnTo>
                  <a:lnTo>
                    <a:pt x="360" y="141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1232280" y="406800"/>
              <a:ext cx="328320" cy="193680"/>
            </a:xfrm>
            <a:custGeom>
              <a:avLst/>
              <a:gdLst/>
              <a:ahLst/>
              <a:rect l="l" t="t" r="r" b="b"/>
              <a:pathLst>
                <a:path w="3386" h="1763">
                  <a:moveTo>
                    <a:pt x="0" y="1590"/>
                  </a:moveTo>
                  <a:lnTo>
                    <a:pt x="127" y="1703"/>
                  </a:lnTo>
                  <a:lnTo>
                    <a:pt x="168" y="1719"/>
                  </a:lnTo>
                  <a:lnTo>
                    <a:pt x="209" y="1731"/>
                  </a:lnTo>
                  <a:lnTo>
                    <a:pt x="247" y="1741"/>
                  </a:lnTo>
                  <a:lnTo>
                    <a:pt x="286" y="1747"/>
                  </a:lnTo>
                  <a:lnTo>
                    <a:pt x="329" y="1755"/>
                  </a:lnTo>
                  <a:lnTo>
                    <a:pt x="377" y="1759"/>
                  </a:lnTo>
                  <a:lnTo>
                    <a:pt x="432" y="1761"/>
                  </a:lnTo>
                  <a:lnTo>
                    <a:pt x="489" y="1763"/>
                  </a:lnTo>
                  <a:lnTo>
                    <a:pt x="521" y="1761"/>
                  </a:lnTo>
                  <a:lnTo>
                    <a:pt x="554" y="1760"/>
                  </a:lnTo>
                  <a:lnTo>
                    <a:pt x="589" y="1759"/>
                  </a:lnTo>
                  <a:lnTo>
                    <a:pt x="624" y="1757"/>
                  </a:lnTo>
                  <a:lnTo>
                    <a:pt x="662" y="1753"/>
                  </a:lnTo>
                  <a:lnTo>
                    <a:pt x="701" y="1748"/>
                  </a:lnTo>
                  <a:lnTo>
                    <a:pt x="740" y="1743"/>
                  </a:lnTo>
                  <a:lnTo>
                    <a:pt x="782" y="1737"/>
                  </a:lnTo>
                  <a:lnTo>
                    <a:pt x="824" y="1730"/>
                  </a:lnTo>
                  <a:lnTo>
                    <a:pt x="869" y="1721"/>
                  </a:lnTo>
                  <a:lnTo>
                    <a:pt x="915" y="1712"/>
                  </a:lnTo>
                  <a:lnTo>
                    <a:pt x="962" y="1702"/>
                  </a:lnTo>
                  <a:lnTo>
                    <a:pt x="1011" y="1690"/>
                  </a:lnTo>
                  <a:lnTo>
                    <a:pt x="1061" y="1677"/>
                  </a:lnTo>
                  <a:lnTo>
                    <a:pt x="1113" y="1663"/>
                  </a:lnTo>
                  <a:lnTo>
                    <a:pt x="1167" y="1647"/>
                  </a:lnTo>
                  <a:lnTo>
                    <a:pt x="1222" y="1631"/>
                  </a:lnTo>
                  <a:lnTo>
                    <a:pt x="1279" y="1613"/>
                  </a:lnTo>
                  <a:lnTo>
                    <a:pt x="1337" y="1592"/>
                  </a:lnTo>
                  <a:lnTo>
                    <a:pt x="1398" y="1570"/>
                  </a:lnTo>
                  <a:lnTo>
                    <a:pt x="1460" y="1549"/>
                  </a:lnTo>
                  <a:lnTo>
                    <a:pt x="1522" y="1524"/>
                  </a:lnTo>
                  <a:lnTo>
                    <a:pt x="1587" y="1498"/>
                  </a:lnTo>
                  <a:lnTo>
                    <a:pt x="1654" y="1470"/>
                  </a:lnTo>
                  <a:lnTo>
                    <a:pt x="1723" y="1441"/>
                  </a:lnTo>
                  <a:lnTo>
                    <a:pt x="1793" y="1410"/>
                  </a:lnTo>
                  <a:lnTo>
                    <a:pt x="1866" y="1377"/>
                  </a:lnTo>
                  <a:lnTo>
                    <a:pt x="1939" y="1341"/>
                  </a:lnTo>
                  <a:lnTo>
                    <a:pt x="2015" y="1304"/>
                  </a:lnTo>
                  <a:lnTo>
                    <a:pt x="2092" y="1266"/>
                  </a:lnTo>
                  <a:lnTo>
                    <a:pt x="2173" y="1224"/>
                  </a:lnTo>
                  <a:lnTo>
                    <a:pt x="2254" y="1181"/>
                  </a:lnTo>
                  <a:lnTo>
                    <a:pt x="2338" y="1137"/>
                  </a:lnTo>
                  <a:lnTo>
                    <a:pt x="2423" y="1089"/>
                  </a:lnTo>
                  <a:lnTo>
                    <a:pt x="2509" y="1039"/>
                  </a:lnTo>
                  <a:lnTo>
                    <a:pt x="2599" y="987"/>
                  </a:lnTo>
                  <a:lnTo>
                    <a:pt x="2690" y="933"/>
                  </a:lnTo>
                  <a:lnTo>
                    <a:pt x="2782" y="877"/>
                  </a:lnTo>
                  <a:lnTo>
                    <a:pt x="2879" y="818"/>
                  </a:lnTo>
                  <a:lnTo>
                    <a:pt x="2976" y="756"/>
                  </a:lnTo>
                  <a:lnTo>
                    <a:pt x="3075" y="693"/>
                  </a:lnTo>
                  <a:lnTo>
                    <a:pt x="3176" y="626"/>
                  </a:lnTo>
                  <a:lnTo>
                    <a:pt x="3281" y="557"/>
                  </a:lnTo>
                  <a:lnTo>
                    <a:pt x="3386" y="485"/>
                  </a:lnTo>
                  <a:lnTo>
                    <a:pt x="3054" y="0"/>
                  </a:lnTo>
                  <a:lnTo>
                    <a:pt x="2952" y="69"/>
                  </a:lnTo>
                  <a:lnTo>
                    <a:pt x="2853" y="136"/>
                  </a:lnTo>
                  <a:lnTo>
                    <a:pt x="2756" y="201"/>
                  </a:lnTo>
                  <a:lnTo>
                    <a:pt x="2661" y="262"/>
                  </a:lnTo>
                  <a:lnTo>
                    <a:pt x="2568" y="320"/>
                  </a:lnTo>
                  <a:lnTo>
                    <a:pt x="2477" y="376"/>
                  </a:lnTo>
                  <a:lnTo>
                    <a:pt x="2389" y="430"/>
                  </a:lnTo>
                  <a:lnTo>
                    <a:pt x="2302" y="481"/>
                  </a:lnTo>
                  <a:lnTo>
                    <a:pt x="2217" y="531"/>
                  </a:lnTo>
                  <a:lnTo>
                    <a:pt x="2135" y="577"/>
                  </a:lnTo>
                  <a:lnTo>
                    <a:pt x="2055" y="621"/>
                  </a:lnTo>
                  <a:lnTo>
                    <a:pt x="1978" y="664"/>
                  </a:lnTo>
                  <a:lnTo>
                    <a:pt x="1901" y="704"/>
                  </a:lnTo>
                  <a:lnTo>
                    <a:pt x="1828" y="742"/>
                  </a:lnTo>
                  <a:lnTo>
                    <a:pt x="1755" y="778"/>
                  </a:lnTo>
                  <a:lnTo>
                    <a:pt x="1686" y="812"/>
                  </a:lnTo>
                  <a:lnTo>
                    <a:pt x="1617" y="843"/>
                  </a:lnTo>
                  <a:lnTo>
                    <a:pt x="1552" y="874"/>
                  </a:lnTo>
                  <a:lnTo>
                    <a:pt x="1489" y="903"/>
                  </a:lnTo>
                  <a:lnTo>
                    <a:pt x="1426" y="930"/>
                  </a:lnTo>
                  <a:lnTo>
                    <a:pt x="1367" y="954"/>
                  </a:lnTo>
                  <a:lnTo>
                    <a:pt x="1309" y="977"/>
                  </a:lnTo>
                  <a:lnTo>
                    <a:pt x="1252" y="999"/>
                  </a:lnTo>
                  <a:lnTo>
                    <a:pt x="1197" y="1019"/>
                  </a:lnTo>
                  <a:lnTo>
                    <a:pt x="1146" y="1038"/>
                  </a:lnTo>
                  <a:lnTo>
                    <a:pt x="1095" y="1054"/>
                  </a:lnTo>
                  <a:lnTo>
                    <a:pt x="1047" y="1070"/>
                  </a:lnTo>
                  <a:lnTo>
                    <a:pt x="1000" y="1084"/>
                  </a:lnTo>
                  <a:lnTo>
                    <a:pt x="955" y="1097"/>
                  </a:lnTo>
                  <a:lnTo>
                    <a:pt x="911" y="1109"/>
                  </a:lnTo>
                  <a:lnTo>
                    <a:pt x="870" y="1120"/>
                  </a:lnTo>
                  <a:lnTo>
                    <a:pt x="831" y="1129"/>
                  </a:lnTo>
                  <a:lnTo>
                    <a:pt x="793" y="1137"/>
                  </a:lnTo>
                  <a:lnTo>
                    <a:pt x="756" y="1144"/>
                  </a:lnTo>
                  <a:lnTo>
                    <a:pt x="723" y="1151"/>
                  </a:lnTo>
                  <a:lnTo>
                    <a:pt x="690" y="1157"/>
                  </a:lnTo>
                  <a:lnTo>
                    <a:pt x="659" y="1162"/>
                  </a:lnTo>
                  <a:lnTo>
                    <a:pt x="629" y="1165"/>
                  </a:lnTo>
                  <a:lnTo>
                    <a:pt x="602" y="1168"/>
                  </a:lnTo>
                  <a:lnTo>
                    <a:pt x="576" y="1170"/>
                  </a:lnTo>
                  <a:lnTo>
                    <a:pt x="552" y="1172"/>
                  </a:lnTo>
                  <a:lnTo>
                    <a:pt x="528" y="1175"/>
                  </a:lnTo>
                  <a:lnTo>
                    <a:pt x="507" y="1176"/>
                  </a:lnTo>
                  <a:lnTo>
                    <a:pt x="489" y="1175"/>
                  </a:lnTo>
                  <a:lnTo>
                    <a:pt x="451" y="1175"/>
                  </a:lnTo>
                  <a:lnTo>
                    <a:pt x="422" y="1172"/>
                  </a:lnTo>
                  <a:lnTo>
                    <a:pt x="398" y="1170"/>
                  </a:lnTo>
                  <a:lnTo>
                    <a:pt x="380" y="1168"/>
                  </a:lnTo>
                  <a:lnTo>
                    <a:pt x="367" y="1166"/>
                  </a:lnTo>
                  <a:lnTo>
                    <a:pt x="363" y="1166"/>
                  </a:lnTo>
                  <a:lnTo>
                    <a:pt x="349" y="1161"/>
                  </a:lnTo>
                  <a:lnTo>
                    <a:pt x="373" y="1170"/>
                  </a:lnTo>
                  <a:lnTo>
                    <a:pt x="500" y="1284"/>
                  </a:lnTo>
                  <a:lnTo>
                    <a:pt x="0" y="1590"/>
                  </a:lnTo>
                  <a:lnTo>
                    <a:pt x="46" y="1665"/>
                  </a:lnTo>
                  <a:lnTo>
                    <a:pt x="127" y="1703"/>
                  </a:lnTo>
                  <a:lnTo>
                    <a:pt x="0" y="159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1039320" y="492840"/>
              <a:ext cx="241560" cy="88920"/>
            </a:xfrm>
            <a:custGeom>
              <a:avLst/>
              <a:gdLst/>
              <a:ahLst/>
              <a:rect l="l" t="t" r="r" b="b"/>
              <a:pathLst>
                <a:path w="2488" h="813">
                  <a:moveTo>
                    <a:pt x="0" y="296"/>
                  </a:moveTo>
                  <a:lnTo>
                    <a:pt x="298" y="589"/>
                  </a:lnTo>
                  <a:lnTo>
                    <a:pt x="338" y="589"/>
                  </a:lnTo>
                  <a:lnTo>
                    <a:pt x="408" y="589"/>
                  </a:lnTo>
                  <a:lnTo>
                    <a:pt x="502" y="589"/>
                  </a:lnTo>
                  <a:lnTo>
                    <a:pt x="617" y="591"/>
                  </a:lnTo>
                  <a:lnTo>
                    <a:pt x="749" y="595"/>
                  </a:lnTo>
                  <a:lnTo>
                    <a:pt x="896" y="602"/>
                  </a:lnTo>
                  <a:lnTo>
                    <a:pt x="969" y="606"/>
                  </a:lnTo>
                  <a:lnTo>
                    <a:pt x="1047" y="612"/>
                  </a:lnTo>
                  <a:lnTo>
                    <a:pt x="1126" y="618"/>
                  </a:lnTo>
                  <a:lnTo>
                    <a:pt x="1204" y="625"/>
                  </a:lnTo>
                  <a:lnTo>
                    <a:pt x="1282" y="633"/>
                  </a:lnTo>
                  <a:lnTo>
                    <a:pt x="1360" y="642"/>
                  </a:lnTo>
                  <a:lnTo>
                    <a:pt x="1437" y="654"/>
                  </a:lnTo>
                  <a:lnTo>
                    <a:pt x="1512" y="664"/>
                  </a:lnTo>
                  <a:lnTo>
                    <a:pt x="1583" y="677"/>
                  </a:lnTo>
                  <a:lnTo>
                    <a:pt x="1655" y="691"/>
                  </a:lnTo>
                  <a:lnTo>
                    <a:pt x="1686" y="698"/>
                  </a:lnTo>
                  <a:lnTo>
                    <a:pt x="1718" y="705"/>
                  </a:lnTo>
                  <a:lnTo>
                    <a:pt x="1748" y="713"/>
                  </a:lnTo>
                  <a:lnTo>
                    <a:pt x="1777" y="722"/>
                  </a:lnTo>
                  <a:lnTo>
                    <a:pt x="1805" y="729"/>
                  </a:lnTo>
                  <a:lnTo>
                    <a:pt x="1832" y="739"/>
                  </a:lnTo>
                  <a:lnTo>
                    <a:pt x="1857" y="746"/>
                  </a:lnTo>
                  <a:lnTo>
                    <a:pt x="1881" y="756"/>
                  </a:lnTo>
                  <a:lnTo>
                    <a:pt x="1903" y="764"/>
                  </a:lnTo>
                  <a:lnTo>
                    <a:pt x="1922" y="772"/>
                  </a:lnTo>
                  <a:lnTo>
                    <a:pt x="1939" y="781"/>
                  </a:lnTo>
                  <a:lnTo>
                    <a:pt x="1954" y="787"/>
                  </a:lnTo>
                  <a:lnTo>
                    <a:pt x="1966" y="796"/>
                  </a:lnTo>
                  <a:lnTo>
                    <a:pt x="1977" y="801"/>
                  </a:lnTo>
                  <a:lnTo>
                    <a:pt x="1986" y="807"/>
                  </a:lnTo>
                  <a:lnTo>
                    <a:pt x="1990" y="812"/>
                  </a:lnTo>
                  <a:lnTo>
                    <a:pt x="1993" y="813"/>
                  </a:lnTo>
                  <a:lnTo>
                    <a:pt x="1992" y="813"/>
                  </a:lnTo>
                  <a:lnTo>
                    <a:pt x="1991" y="811"/>
                  </a:lnTo>
                  <a:lnTo>
                    <a:pt x="1988" y="807"/>
                  </a:lnTo>
                  <a:lnTo>
                    <a:pt x="2488" y="501"/>
                  </a:lnTo>
                  <a:lnTo>
                    <a:pt x="2463" y="462"/>
                  </a:lnTo>
                  <a:lnTo>
                    <a:pt x="2433" y="425"/>
                  </a:lnTo>
                  <a:lnTo>
                    <a:pt x="2402" y="393"/>
                  </a:lnTo>
                  <a:lnTo>
                    <a:pt x="2370" y="364"/>
                  </a:lnTo>
                  <a:lnTo>
                    <a:pt x="2337" y="338"/>
                  </a:lnTo>
                  <a:lnTo>
                    <a:pt x="2304" y="314"/>
                  </a:lnTo>
                  <a:lnTo>
                    <a:pt x="2270" y="292"/>
                  </a:lnTo>
                  <a:lnTo>
                    <a:pt x="2235" y="273"/>
                  </a:lnTo>
                  <a:lnTo>
                    <a:pt x="2199" y="254"/>
                  </a:lnTo>
                  <a:lnTo>
                    <a:pt x="2164" y="237"/>
                  </a:lnTo>
                  <a:lnTo>
                    <a:pt x="2128" y="221"/>
                  </a:lnTo>
                  <a:lnTo>
                    <a:pt x="2090" y="206"/>
                  </a:lnTo>
                  <a:lnTo>
                    <a:pt x="2052" y="193"/>
                  </a:lnTo>
                  <a:lnTo>
                    <a:pt x="2015" y="180"/>
                  </a:lnTo>
                  <a:lnTo>
                    <a:pt x="1976" y="168"/>
                  </a:lnTo>
                  <a:lnTo>
                    <a:pt x="1937" y="156"/>
                  </a:lnTo>
                  <a:lnTo>
                    <a:pt x="1897" y="146"/>
                  </a:lnTo>
                  <a:lnTo>
                    <a:pt x="1856" y="135"/>
                  </a:lnTo>
                  <a:lnTo>
                    <a:pt x="1816" y="125"/>
                  </a:lnTo>
                  <a:lnTo>
                    <a:pt x="1772" y="117"/>
                  </a:lnTo>
                  <a:lnTo>
                    <a:pt x="1691" y="100"/>
                  </a:lnTo>
                  <a:lnTo>
                    <a:pt x="1606" y="85"/>
                  </a:lnTo>
                  <a:lnTo>
                    <a:pt x="1519" y="71"/>
                  </a:lnTo>
                  <a:lnTo>
                    <a:pt x="1433" y="60"/>
                  </a:lnTo>
                  <a:lnTo>
                    <a:pt x="1347" y="50"/>
                  </a:lnTo>
                  <a:lnTo>
                    <a:pt x="1259" y="41"/>
                  </a:lnTo>
                  <a:lnTo>
                    <a:pt x="1174" y="32"/>
                  </a:lnTo>
                  <a:lnTo>
                    <a:pt x="1089" y="26"/>
                  </a:lnTo>
                  <a:lnTo>
                    <a:pt x="1006" y="21"/>
                  </a:lnTo>
                  <a:lnTo>
                    <a:pt x="923" y="15"/>
                  </a:lnTo>
                  <a:lnTo>
                    <a:pt x="772" y="9"/>
                  </a:lnTo>
                  <a:lnTo>
                    <a:pt x="630" y="4"/>
                  </a:lnTo>
                  <a:lnTo>
                    <a:pt x="508" y="2"/>
                  </a:lnTo>
                  <a:lnTo>
                    <a:pt x="408" y="0"/>
                  </a:lnTo>
                  <a:lnTo>
                    <a:pt x="336" y="0"/>
                  </a:lnTo>
                  <a:lnTo>
                    <a:pt x="292" y="1"/>
                  </a:lnTo>
                  <a:lnTo>
                    <a:pt x="589" y="296"/>
                  </a:lnTo>
                  <a:lnTo>
                    <a:pt x="0" y="296"/>
                  </a:lnTo>
                  <a:lnTo>
                    <a:pt x="1" y="592"/>
                  </a:lnTo>
                  <a:lnTo>
                    <a:pt x="298" y="588"/>
                  </a:lnTo>
                  <a:lnTo>
                    <a:pt x="0" y="29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1039320" y="525240"/>
              <a:ext cx="56880" cy="32400"/>
            </a:xfrm>
            <a:custGeom>
              <a:avLst/>
              <a:gdLst/>
              <a:ahLst/>
              <a:rect l="l" t="t" r="r" b="b"/>
              <a:pathLst>
                <a:path w="589" h="296">
                  <a:moveTo>
                    <a:pt x="0" y="0"/>
                  </a:moveTo>
                  <a:lnTo>
                    <a:pt x="295" y="0"/>
                  </a:lnTo>
                  <a:lnTo>
                    <a:pt x="295" y="0"/>
                  </a:lnTo>
                  <a:lnTo>
                    <a:pt x="295" y="0"/>
                  </a:lnTo>
                  <a:lnTo>
                    <a:pt x="295" y="0"/>
                  </a:lnTo>
                  <a:lnTo>
                    <a:pt x="589" y="0"/>
                  </a:lnTo>
                  <a:lnTo>
                    <a:pt x="0" y="0"/>
                  </a:lnTo>
                  <a:lnTo>
                    <a:pt x="1" y="296"/>
                  </a:lnTo>
                  <a:lnTo>
                    <a:pt x="298" y="2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0" bIns="-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1039320" y="492480"/>
              <a:ext cx="56880" cy="64800"/>
            </a:xfrm>
            <a:custGeom>
              <a:avLst/>
              <a:gdLst/>
              <a:ahLst/>
              <a:rect l="l" t="t" r="r" b="b"/>
              <a:pathLst>
                <a:path w="589" h="589">
                  <a:moveTo>
                    <a:pt x="290" y="589"/>
                  </a:moveTo>
                  <a:lnTo>
                    <a:pt x="0" y="294"/>
                  </a:lnTo>
                  <a:lnTo>
                    <a:pt x="0" y="298"/>
                  </a:lnTo>
                  <a:lnTo>
                    <a:pt x="589" y="298"/>
                  </a:lnTo>
                  <a:lnTo>
                    <a:pt x="589" y="294"/>
                  </a:lnTo>
                  <a:lnTo>
                    <a:pt x="299" y="0"/>
                  </a:lnTo>
                  <a:lnTo>
                    <a:pt x="589" y="294"/>
                  </a:lnTo>
                  <a:lnTo>
                    <a:pt x="589" y="5"/>
                  </a:lnTo>
                  <a:lnTo>
                    <a:pt x="299" y="1"/>
                  </a:lnTo>
                  <a:lnTo>
                    <a:pt x="290" y="58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1067760" y="492480"/>
              <a:ext cx="28440" cy="64800"/>
            </a:xfrm>
            <a:custGeom>
              <a:avLst/>
              <a:gdLst/>
              <a:ahLst/>
              <a:rect l="l" t="t" r="r" b="b"/>
              <a:pathLst>
                <a:path w="299" h="589">
                  <a:moveTo>
                    <a:pt x="0" y="589"/>
                  </a:moveTo>
                  <a:lnTo>
                    <a:pt x="5" y="294"/>
                  </a:lnTo>
                  <a:lnTo>
                    <a:pt x="5" y="294"/>
                  </a:lnTo>
                  <a:lnTo>
                    <a:pt x="5" y="294"/>
                  </a:lnTo>
                  <a:lnTo>
                    <a:pt x="5" y="294"/>
                  </a:lnTo>
                  <a:lnTo>
                    <a:pt x="9" y="0"/>
                  </a:lnTo>
                  <a:lnTo>
                    <a:pt x="299" y="294"/>
                  </a:lnTo>
                  <a:lnTo>
                    <a:pt x="299" y="5"/>
                  </a:lnTo>
                  <a:lnTo>
                    <a:pt x="9" y="1"/>
                  </a:lnTo>
                  <a:lnTo>
                    <a:pt x="0" y="58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52840" y="492480"/>
              <a:ext cx="215640" cy="101160"/>
            </a:xfrm>
            <a:custGeom>
              <a:avLst/>
              <a:gdLst/>
              <a:ahLst/>
              <a:rect l="l" t="t" r="r" b="b"/>
              <a:pathLst>
                <a:path w="2219" h="923">
                  <a:moveTo>
                    <a:pt x="373" y="923"/>
                  </a:moveTo>
                  <a:lnTo>
                    <a:pt x="500" y="810"/>
                  </a:lnTo>
                  <a:lnTo>
                    <a:pt x="497" y="814"/>
                  </a:lnTo>
                  <a:lnTo>
                    <a:pt x="495" y="816"/>
                  </a:lnTo>
                  <a:lnTo>
                    <a:pt x="495" y="816"/>
                  </a:lnTo>
                  <a:lnTo>
                    <a:pt x="499" y="814"/>
                  </a:lnTo>
                  <a:lnTo>
                    <a:pt x="505" y="809"/>
                  </a:lnTo>
                  <a:lnTo>
                    <a:pt x="513" y="803"/>
                  </a:lnTo>
                  <a:lnTo>
                    <a:pt x="525" y="797"/>
                  </a:lnTo>
                  <a:lnTo>
                    <a:pt x="539" y="788"/>
                  </a:lnTo>
                  <a:lnTo>
                    <a:pt x="556" y="781"/>
                  </a:lnTo>
                  <a:lnTo>
                    <a:pt x="575" y="771"/>
                  </a:lnTo>
                  <a:lnTo>
                    <a:pt x="596" y="762"/>
                  </a:lnTo>
                  <a:lnTo>
                    <a:pt x="620" y="754"/>
                  </a:lnTo>
                  <a:lnTo>
                    <a:pt x="646" y="744"/>
                  </a:lnTo>
                  <a:lnTo>
                    <a:pt x="674" y="735"/>
                  </a:lnTo>
                  <a:lnTo>
                    <a:pt x="702" y="727"/>
                  </a:lnTo>
                  <a:lnTo>
                    <a:pt x="733" y="718"/>
                  </a:lnTo>
                  <a:lnTo>
                    <a:pt x="765" y="711"/>
                  </a:lnTo>
                  <a:lnTo>
                    <a:pt x="798" y="702"/>
                  </a:lnTo>
                  <a:lnTo>
                    <a:pt x="834" y="694"/>
                  </a:lnTo>
                  <a:lnTo>
                    <a:pt x="867" y="688"/>
                  </a:lnTo>
                  <a:lnTo>
                    <a:pt x="944" y="673"/>
                  </a:lnTo>
                  <a:lnTo>
                    <a:pt x="1021" y="661"/>
                  </a:lnTo>
                  <a:lnTo>
                    <a:pt x="1101" y="648"/>
                  </a:lnTo>
                  <a:lnTo>
                    <a:pt x="1183" y="638"/>
                  </a:lnTo>
                  <a:lnTo>
                    <a:pt x="1265" y="629"/>
                  </a:lnTo>
                  <a:lnTo>
                    <a:pt x="1347" y="621"/>
                  </a:lnTo>
                  <a:lnTo>
                    <a:pt x="1430" y="615"/>
                  </a:lnTo>
                  <a:lnTo>
                    <a:pt x="1512" y="608"/>
                  </a:lnTo>
                  <a:lnTo>
                    <a:pt x="1592" y="604"/>
                  </a:lnTo>
                  <a:lnTo>
                    <a:pt x="1669" y="600"/>
                  </a:lnTo>
                  <a:lnTo>
                    <a:pt x="1817" y="593"/>
                  </a:lnTo>
                  <a:lnTo>
                    <a:pt x="1946" y="590"/>
                  </a:lnTo>
                  <a:lnTo>
                    <a:pt x="2141" y="589"/>
                  </a:lnTo>
                  <a:lnTo>
                    <a:pt x="2210" y="590"/>
                  </a:lnTo>
                  <a:lnTo>
                    <a:pt x="2219" y="1"/>
                  </a:lnTo>
                  <a:lnTo>
                    <a:pt x="2139" y="0"/>
                  </a:lnTo>
                  <a:lnTo>
                    <a:pt x="1936" y="3"/>
                  </a:lnTo>
                  <a:lnTo>
                    <a:pt x="1798" y="6"/>
                  </a:lnTo>
                  <a:lnTo>
                    <a:pt x="1644" y="13"/>
                  </a:lnTo>
                  <a:lnTo>
                    <a:pt x="1560" y="17"/>
                  </a:lnTo>
                  <a:lnTo>
                    <a:pt x="1474" y="23"/>
                  </a:lnTo>
                  <a:lnTo>
                    <a:pt x="1386" y="28"/>
                  </a:lnTo>
                  <a:lnTo>
                    <a:pt x="1297" y="37"/>
                  </a:lnTo>
                  <a:lnTo>
                    <a:pt x="1205" y="45"/>
                  </a:lnTo>
                  <a:lnTo>
                    <a:pt x="1114" y="55"/>
                  </a:lnTo>
                  <a:lnTo>
                    <a:pt x="1022" y="67"/>
                  </a:lnTo>
                  <a:lnTo>
                    <a:pt x="932" y="79"/>
                  </a:lnTo>
                  <a:lnTo>
                    <a:pt x="842" y="94"/>
                  </a:lnTo>
                  <a:lnTo>
                    <a:pt x="756" y="110"/>
                  </a:lnTo>
                  <a:lnTo>
                    <a:pt x="710" y="120"/>
                  </a:lnTo>
                  <a:lnTo>
                    <a:pt x="668" y="129"/>
                  </a:lnTo>
                  <a:lnTo>
                    <a:pt x="624" y="140"/>
                  </a:lnTo>
                  <a:lnTo>
                    <a:pt x="582" y="151"/>
                  </a:lnTo>
                  <a:lnTo>
                    <a:pt x="541" y="163"/>
                  </a:lnTo>
                  <a:lnTo>
                    <a:pt x="499" y="175"/>
                  </a:lnTo>
                  <a:lnTo>
                    <a:pt x="459" y="188"/>
                  </a:lnTo>
                  <a:lnTo>
                    <a:pt x="420" y="202"/>
                  </a:lnTo>
                  <a:lnTo>
                    <a:pt x="380" y="217"/>
                  </a:lnTo>
                  <a:lnTo>
                    <a:pt x="343" y="233"/>
                  </a:lnTo>
                  <a:lnTo>
                    <a:pt x="304" y="249"/>
                  </a:lnTo>
                  <a:lnTo>
                    <a:pt x="267" y="268"/>
                  </a:lnTo>
                  <a:lnTo>
                    <a:pt x="231" y="289"/>
                  </a:lnTo>
                  <a:lnTo>
                    <a:pt x="194" y="312"/>
                  </a:lnTo>
                  <a:lnTo>
                    <a:pt x="159" y="335"/>
                  </a:lnTo>
                  <a:lnTo>
                    <a:pt x="124" y="361"/>
                  </a:lnTo>
                  <a:lnTo>
                    <a:pt x="90" y="391"/>
                  </a:lnTo>
                  <a:lnTo>
                    <a:pt x="58" y="426"/>
                  </a:lnTo>
                  <a:lnTo>
                    <a:pt x="28" y="463"/>
                  </a:lnTo>
                  <a:lnTo>
                    <a:pt x="0" y="504"/>
                  </a:lnTo>
                  <a:lnTo>
                    <a:pt x="127" y="390"/>
                  </a:lnTo>
                  <a:lnTo>
                    <a:pt x="373" y="923"/>
                  </a:lnTo>
                  <a:lnTo>
                    <a:pt x="454" y="885"/>
                  </a:lnTo>
                  <a:lnTo>
                    <a:pt x="500" y="810"/>
                  </a:lnTo>
                  <a:lnTo>
                    <a:pt x="373" y="92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569880" y="406800"/>
              <a:ext cx="318600" cy="193680"/>
            </a:xfrm>
            <a:custGeom>
              <a:avLst/>
              <a:gdLst/>
              <a:ahLst/>
              <a:rect l="l" t="t" r="r" b="b"/>
              <a:pathLst>
                <a:path w="3287" h="1763">
                  <a:moveTo>
                    <a:pt x="0" y="464"/>
                  </a:moveTo>
                  <a:lnTo>
                    <a:pt x="28" y="485"/>
                  </a:lnTo>
                  <a:lnTo>
                    <a:pt x="133" y="557"/>
                  </a:lnTo>
                  <a:lnTo>
                    <a:pt x="237" y="626"/>
                  </a:lnTo>
                  <a:lnTo>
                    <a:pt x="339" y="693"/>
                  </a:lnTo>
                  <a:lnTo>
                    <a:pt x="438" y="756"/>
                  </a:lnTo>
                  <a:lnTo>
                    <a:pt x="535" y="818"/>
                  </a:lnTo>
                  <a:lnTo>
                    <a:pt x="630" y="877"/>
                  </a:lnTo>
                  <a:lnTo>
                    <a:pt x="724" y="933"/>
                  </a:lnTo>
                  <a:lnTo>
                    <a:pt x="815" y="987"/>
                  </a:lnTo>
                  <a:lnTo>
                    <a:pt x="905" y="1039"/>
                  </a:lnTo>
                  <a:lnTo>
                    <a:pt x="991" y="1089"/>
                  </a:lnTo>
                  <a:lnTo>
                    <a:pt x="1076" y="1137"/>
                  </a:lnTo>
                  <a:lnTo>
                    <a:pt x="1160" y="1181"/>
                  </a:lnTo>
                  <a:lnTo>
                    <a:pt x="1241" y="1224"/>
                  </a:lnTo>
                  <a:lnTo>
                    <a:pt x="1321" y="1266"/>
                  </a:lnTo>
                  <a:lnTo>
                    <a:pt x="1399" y="1304"/>
                  </a:lnTo>
                  <a:lnTo>
                    <a:pt x="1475" y="1341"/>
                  </a:lnTo>
                  <a:lnTo>
                    <a:pt x="1548" y="1377"/>
                  </a:lnTo>
                  <a:lnTo>
                    <a:pt x="1621" y="1410"/>
                  </a:lnTo>
                  <a:lnTo>
                    <a:pt x="1691" y="1441"/>
                  </a:lnTo>
                  <a:lnTo>
                    <a:pt x="1760" y="1470"/>
                  </a:lnTo>
                  <a:lnTo>
                    <a:pt x="1827" y="1498"/>
                  </a:lnTo>
                  <a:lnTo>
                    <a:pt x="1892" y="1524"/>
                  </a:lnTo>
                  <a:lnTo>
                    <a:pt x="1954" y="1549"/>
                  </a:lnTo>
                  <a:lnTo>
                    <a:pt x="2016" y="1570"/>
                  </a:lnTo>
                  <a:lnTo>
                    <a:pt x="2077" y="1592"/>
                  </a:lnTo>
                  <a:lnTo>
                    <a:pt x="2135" y="1613"/>
                  </a:lnTo>
                  <a:lnTo>
                    <a:pt x="2192" y="1631"/>
                  </a:lnTo>
                  <a:lnTo>
                    <a:pt x="2247" y="1647"/>
                  </a:lnTo>
                  <a:lnTo>
                    <a:pt x="2301" y="1663"/>
                  </a:lnTo>
                  <a:lnTo>
                    <a:pt x="2353" y="1677"/>
                  </a:lnTo>
                  <a:lnTo>
                    <a:pt x="2403" y="1690"/>
                  </a:lnTo>
                  <a:lnTo>
                    <a:pt x="2452" y="1702"/>
                  </a:lnTo>
                  <a:lnTo>
                    <a:pt x="2499" y="1712"/>
                  </a:lnTo>
                  <a:lnTo>
                    <a:pt x="2545" y="1721"/>
                  </a:lnTo>
                  <a:lnTo>
                    <a:pt x="2590" y="1730"/>
                  </a:lnTo>
                  <a:lnTo>
                    <a:pt x="2632" y="1737"/>
                  </a:lnTo>
                  <a:lnTo>
                    <a:pt x="2674" y="1743"/>
                  </a:lnTo>
                  <a:lnTo>
                    <a:pt x="2713" y="1748"/>
                  </a:lnTo>
                  <a:lnTo>
                    <a:pt x="2752" y="1753"/>
                  </a:lnTo>
                  <a:lnTo>
                    <a:pt x="2790" y="1757"/>
                  </a:lnTo>
                  <a:lnTo>
                    <a:pt x="2825" y="1759"/>
                  </a:lnTo>
                  <a:lnTo>
                    <a:pt x="2860" y="1760"/>
                  </a:lnTo>
                  <a:lnTo>
                    <a:pt x="2893" y="1761"/>
                  </a:lnTo>
                  <a:lnTo>
                    <a:pt x="2925" y="1763"/>
                  </a:lnTo>
                  <a:lnTo>
                    <a:pt x="2982" y="1761"/>
                  </a:lnTo>
                  <a:lnTo>
                    <a:pt x="3037" y="1759"/>
                  </a:lnTo>
                  <a:lnTo>
                    <a:pt x="3085" y="1755"/>
                  </a:lnTo>
                  <a:lnTo>
                    <a:pt x="3128" y="1747"/>
                  </a:lnTo>
                  <a:lnTo>
                    <a:pt x="3167" y="1741"/>
                  </a:lnTo>
                  <a:lnTo>
                    <a:pt x="3205" y="1731"/>
                  </a:lnTo>
                  <a:lnTo>
                    <a:pt x="3246" y="1719"/>
                  </a:lnTo>
                  <a:lnTo>
                    <a:pt x="3287" y="1703"/>
                  </a:lnTo>
                  <a:lnTo>
                    <a:pt x="3041" y="1170"/>
                  </a:lnTo>
                  <a:lnTo>
                    <a:pt x="3065" y="1161"/>
                  </a:lnTo>
                  <a:lnTo>
                    <a:pt x="3051" y="1166"/>
                  </a:lnTo>
                  <a:lnTo>
                    <a:pt x="3047" y="1166"/>
                  </a:lnTo>
                  <a:lnTo>
                    <a:pt x="3034" y="1168"/>
                  </a:lnTo>
                  <a:lnTo>
                    <a:pt x="3016" y="1170"/>
                  </a:lnTo>
                  <a:lnTo>
                    <a:pt x="2992" y="1172"/>
                  </a:lnTo>
                  <a:lnTo>
                    <a:pt x="2963" y="1175"/>
                  </a:lnTo>
                  <a:lnTo>
                    <a:pt x="2925" y="1175"/>
                  </a:lnTo>
                  <a:lnTo>
                    <a:pt x="2907" y="1176"/>
                  </a:lnTo>
                  <a:lnTo>
                    <a:pt x="2886" y="1175"/>
                  </a:lnTo>
                  <a:lnTo>
                    <a:pt x="2862" y="1172"/>
                  </a:lnTo>
                  <a:lnTo>
                    <a:pt x="2838" y="1170"/>
                  </a:lnTo>
                  <a:lnTo>
                    <a:pt x="2812" y="1168"/>
                  </a:lnTo>
                  <a:lnTo>
                    <a:pt x="2784" y="1165"/>
                  </a:lnTo>
                  <a:lnTo>
                    <a:pt x="2755" y="1162"/>
                  </a:lnTo>
                  <a:lnTo>
                    <a:pt x="2724" y="1157"/>
                  </a:lnTo>
                  <a:lnTo>
                    <a:pt x="2691" y="1151"/>
                  </a:lnTo>
                  <a:lnTo>
                    <a:pt x="2658" y="1144"/>
                  </a:lnTo>
                  <a:lnTo>
                    <a:pt x="2621" y="1137"/>
                  </a:lnTo>
                  <a:lnTo>
                    <a:pt x="2583" y="1129"/>
                  </a:lnTo>
                  <a:lnTo>
                    <a:pt x="2544" y="1120"/>
                  </a:lnTo>
                  <a:lnTo>
                    <a:pt x="2503" y="1109"/>
                  </a:lnTo>
                  <a:lnTo>
                    <a:pt x="2459" y="1097"/>
                  </a:lnTo>
                  <a:lnTo>
                    <a:pt x="2414" y="1084"/>
                  </a:lnTo>
                  <a:lnTo>
                    <a:pt x="2367" y="1070"/>
                  </a:lnTo>
                  <a:lnTo>
                    <a:pt x="2319" y="1054"/>
                  </a:lnTo>
                  <a:lnTo>
                    <a:pt x="2268" y="1038"/>
                  </a:lnTo>
                  <a:lnTo>
                    <a:pt x="2217" y="1019"/>
                  </a:lnTo>
                  <a:lnTo>
                    <a:pt x="2162" y="999"/>
                  </a:lnTo>
                  <a:lnTo>
                    <a:pt x="2105" y="977"/>
                  </a:lnTo>
                  <a:lnTo>
                    <a:pt x="2047" y="954"/>
                  </a:lnTo>
                  <a:lnTo>
                    <a:pt x="1988" y="930"/>
                  </a:lnTo>
                  <a:lnTo>
                    <a:pt x="1925" y="903"/>
                  </a:lnTo>
                  <a:lnTo>
                    <a:pt x="1862" y="874"/>
                  </a:lnTo>
                  <a:lnTo>
                    <a:pt x="1797" y="843"/>
                  </a:lnTo>
                  <a:lnTo>
                    <a:pt x="1728" y="812"/>
                  </a:lnTo>
                  <a:lnTo>
                    <a:pt x="1659" y="778"/>
                  </a:lnTo>
                  <a:lnTo>
                    <a:pt x="1586" y="742"/>
                  </a:lnTo>
                  <a:lnTo>
                    <a:pt x="1513" y="704"/>
                  </a:lnTo>
                  <a:lnTo>
                    <a:pt x="1436" y="664"/>
                  </a:lnTo>
                  <a:lnTo>
                    <a:pt x="1359" y="621"/>
                  </a:lnTo>
                  <a:lnTo>
                    <a:pt x="1279" y="577"/>
                  </a:lnTo>
                  <a:lnTo>
                    <a:pt x="1197" y="531"/>
                  </a:lnTo>
                  <a:lnTo>
                    <a:pt x="1112" y="481"/>
                  </a:lnTo>
                  <a:lnTo>
                    <a:pt x="1025" y="430"/>
                  </a:lnTo>
                  <a:lnTo>
                    <a:pt x="937" y="376"/>
                  </a:lnTo>
                  <a:lnTo>
                    <a:pt x="846" y="320"/>
                  </a:lnTo>
                  <a:lnTo>
                    <a:pt x="753" y="262"/>
                  </a:lnTo>
                  <a:lnTo>
                    <a:pt x="658" y="201"/>
                  </a:lnTo>
                  <a:lnTo>
                    <a:pt x="561" y="136"/>
                  </a:lnTo>
                  <a:lnTo>
                    <a:pt x="462" y="69"/>
                  </a:lnTo>
                  <a:lnTo>
                    <a:pt x="360" y="0"/>
                  </a:lnTo>
                  <a:lnTo>
                    <a:pt x="388" y="21"/>
                  </a:lnTo>
                  <a:lnTo>
                    <a:pt x="0" y="464"/>
                  </a:lnTo>
                  <a:lnTo>
                    <a:pt x="14" y="475"/>
                  </a:lnTo>
                  <a:lnTo>
                    <a:pt x="28" y="485"/>
                  </a:lnTo>
                  <a:lnTo>
                    <a:pt x="0" y="46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282600" y="304920"/>
              <a:ext cx="324720" cy="152640"/>
            </a:xfrm>
            <a:custGeom>
              <a:avLst/>
              <a:gdLst/>
              <a:ahLst/>
              <a:rect l="l" t="t" r="r" b="b"/>
              <a:pathLst>
                <a:path w="3345" h="1391">
                  <a:moveTo>
                    <a:pt x="45" y="611"/>
                  </a:moveTo>
                  <a:lnTo>
                    <a:pt x="55" y="608"/>
                  </a:lnTo>
                  <a:lnTo>
                    <a:pt x="140" y="601"/>
                  </a:lnTo>
                  <a:lnTo>
                    <a:pt x="223" y="596"/>
                  </a:lnTo>
                  <a:lnTo>
                    <a:pt x="305" y="591"/>
                  </a:lnTo>
                  <a:lnTo>
                    <a:pt x="387" y="588"/>
                  </a:lnTo>
                  <a:lnTo>
                    <a:pt x="467" y="588"/>
                  </a:lnTo>
                  <a:lnTo>
                    <a:pt x="547" y="587"/>
                  </a:lnTo>
                  <a:lnTo>
                    <a:pt x="626" y="589"/>
                  </a:lnTo>
                  <a:lnTo>
                    <a:pt x="702" y="593"/>
                  </a:lnTo>
                  <a:lnTo>
                    <a:pt x="778" y="597"/>
                  </a:lnTo>
                  <a:lnTo>
                    <a:pt x="852" y="602"/>
                  </a:lnTo>
                  <a:lnTo>
                    <a:pt x="926" y="609"/>
                  </a:lnTo>
                  <a:lnTo>
                    <a:pt x="999" y="618"/>
                  </a:lnTo>
                  <a:lnTo>
                    <a:pt x="1069" y="626"/>
                  </a:lnTo>
                  <a:lnTo>
                    <a:pt x="1139" y="637"/>
                  </a:lnTo>
                  <a:lnTo>
                    <a:pt x="1208" y="648"/>
                  </a:lnTo>
                  <a:lnTo>
                    <a:pt x="1276" y="659"/>
                  </a:lnTo>
                  <a:lnTo>
                    <a:pt x="1343" y="671"/>
                  </a:lnTo>
                  <a:lnTo>
                    <a:pt x="1408" y="687"/>
                  </a:lnTo>
                  <a:lnTo>
                    <a:pt x="1473" y="701"/>
                  </a:lnTo>
                  <a:lnTo>
                    <a:pt x="1535" y="716"/>
                  </a:lnTo>
                  <a:lnTo>
                    <a:pt x="1597" y="732"/>
                  </a:lnTo>
                  <a:lnTo>
                    <a:pt x="1658" y="749"/>
                  </a:lnTo>
                  <a:lnTo>
                    <a:pt x="1718" y="766"/>
                  </a:lnTo>
                  <a:lnTo>
                    <a:pt x="1775" y="785"/>
                  </a:lnTo>
                  <a:lnTo>
                    <a:pt x="1832" y="803"/>
                  </a:lnTo>
                  <a:lnTo>
                    <a:pt x="1888" y="820"/>
                  </a:lnTo>
                  <a:lnTo>
                    <a:pt x="1942" y="841"/>
                  </a:lnTo>
                  <a:lnTo>
                    <a:pt x="1996" y="860"/>
                  </a:lnTo>
                  <a:lnTo>
                    <a:pt x="2048" y="881"/>
                  </a:lnTo>
                  <a:lnTo>
                    <a:pt x="2098" y="901"/>
                  </a:lnTo>
                  <a:lnTo>
                    <a:pt x="2147" y="921"/>
                  </a:lnTo>
                  <a:lnTo>
                    <a:pt x="2196" y="941"/>
                  </a:lnTo>
                  <a:lnTo>
                    <a:pt x="2242" y="963"/>
                  </a:lnTo>
                  <a:lnTo>
                    <a:pt x="2287" y="983"/>
                  </a:lnTo>
                  <a:lnTo>
                    <a:pt x="2330" y="1004"/>
                  </a:lnTo>
                  <a:lnTo>
                    <a:pt x="2371" y="1024"/>
                  </a:lnTo>
                  <a:lnTo>
                    <a:pt x="2453" y="1066"/>
                  </a:lnTo>
                  <a:lnTo>
                    <a:pt x="2529" y="1106"/>
                  </a:lnTo>
                  <a:lnTo>
                    <a:pt x="2599" y="1147"/>
                  </a:lnTo>
                  <a:lnTo>
                    <a:pt x="2662" y="1185"/>
                  </a:lnTo>
                  <a:lnTo>
                    <a:pt x="2720" y="1220"/>
                  </a:lnTo>
                  <a:lnTo>
                    <a:pt x="2772" y="1255"/>
                  </a:lnTo>
                  <a:lnTo>
                    <a:pt x="2818" y="1285"/>
                  </a:lnTo>
                  <a:lnTo>
                    <a:pt x="2857" y="1312"/>
                  </a:lnTo>
                  <a:lnTo>
                    <a:pt x="2890" y="1338"/>
                  </a:lnTo>
                  <a:lnTo>
                    <a:pt x="2915" y="1357"/>
                  </a:lnTo>
                  <a:lnTo>
                    <a:pt x="2953" y="1387"/>
                  </a:lnTo>
                  <a:lnTo>
                    <a:pt x="2957" y="1391"/>
                  </a:lnTo>
                  <a:lnTo>
                    <a:pt x="3345" y="948"/>
                  </a:lnTo>
                  <a:lnTo>
                    <a:pt x="3321" y="929"/>
                  </a:lnTo>
                  <a:lnTo>
                    <a:pt x="3277" y="893"/>
                  </a:lnTo>
                  <a:lnTo>
                    <a:pt x="3240" y="867"/>
                  </a:lnTo>
                  <a:lnTo>
                    <a:pt x="3199" y="836"/>
                  </a:lnTo>
                  <a:lnTo>
                    <a:pt x="3152" y="802"/>
                  </a:lnTo>
                  <a:lnTo>
                    <a:pt x="3096" y="765"/>
                  </a:lnTo>
                  <a:lnTo>
                    <a:pt x="3035" y="725"/>
                  </a:lnTo>
                  <a:lnTo>
                    <a:pt x="2968" y="683"/>
                  </a:lnTo>
                  <a:lnTo>
                    <a:pt x="2894" y="639"/>
                  </a:lnTo>
                  <a:lnTo>
                    <a:pt x="2814" y="594"/>
                  </a:lnTo>
                  <a:lnTo>
                    <a:pt x="2727" y="546"/>
                  </a:lnTo>
                  <a:lnTo>
                    <a:pt x="2636" y="500"/>
                  </a:lnTo>
                  <a:lnTo>
                    <a:pt x="2586" y="475"/>
                  </a:lnTo>
                  <a:lnTo>
                    <a:pt x="2535" y="451"/>
                  </a:lnTo>
                  <a:lnTo>
                    <a:pt x="2484" y="427"/>
                  </a:lnTo>
                  <a:lnTo>
                    <a:pt x="2430" y="404"/>
                  </a:lnTo>
                  <a:lnTo>
                    <a:pt x="2375" y="380"/>
                  </a:lnTo>
                  <a:lnTo>
                    <a:pt x="2319" y="357"/>
                  </a:lnTo>
                  <a:lnTo>
                    <a:pt x="2261" y="333"/>
                  </a:lnTo>
                  <a:lnTo>
                    <a:pt x="2202" y="310"/>
                  </a:lnTo>
                  <a:lnTo>
                    <a:pt x="2143" y="289"/>
                  </a:lnTo>
                  <a:lnTo>
                    <a:pt x="2079" y="267"/>
                  </a:lnTo>
                  <a:lnTo>
                    <a:pt x="2016" y="244"/>
                  </a:lnTo>
                  <a:lnTo>
                    <a:pt x="1952" y="223"/>
                  </a:lnTo>
                  <a:lnTo>
                    <a:pt x="1885" y="203"/>
                  </a:lnTo>
                  <a:lnTo>
                    <a:pt x="1817" y="183"/>
                  </a:lnTo>
                  <a:lnTo>
                    <a:pt x="1749" y="165"/>
                  </a:lnTo>
                  <a:lnTo>
                    <a:pt x="1678" y="146"/>
                  </a:lnTo>
                  <a:lnTo>
                    <a:pt x="1606" y="129"/>
                  </a:lnTo>
                  <a:lnTo>
                    <a:pt x="1533" y="112"/>
                  </a:lnTo>
                  <a:lnTo>
                    <a:pt x="1457" y="97"/>
                  </a:lnTo>
                  <a:lnTo>
                    <a:pt x="1382" y="81"/>
                  </a:lnTo>
                  <a:lnTo>
                    <a:pt x="1305" y="67"/>
                  </a:lnTo>
                  <a:lnTo>
                    <a:pt x="1227" y="55"/>
                  </a:lnTo>
                  <a:lnTo>
                    <a:pt x="1147" y="44"/>
                  </a:lnTo>
                  <a:lnTo>
                    <a:pt x="1066" y="33"/>
                  </a:lnTo>
                  <a:lnTo>
                    <a:pt x="984" y="25"/>
                  </a:lnTo>
                  <a:lnTo>
                    <a:pt x="901" y="17"/>
                  </a:lnTo>
                  <a:lnTo>
                    <a:pt x="814" y="10"/>
                  </a:lnTo>
                  <a:lnTo>
                    <a:pt x="729" y="6"/>
                  </a:lnTo>
                  <a:lnTo>
                    <a:pt x="642" y="3"/>
                  </a:lnTo>
                  <a:lnTo>
                    <a:pt x="553" y="1"/>
                  </a:lnTo>
                  <a:lnTo>
                    <a:pt x="465" y="0"/>
                  </a:lnTo>
                  <a:lnTo>
                    <a:pt x="373" y="2"/>
                  </a:lnTo>
                  <a:lnTo>
                    <a:pt x="282" y="5"/>
                  </a:lnTo>
                  <a:lnTo>
                    <a:pt x="189" y="9"/>
                  </a:lnTo>
                  <a:lnTo>
                    <a:pt x="95" y="16"/>
                  </a:lnTo>
                  <a:lnTo>
                    <a:pt x="0" y="24"/>
                  </a:lnTo>
                  <a:lnTo>
                    <a:pt x="11" y="22"/>
                  </a:lnTo>
                  <a:lnTo>
                    <a:pt x="45" y="610"/>
                  </a:lnTo>
                  <a:lnTo>
                    <a:pt x="49" y="610"/>
                  </a:lnTo>
                  <a:lnTo>
                    <a:pt x="55" y="608"/>
                  </a:lnTo>
                  <a:lnTo>
                    <a:pt x="45" y="61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228600" y="307440"/>
              <a:ext cx="58680" cy="66240"/>
            </a:xfrm>
            <a:custGeom>
              <a:avLst/>
              <a:gdLst/>
              <a:ahLst/>
              <a:rect l="l" t="t" r="r" b="b"/>
              <a:pathLst>
                <a:path w="609" h="602">
                  <a:moveTo>
                    <a:pt x="587" y="551"/>
                  </a:moveTo>
                  <a:lnTo>
                    <a:pt x="589" y="516"/>
                  </a:lnTo>
                  <a:lnTo>
                    <a:pt x="587" y="523"/>
                  </a:lnTo>
                  <a:lnTo>
                    <a:pt x="586" y="533"/>
                  </a:lnTo>
                  <a:lnTo>
                    <a:pt x="585" y="544"/>
                  </a:lnTo>
                  <a:lnTo>
                    <a:pt x="581" y="555"/>
                  </a:lnTo>
                  <a:lnTo>
                    <a:pt x="576" y="565"/>
                  </a:lnTo>
                  <a:lnTo>
                    <a:pt x="570" y="576"/>
                  </a:lnTo>
                  <a:lnTo>
                    <a:pt x="564" y="584"/>
                  </a:lnTo>
                  <a:lnTo>
                    <a:pt x="558" y="590"/>
                  </a:lnTo>
                  <a:lnTo>
                    <a:pt x="554" y="596"/>
                  </a:lnTo>
                  <a:lnTo>
                    <a:pt x="550" y="600"/>
                  </a:lnTo>
                  <a:lnTo>
                    <a:pt x="547" y="601"/>
                  </a:lnTo>
                  <a:lnTo>
                    <a:pt x="546" y="602"/>
                  </a:lnTo>
                  <a:lnTo>
                    <a:pt x="545" y="602"/>
                  </a:lnTo>
                  <a:lnTo>
                    <a:pt x="546" y="602"/>
                  </a:lnTo>
                  <a:lnTo>
                    <a:pt x="549" y="601"/>
                  </a:lnTo>
                  <a:lnTo>
                    <a:pt x="546" y="602"/>
                  </a:lnTo>
                  <a:lnTo>
                    <a:pt x="560" y="597"/>
                  </a:lnTo>
                  <a:lnTo>
                    <a:pt x="570" y="593"/>
                  </a:lnTo>
                  <a:lnTo>
                    <a:pt x="581" y="591"/>
                  </a:lnTo>
                  <a:lnTo>
                    <a:pt x="586" y="590"/>
                  </a:lnTo>
                  <a:lnTo>
                    <a:pt x="609" y="586"/>
                  </a:lnTo>
                  <a:lnTo>
                    <a:pt x="602" y="589"/>
                  </a:lnTo>
                  <a:lnTo>
                    <a:pt x="568" y="0"/>
                  </a:lnTo>
                  <a:lnTo>
                    <a:pt x="535" y="4"/>
                  </a:lnTo>
                  <a:lnTo>
                    <a:pt x="492" y="11"/>
                  </a:lnTo>
                  <a:lnTo>
                    <a:pt x="454" y="19"/>
                  </a:lnTo>
                  <a:lnTo>
                    <a:pt x="415" y="28"/>
                  </a:lnTo>
                  <a:lnTo>
                    <a:pt x="373" y="40"/>
                  </a:lnTo>
                  <a:lnTo>
                    <a:pt x="332" y="55"/>
                  </a:lnTo>
                  <a:lnTo>
                    <a:pt x="303" y="68"/>
                  </a:lnTo>
                  <a:lnTo>
                    <a:pt x="279" y="80"/>
                  </a:lnTo>
                  <a:lnTo>
                    <a:pt x="254" y="94"/>
                  </a:lnTo>
                  <a:lnTo>
                    <a:pt x="227" y="110"/>
                  </a:lnTo>
                  <a:lnTo>
                    <a:pt x="200" y="127"/>
                  </a:lnTo>
                  <a:lnTo>
                    <a:pt x="173" y="149"/>
                  </a:lnTo>
                  <a:lnTo>
                    <a:pt x="147" y="173"/>
                  </a:lnTo>
                  <a:lnTo>
                    <a:pt x="121" y="200"/>
                  </a:lnTo>
                  <a:lnTo>
                    <a:pt x="95" y="230"/>
                  </a:lnTo>
                  <a:lnTo>
                    <a:pt x="72" y="263"/>
                  </a:lnTo>
                  <a:lnTo>
                    <a:pt x="51" y="301"/>
                  </a:lnTo>
                  <a:lnTo>
                    <a:pt x="33" y="341"/>
                  </a:lnTo>
                  <a:lnTo>
                    <a:pt x="18" y="383"/>
                  </a:lnTo>
                  <a:lnTo>
                    <a:pt x="9" y="427"/>
                  </a:lnTo>
                  <a:lnTo>
                    <a:pt x="3" y="473"/>
                  </a:lnTo>
                  <a:lnTo>
                    <a:pt x="0" y="516"/>
                  </a:lnTo>
                  <a:lnTo>
                    <a:pt x="2" y="480"/>
                  </a:lnTo>
                  <a:lnTo>
                    <a:pt x="587" y="551"/>
                  </a:lnTo>
                  <a:lnTo>
                    <a:pt x="589" y="533"/>
                  </a:lnTo>
                  <a:lnTo>
                    <a:pt x="589" y="516"/>
                  </a:lnTo>
                  <a:lnTo>
                    <a:pt x="587" y="55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228600" y="358200"/>
              <a:ext cx="84240" cy="69480"/>
            </a:xfrm>
            <a:custGeom>
              <a:avLst/>
              <a:gdLst/>
              <a:ahLst/>
              <a:rect l="l" t="t" r="r" b="b"/>
              <a:pathLst>
                <a:path w="866" h="637">
                  <a:moveTo>
                    <a:pt x="747" y="56"/>
                  </a:moveTo>
                  <a:lnTo>
                    <a:pt x="815" y="48"/>
                  </a:lnTo>
                  <a:lnTo>
                    <a:pt x="776" y="47"/>
                  </a:lnTo>
                  <a:lnTo>
                    <a:pt x="739" y="45"/>
                  </a:lnTo>
                  <a:lnTo>
                    <a:pt x="707" y="41"/>
                  </a:lnTo>
                  <a:lnTo>
                    <a:pt x="679" y="37"/>
                  </a:lnTo>
                  <a:lnTo>
                    <a:pt x="654" y="32"/>
                  </a:lnTo>
                  <a:lnTo>
                    <a:pt x="632" y="26"/>
                  </a:lnTo>
                  <a:lnTo>
                    <a:pt x="615" y="21"/>
                  </a:lnTo>
                  <a:lnTo>
                    <a:pt x="600" y="16"/>
                  </a:lnTo>
                  <a:lnTo>
                    <a:pt x="588" y="11"/>
                  </a:lnTo>
                  <a:lnTo>
                    <a:pt x="581" y="7"/>
                  </a:lnTo>
                  <a:lnTo>
                    <a:pt x="573" y="3"/>
                  </a:lnTo>
                  <a:lnTo>
                    <a:pt x="570" y="1"/>
                  </a:lnTo>
                  <a:lnTo>
                    <a:pt x="568" y="0"/>
                  </a:lnTo>
                  <a:lnTo>
                    <a:pt x="566" y="0"/>
                  </a:lnTo>
                  <a:lnTo>
                    <a:pt x="569" y="0"/>
                  </a:lnTo>
                  <a:lnTo>
                    <a:pt x="569" y="2"/>
                  </a:lnTo>
                  <a:lnTo>
                    <a:pt x="571" y="4"/>
                  </a:lnTo>
                  <a:lnTo>
                    <a:pt x="574" y="7"/>
                  </a:lnTo>
                  <a:lnTo>
                    <a:pt x="576" y="12"/>
                  </a:lnTo>
                  <a:lnTo>
                    <a:pt x="578" y="16"/>
                  </a:lnTo>
                  <a:lnTo>
                    <a:pt x="581" y="21"/>
                  </a:lnTo>
                  <a:lnTo>
                    <a:pt x="583" y="26"/>
                  </a:lnTo>
                  <a:lnTo>
                    <a:pt x="584" y="31"/>
                  </a:lnTo>
                  <a:lnTo>
                    <a:pt x="586" y="43"/>
                  </a:lnTo>
                  <a:lnTo>
                    <a:pt x="587" y="45"/>
                  </a:lnTo>
                  <a:lnTo>
                    <a:pt x="587" y="57"/>
                  </a:lnTo>
                  <a:lnTo>
                    <a:pt x="589" y="66"/>
                  </a:lnTo>
                  <a:lnTo>
                    <a:pt x="587" y="88"/>
                  </a:lnTo>
                  <a:lnTo>
                    <a:pt x="2" y="17"/>
                  </a:lnTo>
                  <a:lnTo>
                    <a:pt x="0" y="47"/>
                  </a:lnTo>
                  <a:lnTo>
                    <a:pt x="1" y="73"/>
                  </a:lnTo>
                  <a:lnTo>
                    <a:pt x="3" y="112"/>
                  </a:lnTo>
                  <a:lnTo>
                    <a:pt x="9" y="149"/>
                  </a:lnTo>
                  <a:lnTo>
                    <a:pt x="16" y="181"/>
                  </a:lnTo>
                  <a:lnTo>
                    <a:pt x="24" y="208"/>
                  </a:lnTo>
                  <a:lnTo>
                    <a:pt x="33" y="235"/>
                  </a:lnTo>
                  <a:lnTo>
                    <a:pt x="46" y="264"/>
                  </a:lnTo>
                  <a:lnTo>
                    <a:pt x="62" y="294"/>
                  </a:lnTo>
                  <a:lnTo>
                    <a:pt x="79" y="325"/>
                  </a:lnTo>
                  <a:lnTo>
                    <a:pt x="99" y="354"/>
                  </a:lnTo>
                  <a:lnTo>
                    <a:pt x="123" y="382"/>
                  </a:lnTo>
                  <a:lnTo>
                    <a:pt x="147" y="410"/>
                  </a:lnTo>
                  <a:lnTo>
                    <a:pt x="176" y="437"/>
                  </a:lnTo>
                  <a:lnTo>
                    <a:pt x="206" y="463"/>
                  </a:lnTo>
                  <a:lnTo>
                    <a:pt x="238" y="486"/>
                  </a:lnTo>
                  <a:lnTo>
                    <a:pt x="274" y="509"/>
                  </a:lnTo>
                  <a:lnTo>
                    <a:pt x="311" y="529"/>
                  </a:lnTo>
                  <a:lnTo>
                    <a:pt x="351" y="549"/>
                  </a:lnTo>
                  <a:lnTo>
                    <a:pt x="393" y="565"/>
                  </a:lnTo>
                  <a:lnTo>
                    <a:pt x="435" y="580"/>
                  </a:lnTo>
                  <a:lnTo>
                    <a:pt x="480" y="594"/>
                  </a:lnTo>
                  <a:lnTo>
                    <a:pt x="528" y="605"/>
                  </a:lnTo>
                  <a:lnTo>
                    <a:pt x="577" y="616"/>
                  </a:lnTo>
                  <a:lnTo>
                    <a:pt x="629" y="623"/>
                  </a:lnTo>
                  <a:lnTo>
                    <a:pt x="682" y="629"/>
                  </a:lnTo>
                  <a:lnTo>
                    <a:pt x="738" y="634"/>
                  </a:lnTo>
                  <a:lnTo>
                    <a:pt x="798" y="637"/>
                  </a:lnTo>
                  <a:lnTo>
                    <a:pt x="866" y="631"/>
                  </a:lnTo>
                  <a:lnTo>
                    <a:pt x="798" y="636"/>
                  </a:lnTo>
                  <a:lnTo>
                    <a:pt x="832" y="637"/>
                  </a:lnTo>
                  <a:lnTo>
                    <a:pt x="866" y="631"/>
                  </a:lnTo>
                  <a:lnTo>
                    <a:pt x="747" y="5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680" bIns="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300960" y="361800"/>
              <a:ext cx="245520" cy="137880"/>
            </a:xfrm>
            <a:custGeom>
              <a:avLst/>
              <a:gdLst/>
              <a:ahLst/>
              <a:rect l="l" t="t" r="r" b="b"/>
              <a:pathLst>
                <a:path w="2529" h="1258">
                  <a:moveTo>
                    <a:pt x="2529" y="794"/>
                  </a:moveTo>
                  <a:lnTo>
                    <a:pt x="2488" y="764"/>
                  </a:lnTo>
                  <a:lnTo>
                    <a:pt x="2420" y="721"/>
                  </a:lnTo>
                  <a:lnTo>
                    <a:pt x="2353" y="680"/>
                  </a:lnTo>
                  <a:lnTo>
                    <a:pt x="2288" y="640"/>
                  </a:lnTo>
                  <a:lnTo>
                    <a:pt x="2222" y="602"/>
                  </a:lnTo>
                  <a:lnTo>
                    <a:pt x="2158" y="565"/>
                  </a:lnTo>
                  <a:lnTo>
                    <a:pt x="2093" y="530"/>
                  </a:lnTo>
                  <a:lnTo>
                    <a:pt x="2031" y="496"/>
                  </a:lnTo>
                  <a:lnTo>
                    <a:pt x="1969" y="464"/>
                  </a:lnTo>
                  <a:lnTo>
                    <a:pt x="1906" y="434"/>
                  </a:lnTo>
                  <a:lnTo>
                    <a:pt x="1846" y="405"/>
                  </a:lnTo>
                  <a:lnTo>
                    <a:pt x="1785" y="376"/>
                  </a:lnTo>
                  <a:lnTo>
                    <a:pt x="1726" y="349"/>
                  </a:lnTo>
                  <a:lnTo>
                    <a:pt x="1668" y="323"/>
                  </a:lnTo>
                  <a:lnTo>
                    <a:pt x="1611" y="298"/>
                  </a:lnTo>
                  <a:lnTo>
                    <a:pt x="1553" y="275"/>
                  </a:lnTo>
                  <a:lnTo>
                    <a:pt x="1497" y="254"/>
                  </a:lnTo>
                  <a:lnTo>
                    <a:pt x="1442" y="232"/>
                  </a:lnTo>
                  <a:lnTo>
                    <a:pt x="1387" y="212"/>
                  </a:lnTo>
                  <a:lnTo>
                    <a:pt x="1333" y="193"/>
                  </a:lnTo>
                  <a:lnTo>
                    <a:pt x="1282" y="176"/>
                  </a:lnTo>
                  <a:lnTo>
                    <a:pt x="1230" y="160"/>
                  </a:lnTo>
                  <a:lnTo>
                    <a:pt x="1179" y="144"/>
                  </a:lnTo>
                  <a:lnTo>
                    <a:pt x="1129" y="130"/>
                  </a:lnTo>
                  <a:lnTo>
                    <a:pt x="1080" y="116"/>
                  </a:lnTo>
                  <a:lnTo>
                    <a:pt x="1032" y="104"/>
                  </a:lnTo>
                  <a:lnTo>
                    <a:pt x="985" y="92"/>
                  </a:lnTo>
                  <a:lnTo>
                    <a:pt x="939" y="81"/>
                  </a:lnTo>
                  <a:lnTo>
                    <a:pt x="892" y="70"/>
                  </a:lnTo>
                  <a:lnTo>
                    <a:pt x="806" y="53"/>
                  </a:lnTo>
                  <a:lnTo>
                    <a:pt x="724" y="39"/>
                  </a:lnTo>
                  <a:lnTo>
                    <a:pt x="643" y="27"/>
                  </a:lnTo>
                  <a:lnTo>
                    <a:pt x="568" y="17"/>
                  </a:lnTo>
                  <a:lnTo>
                    <a:pt x="497" y="10"/>
                  </a:lnTo>
                  <a:lnTo>
                    <a:pt x="430" y="6"/>
                  </a:lnTo>
                  <a:lnTo>
                    <a:pt x="369" y="2"/>
                  </a:lnTo>
                  <a:lnTo>
                    <a:pt x="310" y="0"/>
                  </a:lnTo>
                  <a:lnTo>
                    <a:pt x="259" y="0"/>
                  </a:lnTo>
                  <a:lnTo>
                    <a:pt x="210" y="2"/>
                  </a:lnTo>
                  <a:lnTo>
                    <a:pt x="167" y="5"/>
                  </a:lnTo>
                  <a:lnTo>
                    <a:pt x="127" y="7"/>
                  </a:lnTo>
                  <a:lnTo>
                    <a:pt x="94" y="10"/>
                  </a:lnTo>
                  <a:lnTo>
                    <a:pt x="62" y="14"/>
                  </a:lnTo>
                  <a:lnTo>
                    <a:pt x="24" y="19"/>
                  </a:lnTo>
                  <a:lnTo>
                    <a:pt x="0" y="24"/>
                  </a:lnTo>
                  <a:lnTo>
                    <a:pt x="119" y="599"/>
                  </a:lnTo>
                  <a:lnTo>
                    <a:pt x="115" y="600"/>
                  </a:lnTo>
                  <a:lnTo>
                    <a:pt x="138" y="596"/>
                  </a:lnTo>
                  <a:lnTo>
                    <a:pt x="153" y="595"/>
                  </a:lnTo>
                  <a:lnTo>
                    <a:pt x="173" y="592"/>
                  </a:lnTo>
                  <a:lnTo>
                    <a:pt x="199" y="590"/>
                  </a:lnTo>
                  <a:lnTo>
                    <a:pt x="228" y="589"/>
                  </a:lnTo>
                  <a:lnTo>
                    <a:pt x="264" y="589"/>
                  </a:lnTo>
                  <a:lnTo>
                    <a:pt x="304" y="589"/>
                  </a:lnTo>
                  <a:lnTo>
                    <a:pt x="348" y="589"/>
                  </a:lnTo>
                  <a:lnTo>
                    <a:pt x="396" y="591"/>
                  </a:lnTo>
                  <a:lnTo>
                    <a:pt x="449" y="596"/>
                  </a:lnTo>
                  <a:lnTo>
                    <a:pt x="504" y="601"/>
                  </a:lnTo>
                  <a:lnTo>
                    <a:pt x="565" y="609"/>
                  </a:lnTo>
                  <a:lnTo>
                    <a:pt x="629" y="618"/>
                  </a:lnTo>
                  <a:lnTo>
                    <a:pt x="698" y="630"/>
                  </a:lnTo>
                  <a:lnTo>
                    <a:pt x="772" y="645"/>
                  </a:lnTo>
                  <a:lnTo>
                    <a:pt x="808" y="653"/>
                  </a:lnTo>
                  <a:lnTo>
                    <a:pt x="847" y="662"/>
                  </a:lnTo>
                  <a:lnTo>
                    <a:pt x="887" y="672"/>
                  </a:lnTo>
                  <a:lnTo>
                    <a:pt x="928" y="683"/>
                  </a:lnTo>
                  <a:lnTo>
                    <a:pt x="969" y="695"/>
                  </a:lnTo>
                  <a:lnTo>
                    <a:pt x="1012" y="707"/>
                  </a:lnTo>
                  <a:lnTo>
                    <a:pt x="1055" y="721"/>
                  </a:lnTo>
                  <a:lnTo>
                    <a:pt x="1099" y="735"/>
                  </a:lnTo>
                  <a:lnTo>
                    <a:pt x="1146" y="750"/>
                  </a:lnTo>
                  <a:lnTo>
                    <a:pt x="1192" y="766"/>
                  </a:lnTo>
                  <a:lnTo>
                    <a:pt x="1237" y="783"/>
                  </a:lnTo>
                  <a:lnTo>
                    <a:pt x="1286" y="801"/>
                  </a:lnTo>
                  <a:lnTo>
                    <a:pt x="1334" y="820"/>
                  </a:lnTo>
                  <a:lnTo>
                    <a:pt x="1385" y="840"/>
                  </a:lnTo>
                  <a:lnTo>
                    <a:pt x="1436" y="863"/>
                  </a:lnTo>
                  <a:lnTo>
                    <a:pt x="1487" y="885"/>
                  </a:lnTo>
                  <a:lnTo>
                    <a:pt x="1539" y="908"/>
                  </a:lnTo>
                  <a:lnTo>
                    <a:pt x="1592" y="933"/>
                  </a:lnTo>
                  <a:lnTo>
                    <a:pt x="1646" y="960"/>
                  </a:lnTo>
                  <a:lnTo>
                    <a:pt x="1701" y="988"/>
                  </a:lnTo>
                  <a:lnTo>
                    <a:pt x="1757" y="1016"/>
                  </a:lnTo>
                  <a:lnTo>
                    <a:pt x="1815" y="1047"/>
                  </a:lnTo>
                  <a:lnTo>
                    <a:pt x="1872" y="1078"/>
                  </a:lnTo>
                  <a:lnTo>
                    <a:pt x="1930" y="1111"/>
                  </a:lnTo>
                  <a:lnTo>
                    <a:pt x="1989" y="1146"/>
                  </a:lnTo>
                  <a:lnTo>
                    <a:pt x="2050" y="1181"/>
                  </a:lnTo>
                  <a:lnTo>
                    <a:pt x="2110" y="1219"/>
                  </a:lnTo>
                  <a:lnTo>
                    <a:pt x="2171" y="1258"/>
                  </a:lnTo>
                  <a:lnTo>
                    <a:pt x="2131" y="1227"/>
                  </a:lnTo>
                  <a:lnTo>
                    <a:pt x="2529" y="794"/>
                  </a:lnTo>
                  <a:lnTo>
                    <a:pt x="2509" y="777"/>
                  </a:lnTo>
                  <a:lnTo>
                    <a:pt x="2488" y="764"/>
                  </a:lnTo>
                  <a:lnTo>
                    <a:pt x="2529" y="79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507600" y="448920"/>
              <a:ext cx="314280" cy="234720"/>
            </a:xfrm>
            <a:custGeom>
              <a:avLst/>
              <a:gdLst/>
              <a:ahLst/>
              <a:rect l="l" t="t" r="r" b="b"/>
              <a:pathLst>
                <a:path w="3236" h="2138">
                  <a:moveTo>
                    <a:pt x="2764" y="2089"/>
                  </a:moveTo>
                  <a:lnTo>
                    <a:pt x="2665" y="1571"/>
                  </a:lnTo>
                  <a:lnTo>
                    <a:pt x="2634" y="1562"/>
                  </a:lnTo>
                  <a:lnTo>
                    <a:pt x="2599" y="1551"/>
                  </a:lnTo>
                  <a:lnTo>
                    <a:pt x="2562" y="1538"/>
                  </a:lnTo>
                  <a:lnTo>
                    <a:pt x="2526" y="1524"/>
                  </a:lnTo>
                  <a:lnTo>
                    <a:pt x="2487" y="1508"/>
                  </a:lnTo>
                  <a:lnTo>
                    <a:pt x="2448" y="1491"/>
                  </a:lnTo>
                  <a:lnTo>
                    <a:pt x="2406" y="1472"/>
                  </a:lnTo>
                  <a:lnTo>
                    <a:pt x="2364" y="1452"/>
                  </a:lnTo>
                  <a:lnTo>
                    <a:pt x="2322" y="1430"/>
                  </a:lnTo>
                  <a:lnTo>
                    <a:pt x="2277" y="1408"/>
                  </a:lnTo>
                  <a:lnTo>
                    <a:pt x="2233" y="1384"/>
                  </a:lnTo>
                  <a:lnTo>
                    <a:pt x="2188" y="1358"/>
                  </a:lnTo>
                  <a:lnTo>
                    <a:pt x="2143" y="1333"/>
                  </a:lnTo>
                  <a:lnTo>
                    <a:pt x="2096" y="1305"/>
                  </a:lnTo>
                  <a:lnTo>
                    <a:pt x="2050" y="1278"/>
                  </a:lnTo>
                  <a:lnTo>
                    <a:pt x="2003" y="1249"/>
                  </a:lnTo>
                  <a:lnTo>
                    <a:pt x="1907" y="1189"/>
                  </a:lnTo>
                  <a:lnTo>
                    <a:pt x="1811" y="1125"/>
                  </a:lnTo>
                  <a:lnTo>
                    <a:pt x="1715" y="1059"/>
                  </a:lnTo>
                  <a:lnTo>
                    <a:pt x="1619" y="992"/>
                  </a:lnTo>
                  <a:lnTo>
                    <a:pt x="1524" y="923"/>
                  </a:lnTo>
                  <a:lnTo>
                    <a:pt x="1430" y="853"/>
                  </a:lnTo>
                  <a:lnTo>
                    <a:pt x="1338" y="784"/>
                  </a:lnTo>
                  <a:lnTo>
                    <a:pt x="1247" y="714"/>
                  </a:lnTo>
                  <a:lnTo>
                    <a:pt x="1159" y="645"/>
                  </a:lnTo>
                  <a:lnTo>
                    <a:pt x="1073" y="577"/>
                  </a:lnTo>
                  <a:lnTo>
                    <a:pt x="990" y="510"/>
                  </a:lnTo>
                  <a:lnTo>
                    <a:pt x="913" y="447"/>
                  </a:lnTo>
                  <a:lnTo>
                    <a:pt x="767" y="325"/>
                  </a:lnTo>
                  <a:lnTo>
                    <a:pt x="643" y="217"/>
                  </a:lnTo>
                  <a:lnTo>
                    <a:pt x="459" y="57"/>
                  </a:lnTo>
                  <a:lnTo>
                    <a:pt x="398" y="0"/>
                  </a:lnTo>
                  <a:lnTo>
                    <a:pt x="0" y="433"/>
                  </a:lnTo>
                  <a:lnTo>
                    <a:pt x="71" y="497"/>
                  </a:lnTo>
                  <a:lnTo>
                    <a:pt x="256" y="661"/>
                  </a:lnTo>
                  <a:lnTo>
                    <a:pt x="388" y="772"/>
                  </a:lnTo>
                  <a:lnTo>
                    <a:pt x="538" y="897"/>
                  </a:lnTo>
                  <a:lnTo>
                    <a:pt x="620" y="965"/>
                  </a:lnTo>
                  <a:lnTo>
                    <a:pt x="705" y="1034"/>
                  </a:lnTo>
                  <a:lnTo>
                    <a:pt x="795" y="1106"/>
                  </a:lnTo>
                  <a:lnTo>
                    <a:pt x="887" y="1178"/>
                  </a:lnTo>
                  <a:lnTo>
                    <a:pt x="982" y="1251"/>
                  </a:lnTo>
                  <a:lnTo>
                    <a:pt x="1079" y="1324"/>
                  </a:lnTo>
                  <a:lnTo>
                    <a:pt x="1179" y="1398"/>
                  </a:lnTo>
                  <a:lnTo>
                    <a:pt x="1279" y="1470"/>
                  </a:lnTo>
                  <a:lnTo>
                    <a:pt x="1382" y="1542"/>
                  </a:lnTo>
                  <a:lnTo>
                    <a:pt x="1484" y="1612"/>
                  </a:lnTo>
                  <a:lnTo>
                    <a:pt x="1588" y="1680"/>
                  </a:lnTo>
                  <a:lnTo>
                    <a:pt x="1692" y="1746"/>
                  </a:lnTo>
                  <a:lnTo>
                    <a:pt x="1744" y="1779"/>
                  </a:lnTo>
                  <a:lnTo>
                    <a:pt x="1797" y="1811"/>
                  </a:lnTo>
                  <a:lnTo>
                    <a:pt x="1848" y="1841"/>
                  </a:lnTo>
                  <a:lnTo>
                    <a:pt x="1901" y="1871"/>
                  </a:lnTo>
                  <a:lnTo>
                    <a:pt x="1953" y="1899"/>
                  </a:lnTo>
                  <a:lnTo>
                    <a:pt x="2003" y="1927"/>
                  </a:lnTo>
                  <a:lnTo>
                    <a:pt x="2055" y="1954"/>
                  </a:lnTo>
                  <a:lnTo>
                    <a:pt x="2107" y="1979"/>
                  </a:lnTo>
                  <a:lnTo>
                    <a:pt x="2158" y="2003"/>
                  </a:lnTo>
                  <a:lnTo>
                    <a:pt x="2208" y="2027"/>
                  </a:lnTo>
                  <a:lnTo>
                    <a:pt x="2259" y="2048"/>
                  </a:lnTo>
                  <a:lnTo>
                    <a:pt x="2310" y="2069"/>
                  </a:lnTo>
                  <a:lnTo>
                    <a:pt x="2361" y="2089"/>
                  </a:lnTo>
                  <a:lnTo>
                    <a:pt x="2410" y="2106"/>
                  </a:lnTo>
                  <a:lnTo>
                    <a:pt x="2461" y="2123"/>
                  </a:lnTo>
                  <a:lnTo>
                    <a:pt x="2511" y="2138"/>
                  </a:lnTo>
                  <a:lnTo>
                    <a:pt x="2412" y="1620"/>
                  </a:lnTo>
                  <a:lnTo>
                    <a:pt x="2764" y="2089"/>
                  </a:lnTo>
                  <a:lnTo>
                    <a:pt x="3236" y="1731"/>
                  </a:lnTo>
                  <a:lnTo>
                    <a:pt x="2665" y="1571"/>
                  </a:lnTo>
                  <a:lnTo>
                    <a:pt x="2764" y="208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742320" y="621360"/>
              <a:ext cx="79560" cy="56880"/>
            </a:xfrm>
            <a:custGeom>
              <a:avLst/>
              <a:gdLst/>
              <a:ahLst/>
              <a:rect l="l" t="t" r="r" b="b"/>
              <a:pathLst>
                <a:path w="824" h="518">
                  <a:moveTo>
                    <a:pt x="352" y="518"/>
                  </a:moveTo>
                  <a:lnTo>
                    <a:pt x="176" y="283"/>
                  </a:lnTo>
                  <a:lnTo>
                    <a:pt x="176" y="283"/>
                  </a:lnTo>
                  <a:lnTo>
                    <a:pt x="176" y="283"/>
                  </a:lnTo>
                  <a:lnTo>
                    <a:pt x="176" y="283"/>
                  </a:lnTo>
                  <a:lnTo>
                    <a:pt x="0" y="49"/>
                  </a:lnTo>
                  <a:lnTo>
                    <a:pt x="352" y="518"/>
                  </a:lnTo>
                  <a:lnTo>
                    <a:pt x="824" y="160"/>
                  </a:lnTo>
                  <a:lnTo>
                    <a:pt x="253" y="0"/>
                  </a:lnTo>
                  <a:lnTo>
                    <a:pt x="352" y="518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702360" y="626760"/>
              <a:ext cx="74160" cy="91800"/>
            </a:xfrm>
            <a:custGeom>
              <a:avLst/>
              <a:gdLst/>
              <a:ahLst/>
              <a:rect l="l" t="t" r="r" b="b"/>
              <a:pathLst>
                <a:path w="762" h="834">
                  <a:moveTo>
                    <a:pt x="209" y="834"/>
                  </a:moveTo>
                  <a:lnTo>
                    <a:pt x="352" y="775"/>
                  </a:lnTo>
                  <a:lnTo>
                    <a:pt x="762" y="469"/>
                  </a:lnTo>
                  <a:lnTo>
                    <a:pt x="410" y="0"/>
                  </a:lnTo>
                  <a:lnTo>
                    <a:pt x="0" y="307"/>
                  </a:lnTo>
                  <a:lnTo>
                    <a:pt x="144" y="249"/>
                  </a:lnTo>
                  <a:lnTo>
                    <a:pt x="209" y="834"/>
                  </a:lnTo>
                  <a:lnTo>
                    <a:pt x="288" y="824"/>
                  </a:lnTo>
                  <a:lnTo>
                    <a:pt x="352" y="775"/>
                  </a:lnTo>
                  <a:lnTo>
                    <a:pt x="209" y="83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716400" y="654480"/>
              <a:ext cx="20160" cy="64080"/>
            </a:xfrm>
            <a:custGeom>
              <a:avLst/>
              <a:gdLst/>
              <a:ahLst/>
              <a:rect l="l" t="t" r="r" b="b"/>
              <a:pathLst>
                <a:path w="208" h="585">
                  <a:moveTo>
                    <a:pt x="65" y="585"/>
                  </a:moveTo>
                  <a:lnTo>
                    <a:pt x="32" y="292"/>
                  </a:lnTo>
                  <a:lnTo>
                    <a:pt x="32" y="292"/>
                  </a:lnTo>
                  <a:lnTo>
                    <a:pt x="32" y="292"/>
                  </a:lnTo>
                  <a:lnTo>
                    <a:pt x="32" y="292"/>
                  </a:lnTo>
                  <a:lnTo>
                    <a:pt x="0" y="0"/>
                  </a:lnTo>
                  <a:lnTo>
                    <a:pt x="65" y="585"/>
                  </a:lnTo>
                  <a:lnTo>
                    <a:pt x="144" y="575"/>
                  </a:lnTo>
                  <a:lnTo>
                    <a:pt x="208" y="526"/>
                  </a:lnTo>
                  <a:lnTo>
                    <a:pt x="65" y="58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654480" y="654480"/>
              <a:ext cx="68040" cy="108360"/>
            </a:xfrm>
            <a:custGeom>
              <a:avLst/>
              <a:gdLst/>
              <a:ahLst/>
              <a:rect l="l" t="t" r="r" b="b"/>
              <a:pathLst>
                <a:path w="706" h="989">
                  <a:moveTo>
                    <a:pt x="611" y="585"/>
                  </a:moveTo>
                  <a:lnTo>
                    <a:pt x="627" y="603"/>
                  </a:lnTo>
                  <a:lnTo>
                    <a:pt x="616" y="591"/>
                  </a:lnTo>
                  <a:lnTo>
                    <a:pt x="609" y="580"/>
                  </a:lnTo>
                  <a:lnTo>
                    <a:pt x="601" y="570"/>
                  </a:lnTo>
                  <a:lnTo>
                    <a:pt x="596" y="561"/>
                  </a:lnTo>
                  <a:lnTo>
                    <a:pt x="593" y="555"/>
                  </a:lnTo>
                  <a:lnTo>
                    <a:pt x="589" y="549"/>
                  </a:lnTo>
                  <a:lnTo>
                    <a:pt x="588" y="544"/>
                  </a:lnTo>
                  <a:lnTo>
                    <a:pt x="586" y="542"/>
                  </a:lnTo>
                  <a:lnTo>
                    <a:pt x="586" y="541"/>
                  </a:lnTo>
                  <a:lnTo>
                    <a:pt x="586" y="542"/>
                  </a:lnTo>
                  <a:lnTo>
                    <a:pt x="587" y="544"/>
                  </a:lnTo>
                  <a:lnTo>
                    <a:pt x="588" y="547"/>
                  </a:lnTo>
                  <a:lnTo>
                    <a:pt x="588" y="552"/>
                  </a:lnTo>
                  <a:lnTo>
                    <a:pt x="588" y="557"/>
                  </a:lnTo>
                  <a:lnTo>
                    <a:pt x="588" y="563"/>
                  </a:lnTo>
                  <a:lnTo>
                    <a:pt x="587" y="572"/>
                  </a:lnTo>
                  <a:lnTo>
                    <a:pt x="586" y="578"/>
                  </a:lnTo>
                  <a:lnTo>
                    <a:pt x="583" y="588"/>
                  </a:lnTo>
                  <a:lnTo>
                    <a:pt x="581" y="596"/>
                  </a:lnTo>
                  <a:lnTo>
                    <a:pt x="578" y="602"/>
                  </a:lnTo>
                  <a:lnTo>
                    <a:pt x="574" y="608"/>
                  </a:lnTo>
                  <a:lnTo>
                    <a:pt x="571" y="615"/>
                  </a:lnTo>
                  <a:lnTo>
                    <a:pt x="569" y="619"/>
                  </a:lnTo>
                  <a:lnTo>
                    <a:pt x="566" y="624"/>
                  </a:lnTo>
                  <a:lnTo>
                    <a:pt x="563" y="626"/>
                  </a:lnTo>
                  <a:lnTo>
                    <a:pt x="561" y="629"/>
                  </a:lnTo>
                  <a:lnTo>
                    <a:pt x="560" y="630"/>
                  </a:lnTo>
                  <a:lnTo>
                    <a:pt x="554" y="634"/>
                  </a:lnTo>
                  <a:lnTo>
                    <a:pt x="560" y="629"/>
                  </a:lnTo>
                  <a:lnTo>
                    <a:pt x="563" y="627"/>
                  </a:lnTo>
                  <a:lnTo>
                    <a:pt x="570" y="624"/>
                  </a:lnTo>
                  <a:lnTo>
                    <a:pt x="577" y="620"/>
                  </a:lnTo>
                  <a:lnTo>
                    <a:pt x="587" y="616"/>
                  </a:lnTo>
                  <a:lnTo>
                    <a:pt x="599" y="612"/>
                  </a:lnTo>
                  <a:lnTo>
                    <a:pt x="612" y="606"/>
                  </a:lnTo>
                  <a:lnTo>
                    <a:pt x="625" y="602"/>
                  </a:lnTo>
                  <a:lnTo>
                    <a:pt x="638" y="598"/>
                  </a:lnTo>
                  <a:lnTo>
                    <a:pt x="648" y="594"/>
                  </a:lnTo>
                  <a:lnTo>
                    <a:pt x="676" y="589"/>
                  </a:lnTo>
                  <a:lnTo>
                    <a:pt x="694" y="586"/>
                  </a:lnTo>
                  <a:lnTo>
                    <a:pt x="706" y="585"/>
                  </a:lnTo>
                  <a:lnTo>
                    <a:pt x="703" y="585"/>
                  </a:lnTo>
                  <a:lnTo>
                    <a:pt x="638" y="0"/>
                  </a:lnTo>
                  <a:lnTo>
                    <a:pt x="621" y="2"/>
                  </a:lnTo>
                  <a:lnTo>
                    <a:pt x="596" y="7"/>
                  </a:lnTo>
                  <a:lnTo>
                    <a:pt x="556" y="14"/>
                  </a:lnTo>
                  <a:lnTo>
                    <a:pt x="512" y="25"/>
                  </a:lnTo>
                  <a:lnTo>
                    <a:pt x="481" y="33"/>
                  </a:lnTo>
                  <a:lnTo>
                    <a:pt x="452" y="41"/>
                  </a:lnTo>
                  <a:lnTo>
                    <a:pt x="421" y="51"/>
                  </a:lnTo>
                  <a:lnTo>
                    <a:pt x="390" y="62"/>
                  </a:lnTo>
                  <a:lnTo>
                    <a:pt x="355" y="76"/>
                  </a:lnTo>
                  <a:lnTo>
                    <a:pt x="321" y="92"/>
                  </a:lnTo>
                  <a:lnTo>
                    <a:pt x="285" y="111"/>
                  </a:lnTo>
                  <a:lnTo>
                    <a:pt x="248" y="133"/>
                  </a:lnTo>
                  <a:lnTo>
                    <a:pt x="211" y="158"/>
                  </a:lnTo>
                  <a:lnTo>
                    <a:pt x="179" y="184"/>
                  </a:lnTo>
                  <a:lnTo>
                    <a:pt x="156" y="204"/>
                  </a:lnTo>
                  <a:lnTo>
                    <a:pt x="137" y="222"/>
                  </a:lnTo>
                  <a:lnTo>
                    <a:pt x="119" y="242"/>
                  </a:lnTo>
                  <a:lnTo>
                    <a:pt x="102" y="263"/>
                  </a:lnTo>
                  <a:lnTo>
                    <a:pt x="85" y="286"/>
                  </a:lnTo>
                  <a:lnTo>
                    <a:pt x="69" y="311"/>
                  </a:lnTo>
                  <a:lnTo>
                    <a:pt x="54" y="338"/>
                  </a:lnTo>
                  <a:lnTo>
                    <a:pt x="40" y="365"/>
                  </a:lnTo>
                  <a:lnTo>
                    <a:pt x="29" y="394"/>
                  </a:lnTo>
                  <a:lnTo>
                    <a:pt x="20" y="424"/>
                  </a:lnTo>
                  <a:lnTo>
                    <a:pt x="11" y="456"/>
                  </a:lnTo>
                  <a:lnTo>
                    <a:pt x="6" y="489"/>
                  </a:lnTo>
                  <a:lnTo>
                    <a:pt x="1" y="522"/>
                  </a:lnTo>
                  <a:lnTo>
                    <a:pt x="0" y="555"/>
                  </a:lnTo>
                  <a:lnTo>
                    <a:pt x="1" y="587"/>
                  </a:lnTo>
                  <a:lnTo>
                    <a:pt x="3" y="620"/>
                  </a:lnTo>
                  <a:lnTo>
                    <a:pt x="10" y="652"/>
                  </a:lnTo>
                  <a:lnTo>
                    <a:pt x="16" y="684"/>
                  </a:lnTo>
                  <a:lnTo>
                    <a:pt x="25" y="715"/>
                  </a:lnTo>
                  <a:lnTo>
                    <a:pt x="36" y="745"/>
                  </a:lnTo>
                  <a:lnTo>
                    <a:pt x="48" y="776"/>
                  </a:lnTo>
                  <a:lnTo>
                    <a:pt x="61" y="804"/>
                  </a:lnTo>
                  <a:lnTo>
                    <a:pt x="76" y="833"/>
                  </a:lnTo>
                  <a:lnTo>
                    <a:pt x="92" y="862"/>
                  </a:lnTo>
                  <a:lnTo>
                    <a:pt x="109" y="890"/>
                  </a:lnTo>
                  <a:lnTo>
                    <a:pt x="127" y="916"/>
                  </a:lnTo>
                  <a:lnTo>
                    <a:pt x="147" y="944"/>
                  </a:lnTo>
                  <a:lnTo>
                    <a:pt x="167" y="971"/>
                  </a:lnTo>
                  <a:lnTo>
                    <a:pt x="184" y="989"/>
                  </a:lnTo>
                  <a:lnTo>
                    <a:pt x="168" y="970"/>
                  </a:lnTo>
                  <a:lnTo>
                    <a:pt x="175" y="981"/>
                  </a:lnTo>
                  <a:lnTo>
                    <a:pt x="185" y="988"/>
                  </a:lnTo>
                  <a:lnTo>
                    <a:pt x="611" y="58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672120" y="708840"/>
              <a:ext cx="205200" cy="94320"/>
            </a:xfrm>
            <a:custGeom>
              <a:avLst/>
              <a:gdLst/>
              <a:ahLst/>
              <a:rect l="l" t="t" r="r" b="b"/>
              <a:pathLst>
                <a:path w="2114" h="857">
                  <a:moveTo>
                    <a:pt x="1857" y="0"/>
                  </a:moveTo>
                  <a:lnTo>
                    <a:pt x="1828" y="14"/>
                  </a:lnTo>
                  <a:lnTo>
                    <a:pt x="1779" y="41"/>
                  </a:lnTo>
                  <a:lnTo>
                    <a:pt x="1732" y="65"/>
                  </a:lnTo>
                  <a:lnTo>
                    <a:pt x="1685" y="89"/>
                  </a:lnTo>
                  <a:lnTo>
                    <a:pt x="1639" y="110"/>
                  </a:lnTo>
                  <a:lnTo>
                    <a:pt x="1594" y="130"/>
                  </a:lnTo>
                  <a:lnTo>
                    <a:pt x="1550" y="148"/>
                  </a:lnTo>
                  <a:lnTo>
                    <a:pt x="1507" y="165"/>
                  </a:lnTo>
                  <a:lnTo>
                    <a:pt x="1466" y="180"/>
                  </a:lnTo>
                  <a:lnTo>
                    <a:pt x="1424" y="194"/>
                  </a:lnTo>
                  <a:lnTo>
                    <a:pt x="1385" y="206"/>
                  </a:lnTo>
                  <a:lnTo>
                    <a:pt x="1346" y="218"/>
                  </a:lnTo>
                  <a:lnTo>
                    <a:pt x="1308" y="227"/>
                  </a:lnTo>
                  <a:lnTo>
                    <a:pt x="1271" y="237"/>
                  </a:lnTo>
                  <a:lnTo>
                    <a:pt x="1235" y="243"/>
                  </a:lnTo>
                  <a:lnTo>
                    <a:pt x="1199" y="250"/>
                  </a:lnTo>
                  <a:lnTo>
                    <a:pt x="1165" y="255"/>
                  </a:lnTo>
                  <a:lnTo>
                    <a:pt x="1131" y="259"/>
                  </a:lnTo>
                  <a:lnTo>
                    <a:pt x="1099" y="264"/>
                  </a:lnTo>
                  <a:lnTo>
                    <a:pt x="1068" y="266"/>
                  </a:lnTo>
                  <a:lnTo>
                    <a:pt x="1036" y="268"/>
                  </a:lnTo>
                  <a:lnTo>
                    <a:pt x="1007" y="269"/>
                  </a:lnTo>
                  <a:lnTo>
                    <a:pt x="977" y="268"/>
                  </a:lnTo>
                  <a:lnTo>
                    <a:pt x="949" y="269"/>
                  </a:lnTo>
                  <a:lnTo>
                    <a:pt x="921" y="267"/>
                  </a:lnTo>
                  <a:lnTo>
                    <a:pt x="895" y="265"/>
                  </a:lnTo>
                  <a:lnTo>
                    <a:pt x="869" y="263"/>
                  </a:lnTo>
                  <a:lnTo>
                    <a:pt x="844" y="261"/>
                  </a:lnTo>
                  <a:lnTo>
                    <a:pt x="821" y="256"/>
                  </a:lnTo>
                  <a:lnTo>
                    <a:pt x="797" y="253"/>
                  </a:lnTo>
                  <a:lnTo>
                    <a:pt x="774" y="248"/>
                  </a:lnTo>
                  <a:lnTo>
                    <a:pt x="752" y="242"/>
                  </a:lnTo>
                  <a:lnTo>
                    <a:pt x="731" y="238"/>
                  </a:lnTo>
                  <a:lnTo>
                    <a:pt x="711" y="231"/>
                  </a:lnTo>
                  <a:lnTo>
                    <a:pt x="690" y="226"/>
                  </a:lnTo>
                  <a:lnTo>
                    <a:pt x="672" y="221"/>
                  </a:lnTo>
                  <a:lnTo>
                    <a:pt x="656" y="215"/>
                  </a:lnTo>
                  <a:lnTo>
                    <a:pt x="618" y="200"/>
                  </a:lnTo>
                  <a:lnTo>
                    <a:pt x="587" y="186"/>
                  </a:lnTo>
                  <a:lnTo>
                    <a:pt x="557" y="171"/>
                  </a:lnTo>
                  <a:lnTo>
                    <a:pt x="532" y="158"/>
                  </a:lnTo>
                  <a:lnTo>
                    <a:pt x="508" y="144"/>
                  </a:lnTo>
                  <a:lnTo>
                    <a:pt x="487" y="131"/>
                  </a:lnTo>
                  <a:lnTo>
                    <a:pt x="469" y="119"/>
                  </a:lnTo>
                  <a:lnTo>
                    <a:pt x="453" y="107"/>
                  </a:lnTo>
                  <a:lnTo>
                    <a:pt x="441" y="98"/>
                  </a:lnTo>
                  <a:lnTo>
                    <a:pt x="434" y="92"/>
                  </a:lnTo>
                  <a:lnTo>
                    <a:pt x="420" y="79"/>
                  </a:lnTo>
                  <a:lnTo>
                    <a:pt x="427" y="85"/>
                  </a:lnTo>
                  <a:lnTo>
                    <a:pt x="0" y="489"/>
                  </a:lnTo>
                  <a:lnTo>
                    <a:pt x="20" y="510"/>
                  </a:lnTo>
                  <a:lnTo>
                    <a:pt x="48" y="533"/>
                  </a:lnTo>
                  <a:lnTo>
                    <a:pt x="73" y="555"/>
                  </a:lnTo>
                  <a:lnTo>
                    <a:pt x="99" y="574"/>
                  </a:lnTo>
                  <a:lnTo>
                    <a:pt x="129" y="597"/>
                  </a:lnTo>
                  <a:lnTo>
                    <a:pt x="162" y="621"/>
                  </a:lnTo>
                  <a:lnTo>
                    <a:pt x="201" y="646"/>
                  </a:lnTo>
                  <a:lnTo>
                    <a:pt x="243" y="670"/>
                  </a:lnTo>
                  <a:lnTo>
                    <a:pt x="290" y="695"/>
                  </a:lnTo>
                  <a:lnTo>
                    <a:pt x="341" y="720"/>
                  </a:lnTo>
                  <a:lnTo>
                    <a:pt x="396" y="743"/>
                  </a:lnTo>
                  <a:lnTo>
                    <a:pt x="452" y="764"/>
                  </a:lnTo>
                  <a:lnTo>
                    <a:pt x="485" y="776"/>
                  </a:lnTo>
                  <a:lnTo>
                    <a:pt x="517" y="787"/>
                  </a:lnTo>
                  <a:lnTo>
                    <a:pt x="550" y="798"/>
                  </a:lnTo>
                  <a:lnTo>
                    <a:pt x="583" y="806"/>
                  </a:lnTo>
                  <a:lnTo>
                    <a:pt x="619" y="815"/>
                  </a:lnTo>
                  <a:lnTo>
                    <a:pt x="655" y="822"/>
                  </a:lnTo>
                  <a:lnTo>
                    <a:pt x="691" y="830"/>
                  </a:lnTo>
                  <a:lnTo>
                    <a:pt x="728" y="836"/>
                  </a:lnTo>
                  <a:lnTo>
                    <a:pt x="767" y="842"/>
                  </a:lnTo>
                  <a:lnTo>
                    <a:pt x="807" y="847"/>
                  </a:lnTo>
                  <a:lnTo>
                    <a:pt x="847" y="852"/>
                  </a:lnTo>
                  <a:lnTo>
                    <a:pt x="889" y="854"/>
                  </a:lnTo>
                  <a:lnTo>
                    <a:pt x="931" y="855"/>
                  </a:lnTo>
                  <a:lnTo>
                    <a:pt x="974" y="857"/>
                  </a:lnTo>
                  <a:lnTo>
                    <a:pt x="1017" y="856"/>
                  </a:lnTo>
                  <a:lnTo>
                    <a:pt x="1062" y="855"/>
                  </a:lnTo>
                  <a:lnTo>
                    <a:pt x="1107" y="853"/>
                  </a:lnTo>
                  <a:lnTo>
                    <a:pt x="1154" y="848"/>
                  </a:lnTo>
                  <a:lnTo>
                    <a:pt x="1200" y="844"/>
                  </a:lnTo>
                  <a:lnTo>
                    <a:pt x="1249" y="838"/>
                  </a:lnTo>
                  <a:lnTo>
                    <a:pt x="1298" y="830"/>
                  </a:lnTo>
                  <a:lnTo>
                    <a:pt x="1347" y="820"/>
                  </a:lnTo>
                  <a:lnTo>
                    <a:pt x="1397" y="810"/>
                  </a:lnTo>
                  <a:lnTo>
                    <a:pt x="1449" y="798"/>
                  </a:lnTo>
                  <a:lnTo>
                    <a:pt x="1500" y="784"/>
                  </a:lnTo>
                  <a:lnTo>
                    <a:pt x="1552" y="770"/>
                  </a:lnTo>
                  <a:lnTo>
                    <a:pt x="1606" y="752"/>
                  </a:lnTo>
                  <a:lnTo>
                    <a:pt x="1659" y="734"/>
                  </a:lnTo>
                  <a:lnTo>
                    <a:pt x="1714" y="715"/>
                  </a:lnTo>
                  <a:lnTo>
                    <a:pt x="1769" y="693"/>
                  </a:lnTo>
                  <a:lnTo>
                    <a:pt x="1824" y="669"/>
                  </a:lnTo>
                  <a:lnTo>
                    <a:pt x="1882" y="646"/>
                  </a:lnTo>
                  <a:lnTo>
                    <a:pt x="1939" y="618"/>
                  </a:lnTo>
                  <a:lnTo>
                    <a:pt x="1997" y="589"/>
                  </a:lnTo>
                  <a:lnTo>
                    <a:pt x="2055" y="558"/>
                  </a:lnTo>
                  <a:lnTo>
                    <a:pt x="2114" y="527"/>
                  </a:lnTo>
                  <a:lnTo>
                    <a:pt x="2086" y="540"/>
                  </a:lnTo>
                  <a:lnTo>
                    <a:pt x="1857" y="0"/>
                  </a:lnTo>
                  <a:lnTo>
                    <a:pt x="1842" y="6"/>
                  </a:lnTo>
                  <a:lnTo>
                    <a:pt x="1828" y="14"/>
                  </a:lnTo>
                  <a:lnTo>
                    <a:pt x="1857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851400" y="705240"/>
              <a:ext cx="57240" cy="64440"/>
            </a:xfrm>
            <a:custGeom>
              <a:avLst/>
              <a:gdLst/>
              <a:ahLst/>
              <a:rect l="l" t="t" r="r" b="b"/>
              <a:pathLst>
                <a:path w="590" h="589">
                  <a:moveTo>
                    <a:pt x="588" y="400"/>
                  </a:moveTo>
                  <a:lnTo>
                    <a:pt x="569" y="287"/>
                  </a:lnTo>
                  <a:lnTo>
                    <a:pt x="558" y="259"/>
                  </a:lnTo>
                  <a:lnTo>
                    <a:pt x="545" y="232"/>
                  </a:lnTo>
                  <a:lnTo>
                    <a:pt x="530" y="204"/>
                  </a:lnTo>
                  <a:lnTo>
                    <a:pt x="512" y="179"/>
                  </a:lnTo>
                  <a:lnTo>
                    <a:pt x="493" y="153"/>
                  </a:lnTo>
                  <a:lnTo>
                    <a:pt x="474" y="130"/>
                  </a:lnTo>
                  <a:lnTo>
                    <a:pt x="451" y="108"/>
                  </a:lnTo>
                  <a:lnTo>
                    <a:pt x="426" y="87"/>
                  </a:lnTo>
                  <a:lnTo>
                    <a:pt x="402" y="70"/>
                  </a:lnTo>
                  <a:lnTo>
                    <a:pt x="375" y="54"/>
                  </a:lnTo>
                  <a:lnTo>
                    <a:pt x="349" y="40"/>
                  </a:lnTo>
                  <a:lnTo>
                    <a:pt x="314" y="26"/>
                  </a:lnTo>
                  <a:lnTo>
                    <a:pt x="274" y="13"/>
                  </a:lnTo>
                  <a:lnTo>
                    <a:pt x="225" y="3"/>
                  </a:lnTo>
                  <a:lnTo>
                    <a:pt x="181" y="0"/>
                  </a:lnTo>
                  <a:lnTo>
                    <a:pt x="143" y="2"/>
                  </a:lnTo>
                  <a:lnTo>
                    <a:pt x="110" y="5"/>
                  </a:lnTo>
                  <a:lnTo>
                    <a:pt x="75" y="13"/>
                  </a:lnTo>
                  <a:lnTo>
                    <a:pt x="44" y="21"/>
                  </a:lnTo>
                  <a:lnTo>
                    <a:pt x="9" y="34"/>
                  </a:lnTo>
                  <a:lnTo>
                    <a:pt x="238" y="574"/>
                  </a:lnTo>
                  <a:lnTo>
                    <a:pt x="212" y="584"/>
                  </a:lnTo>
                  <a:lnTo>
                    <a:pt x="210" y="584"/>
                  </a:lnTo>
                  <a:lnTo>
                    <a:pt x="195" y="587"/>
                  </a:lnTo>
                  <a:lnTo>
                    <a:pt x="184" y="588"/>
                  </a:lnTo>
                  <a:lnTo>
                    <a:pt x="171" y="589"/>
                  </a:lnTo>
                  <a:lnTo>
                    <a:pt x="154" y="588"/>
                  </a:lnTo>
                  <a:lnTo>
                    <a:pt x="134" y="584"/>
                  </a:lnTo>
                  <a:lnTo>
                    <a:pt x="121" y="579"/>
                  </a:lnTo>
                  <a:lnTo>
                    <a:pt x="99" y="571"/>
                  </a:lnTo>
                  <a:lnTo>
                    <a:pt x="88" y="564"/>
                  </a:lnTo>
                  <a:lnTo>
                    <a:pt x="75" y="558"/>
                  </a:lnTo>
                  <a:lnTo>
                    <a:pt x="66" y="550"/>
                  </a:lnTo>
                  <a:lnTo>
                    <a:pt x="55" y="540"/>
                  </a:lnTo>
                  <a:lnTo>
                    <a:pt x="45" y="532"/>
                  </a:lnTo>
                  <a:lnTo>
                    <a:pt x="38" y="523"/>
                  </a:lnTo>
                  <a:lnTo>
                    <a:pt x="31" y="515"/>
                  </a:lnTo>
                  <a:lnTo>
                    <a:pt x="26" y="508"/>
                  </a:lnTo>
                  <a:lnTo>
                    <a:pt x="23" y="501"/>
                  </a:lnTo>
                  <a:lnTo>
                    <a:pt x="20" y="495"/>
                  </a:lnTo>
                  <a:lnTo>
                    <a:pt x="19" y="492"/>
                  </a:lnTo>
                  <a:lnTo>
                    <a:pt x="0" y="379"/>
                  </a:lnTo>
                  <a:lnTo>
                    <a:pt x="587" y="400"/>
                  </a:lnTo>
                  <a:lnTo>
                    <a:pt x="590" y="342"/>
                  </a:lnTo>
                  <a:lnTo>
                    <a:pt x="569" y="287"/>
                  </a:lnTo>
                  <a:lnTo>
                    <a:pt x="588" y="40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640" bIns="17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851400" y="747000"/>
              <a:ext cx="118440" cy="214200"/>
            </a:xfrm>
            <a:custGeom>
              <a:avLst/>
              <a:gdLst/>
              <a:ahLst/>
              <a:rect l="l" t="t" r="r" b="b"/>
              <a:pathLst>
                <a:path w="1217" h="1952">
                  <a:moveTo>
                    <a:pt x="1217" y="1626"/>
                  </a:moveTo>
                  <a:lnTo>
                    <a:pt x="1189" y="1584"/>
                  </a:lnTo>
                  <a:lnTo>
                    <a:pt x="1160" y="1546"/>
                  </a:lnTo>
                  <a:lnTo>
                    <a:pt x="1131" y="1511"/>
                  </a:lnTo>
                  <a:lnTo>
                    <a:pt x="1104" y="1473"/>
                  </a:lnTo>
                  <a:lnTo>
                    <a:pt x="1077" y="1435"/>
                  </a:lnTo>
                  <a:lnTo>
                    <a:pt x="1052" y="1400"/>
                  </a:lnTo>
                  <a:lnTo>
                    <a:pt x="1026" y="1362"/>
                  </a:lnTo>
                  <a:lnTo>
                    <a:pt x="1003" y="1325"/>
                  </a:lnTo>
                  <a:lnTo>
                    <a:pt x="981" y="1290"/>
                  </a:lnTo>
                  <a:lnTo>
                    <a:pt x="959" y="1253"/>
                  </a:lnTo>
                  <a:lnTo>
                    <a:pt x="938" y="1216"/>
                  </a:lnTo>
                  <a:lnTo>
                    <a:pt x="918" y="1181"/>
                  </a:lnTo>
                  <a:lnTo>
                    <a:pt x="898" y="1144"/>
                  </a:lnTo>
                  <a:lnTo>
                    <a:pt x="878" y="1108"/>
                  </a:lnTo>
                  <a:lnTo>
                    <a:pt x="861" y="1073"/>
                  </a:lnTo>
                  <a:lnTo>
                    <a:pt x="844" y="1038"/>
                  </a:lnTo>
                  <a:lnTo>
                    <a:pt x="827" y="1003"/>
                  </a:lnTo>
                  <a:lnTo>
                    <a:pt x="811" y="968"/>
                  </a:lnTo>
                  <a:lnTo>
                    <a:pt x="796" y="934"/>
                  </a:lnTo>
                  <a:lnTo>
                    <a:pt x="782" y="900"/>
                  </a:lnTo>
                  <a:lnTo>
                    <a:pt x="769" y="868"/>
                  </a:lnTo>
                  <a:lnTo>
                    <a:pt x="743" y="800"/>
                  </a:lnTo>
                  <a:lnTo>
                    <a:pt x="720" y="735"/>
                  </a:lnTo>
                  <a:lnTo>
                    <a:pt x="699" y="673"/>
                  </a:lnTo>
                  <a:lnTo>
                    <a:pt x="681" y="611"/>
                  </a:lnTo>
                  <a:lnTo>
                    <a:pt x="665" y="552"/>
                  </a:lnTo>
                  <a:lnTo>
                    <a:pt x="649" y="495"/>
                  </a:lnTo>
                  <a:lnTo>
                    <a:pt x="639" y="440"/>
                  </a:lnTo>
                  <a:lnTo>
                    <a:pt x="628" y="389"/>
                  </a:lnTo>
                  <a:lnTo>
                    <a:pt x="618" y="339"/>
                  </a:lnTo>
                  <a:lnTo>
                    <a:pt x="611" y="293"/>
                  </a:lnTo>
                  <a:lnTo>
                    <a:pt x="604" y="249"/>
                  </a:lnTo>
                  <a:lnTo>
                    <a:pt x="600" y="210"/>
                  </a:lnTo>
                  <a:lnTo>
                    <a:pt x="596" y="173"/>
                  </a:lnTo>
                  <a:lnTo>
                    <a:pt x="593" y="142"/>
                  </a:lnTo>
                  <a:lnTo>
                    <a:pt x="589" y="85"/>
                  </a:lnTo>
                  <a:lnTo>
                    <a:pt x="587" y="45"/>
                  </a:lnTo>
                  <a:lnTo>
                    <a:pt x="588" y="20"/>
                  </a:lnTo>
                  <a:lnTo>
                    <a:pt x="588" y="21"/>
                  </a:lnTo>
                  <a:lnTo>
                    <a:pt x="0" y="0"/>
                  </a:lnTo>
                  <a:lnTo>
                    <a:pt x="0" y="20"/>
                  </a:lnTo>
                  <a:lnTo>
                    <a:pt x="1" y="56"/>
                  </a:lnTo>
                  <a:lnTo>
                    <a:pt x="2" y="112"/>
                  </a:lnTo>
                  <a:lnTo>
                    <a:pt x="6" y="183"/>
                  </a:lnTo>
                  <a:lnTo>
                    <a:pt x="11" y="228"/>
                  </a:lnTo>
                  <a:lnTo>
                    <a:pt x="15" y="276"/>
                  </a:lnTo>
                  <a:lnTo>
                    <a:pt x="23" y="328"/>
                  </a:lnTo>
                  <a:lnTo>
                    <a:pt x="29" y="380"/>
                  </a:lnTo>
                  <a:lnTo>
                    <a:pt x="39" y="439"/>
                  </a:lnTo>
                  <a:lnTo>
                    <a:pt x="50" y="499"/>
                  </a:lnTo>
                  <a:lnTo>
                    <a:pt x="64" y="564"/>
                  </a:lnTo>
                  <a:lnTo>
                    <a:pt x="80" y="631"/>
                  </a:lnTo>
                  <a:lnTo>
                    <a:pt x="96" y="701"/>
                  </a:lnTo>
                  <a:lnTo>
                    <a:pt x="115" y="772"/>
                  </a:lnTo>
                  <a:lnTo>
                    <a:pt x="138" y="847"/>
                  </a:lnTo>
                  <a:lnTo>
                    <a:pt x="163" y="924"/>
                  </a:lnTo>
                  <a:lnTo>
                    <a:pt x="191" y="1003"/>
                  </a:lnTo>
                  <a:lnTo>
                    <a:pt x="221" y="1081"/>
                  </a:lnTo>
                  <a:lnTo>
                    <a:pt x="239" y="1123"/>
                  </a:lnTo>
                  <a:lnTo>
                    <a:pt x="256" y="1166"/>
                  </a:lnTo>
                  <a:lnTo>
                    <a:pt x="275" y="1208"/>
                  </a:lnTo>
                  <a:lnTo>
                    <a:pt x="293" y="1249"/>
                  </a:lnTo>
                  <a:lnTo>
                    <a:pt x="314" y="1292"/>
                  </a:lnTo>
                  <a:lnTo>
                    <a:pt x="334" y="1335"/>
                  </a:lnTo>
                  <a:lnTo>
                    <a:pt x="357" y="1377"/>
                  </a:lnTo>
                  <a:lnTo>
                    <a:pt x="380" y="1420"/>
                  </a:lnTo>
                  <a:lnTo>
                    <a:pt x="402" y="1463"/>
                  </a:lnTo>
                  <a:lnTo>
                    <a:pt x="427" y="1509"/>
                  </a:lnTo>
                  <a:lnTo>
                    <a:pt x="453" y="1552"/>
                  </a:lnTo>
                  <a:lnTo>
                    <a:pt x="479" y="1595"/>
                  </a:lnTo>
                  <a:lnTo>
                    <a:pt x="507" y="1640"/>
                  </a:lnTo>
                  <a:lnTo>
                    <a:pt x="536" y="1684"/>
                  </a:lnTo>
                  <a:lnTo>
                    <a:pt x="566" y="1729"/>
                  </a:lnTo>
                  <a:lnTo>
                    <a:pt x="597" y="1774"/>
                  </a:lnTo>
                  <a:lnTo>
                    <a:pt x="628" y="1818"/>
                  </a:lnTo>
                  <a:lnTo>
                    <a:pt x="661" y="1862"/>
                  </a:lnTo>
                  <a:lnTo>
                    <a:pt x="695" y="1908"/>
                  </a:lnTo>
                  <a:lnTo>
                    <a:pt x="730" y="1952"/>
                  </a:lnTo>
                  <a:lnTo>
                    <a:pt x="702" y="1909"/>
                  </a:lnTo>
                  <a:lnTo>
                    <a:pt x="1217" y="1626"/>
                  </a:lnTo>
                  <a:lnTo>
                    <a:pt x="1205" y="1605"/>
                  </a:lnTo>
                  <a:lnTo>
                    <a:pt x="1189" y="1584"/>
                  </a:lnTo>
                  <a:lnTo>
                    <a:pt x="1217" y="162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919800" y="925560"/>
              <a:ext cx="78840" cy="190440"/>
            </a:xfrm>
            <a:custGeom>
              <a:avLst/>
              <a:gdLst/>
              <a:ahLst/>
              <a:rect l="l" t="t" r="r" b="b"/>
              <a:pathLst>
                <a:path w="812" h="1735">
                  <a:moveTo>
                    <a:pt x="705" y="1727"/>
                  </a:moveTo>
                  <a:lnTo>
                    <a:pt x="701" y="1735"/>
                  </a:lnTo>
                  <a:lnTo>
                    <a:pt x="717" y="1693"/>
                  </a:lnTo>
                  <a:lnTo>
                    <a:pt x="730" y="1654"/>
                  </a:lnTo>
                  <a:lnTo>
                    <a:pt x="744" y="1614"/>
                  </a:lnTo>
                  <a:lnTo>
                    <a:pt x="756" y="1573"/>
                  </a:lnTo>
                  <a:lnTo>
                    <a:pt x="765" y="1533"/>
                  </a:lnTo>
                  <a:lnTo>
                    <a:pt x="775" y="1493"/>
                  </a:lnTo>
                  <a:lnTo>
                    <a:pt x="783" y="1453"/>
                  </a:lnTo>
                  <a:lnTo>
                    <a:pt x="789" y="1412"/>
                  </a:lnTo>
                  <a:lnTo>
                    <a:pt x="796" y="1373"/>
                  </a:lnTo>
                  <a:lnTo>
                    <a:pt x="801" y="1333"/>
                  </a:lnTo>
                  <a:lnTo>
                    <a:pt x="805" y="1293"/>
                  </a:lnTo>
                  <a:lnTo>
                    <a:pt x="807" y="1254"/>
                  </a:lnTo>
                  <a:lnTo>
                    <a:pt x="810" y="1216"/>
                  </a:lnTo>
                  <a:lnTo>
                    <a:pt x="810" y="1177"/>
                  </a:lnTo>
                  <a:lnTo>
                    <a:pt x="812" y="1138"/>
                  </a:lnTo>
                  <a:lnTo>
                    <a:pt x="811" y="1101"/>
                  </a:lnTo>
                  <a:lnTo>
                    <a:pt x="810" y="1064"/>
                  </a:lnTo>
                  <a:lnTo>
                    <a:pt x="807" y="1026"/>
                  </a:lnTo>
                  <a:lnTo>
                    <a:pt x="805" y="989"/>
                  </a:lnTo>
                  <a:lnTo>
                    <a:pt x="802" y="950"/>
                  </a:lnTo>
                  <a:lnTo>
                    <a:pt x="796" y="881"/>
                  </a:lnTo>
                  <a:lnTo>
                    <a:pt x="784" y="811"/>
                  </a:lnTo>
                  <a:lnTo>
                    <a:pt x="773" y="743"/>
                  </a:lnTo>
                  <a:lnTo>
                    <a:pt x="760" y="677"/>
                  </a:lnTo>
                  <a:lnTo>
                    <a:pt x="745" y="614"/>
                  </a:lnTo>
                  <a:lnTo>
                    <a:pt x="730" y="552"/>
                  </a:lnTo>
                  <a:lnTo>
                    <a:pt x="712" y="494"/>
                  </a:lnTo>
                  <a:lnTo>
                    <a:pt x="696" y="437"/>
                  </a:lnTo>
                  <a:lnTo>
                    <a:pt x="678" y="384"/>
                  </a:lnTo>
                  <a:lnTo>
                    <a:pt x="660" y="332"/>
                  </a:lnTo>
                  <a:lnTo>
                    <a:pt x="642" y="285"/>
                  </a:lnTo>
                  <a:lnTo>
                    <a:pt x="625" y="241"/>
                  </a:lnTo>
                  <a:lnTo>
                    <a:pt x="609" y="199"/>
                  </a:lnTo>
                  <a:lnTo>
                    <a:pt x="592" y="160"/>
                  </a:lnTo>
                  <a:lnTo>
                    <a:pt x="564" y="97"/>
                  </a:lnTo>
                  <a:lnTo>
                    <a:pt x="540" y="48"/>
                  </a:lnTo>
                  <a:lnTo>
                    <a:pt x="524" y="16"/>
                  </a:lnTo>
                  <a:lnTo>
                    <a:pt x="515" y="0"/>
                  </a:lnTo>
                  <a:lnTo>
                    <a:pt x="0" y="283"/>
                  </a:lnTo>
                  <a:lnTo>
                    <a:pt x="1" y="285"/>
                  </a:lnTo>
                  <a:lnTo>
                    <a:pt x="13" y="307"/>
                  </a:lnTo>
                  <a:lnTo>
                    <a:pt x="31" y="343"/>
                  </a:lnTo>
                  <a:lnTo>
                    <a:pt x="53" y="396"/>
                  </a:lnTo>
                  <a:lnTo>
                    <a:pt x="66" y="424"/>
                  </a:lnTo>
                  <a:lnTo>
                    <a:pt x="80" y="456"/>
                  </a:lnTo>
                  <a:lnTo>
                    <a:pt x="93" y="492"/>
                  </a:lnTo>
                  <a:lnTo>
                    <a:pt x="107" y="531"/>
                  </a:lnTo>
                  <a:lnTo>
                    <a:pt x="121" y="570"/>
                  </a:lnTo>
                  <a:lnTo>
                    <a:pt x="135" y="614"/>
                  </a:lnTo>
                  <a:lnTo>
                    <a:pt x="149" y="657"/>
                  </a:lnTo>
                  <a:lnTo>
                    <a:pt x="161" y="703"/>
                  </a:lnTo>
                  <a:lnTo>
                    <a:pt x="174" y="752"/>
                  </a:lnTo>
                  <a:lnTo>
                    <a:pt x="185" y="799"/>
                  </a:lnTo>
                  <a:lnTo>
                    <a:pt x="196" y="851"/>
                  </a:lnTo>
                  <a:lnTo>
                    <a:pt x="204" y="902"/>
                  </a:lnTo>
                  <a:lnTo>
                    <a:pt x="211" y="952"/>
                  </a:lnTo>
                  <a:lnTo>
                    <a:pt x="217" y="1009"/>
                  </a:lnTo>
                  <a:lnTo>
                    <a:pt x="219" y="1032"/>
                  </a:lnTo>
                  <a:lnTo>
                    <a:pt x="222" y="1058"/>
                  </a:lnTo>
                  <a:lnTo>
                    <a:pt x="223" y="1084"/>
                  </a:lnTo>
                  <a:lnTo>
                    <a:pt x="224" y="1111"/>
                  </a:lnTo>
                  <a:lnTo>
                    <a:pt x="223" y="1138"/>
                  </a:lnTo>
                  <a:lnTo>
                    <a:pt x="224" y="1165"/>
                  </a:lnTo>
                  <a:lnTo>
                    <a:pt x="223" y="1191"/>
                  </a:lnTo>
                  <a:lnTo>
                    <a:pt x="220" y="1217"/>
                  </a:lnTo>
                  <a:lnTo>
                    <a:pt x="218" y="1243"/>
                  </a:lnTo>
                  <a:lnTo>
                    <a:pt x="216" y="1268"/>
                  </a:lnTo>
                  <a:lnTo>
                    <a:pt x="213" y="1294"/>
                  </a:lnTo>
                  <a:lnTo>
                    <a:pt x="210" y="1320"/>
                  </a:lnTo>
                  <a:lnTo>
                    <a:pt x="205" y="1345"/>
                  </a:lnTo>
                  <a:lnTo>
                    <a:pt x="200" y="1371"/>
                  </a:lnTo>
                  <a:lnTo>
                    <a:pt x="195" y="1396"/>
                  </a:lnTo>
                  <a:lnTo>
                    <a:pt x="187" y="1421"/>
                  </a:lnTo>
                  <a:lnTo>
                    <a:pt x="181" y="1445"/>
                  </a:lnTo>
                  <a:lnTo>
                    <a:pt x="174" y="1470"/>
                  </a:lnTo>
                  <a:lnTo>
                    <a:pt x="164" y="1494"/>
                  </a:lnTo>
                  <a:lnTo>
                    <a:pt x="156" y="1517"/>
                  </a:lnTo>
                  <a:lnTo>
                    <a:pt x="152" y="1525"/>
                  </a:lnTo>
                  <a:lnTo>
                    <a:pt x="156" y="1517"/>
                  </a:lnTo>
                  <a:lnTo>
                    <a:pt x="154" y="1521"/>
                  </a:lnTo>
                  <a:lnTo>
                    <a:pt x="152" y="1525"/>
                  </a:lnTo>
                  <a:lnTo>
                    <a:pt x="705" y="172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924840" y="1093320"/>
              <a:ext cx="94320" cy="195840"/>
            </a:xfrm>
            <a:custGeom>
              <a:avLst/>
              <a:gdLst/>
              <a:ahLst/>
              <a:rect l="l" t="t" r="r" b="b"/>
              <a:pathLst>
                <a:path w="972" h="1787">
                  <a:moveTo>
                    <a:pt x="913" y="1212"/>
                  </a:moveTo>
                  <a:lnTo>
                    <a:pt x="972" y="1231"/>
                  </a:lnTo>
                  <a:lnTo>
                    <a:pt x="943" y="1218"/>
                  </a:lnTo>
                  <a:lnTo>
                    <a:pt x="916" y="1204"/>
                  </a:lnTo>
                  <a:lnTo>
                    <a:pt x="889" y="1189"/>
                  </a:lnTo>
                  <a:lnTo>
                    <a:pt x="865" y="1175"/>
                  </a:lnTo>
                  <a:lnTo>
                    <a:pt x="844" y="1160"/>
                  </a:lnTo>
                  <a:lnTo>
                    <a:pt x="822" y="1144"/>
                  </a:lnTo>
                  <a:lnTo>
                    <a:pt x="803" y="1129"/>
                  </a:lnTo>
                  <a:lnTo>
                    <a:pt x="785" y="1113"/>
                  </a:lnTo>
                  <a:lnTo>
                    <a:pt x="767" y="1097"/>
                  </a:lnTo>
                  <a:lnTo>
                    <a:pt x="751" y="1081"/>
                  </a:lnTo>
                  <a:lnTo>
                    <a:pt x="736" y="1065"/>
                  </a:lnTo>
                  <a:lnTo>
                    <a:pt x="722" y="1047"/>
                  </a:lnTo>
                  <a:lnTo>
                    <a:pt x="709" y="1030"/>
                  </a:lnTo>
                  <a:lnTo>
                    <a:pt x="696" y="1014"/>
                  </a:lnTo>
                  <a:lnTo>
                    <a:pt x="685" y="996"/>
                  </a:lnTo>
                  <a:lnTo>
                    <a:pt x="674" y="978"/>
                  </a:lnTo>
                  <a:lnTo>
                    <a:pt x="664" y="959"/>
                  </a:lnTo>
                  <a:lnTo>
                    <a:pt x="656" y="941"/>
                  </a:lnTo>
                  <a:lnTo>
                    <a:pt x="646" y="922"/>
                  </a:lnTo>
                  <a:lnTo>
                    <a:pt x="639" y="902"/>
                  </a:lnTo>
                  <a:lnTo>
                    <a:pt x="631" y="882"/>
                  </a:lnTo>
                  <a:lnTo>
                    <a:pt x="624" y="862"/>
                  </a:lnTo>
                  <a:lnTo>
                    <a:pt x="618" y="843"/>
                  </a:lnTo>
                  <a:lnTo>
                    <a:pt x="613" y="821"/>
                  </a:lnTo>
                  <a:lnTo>
                    <a:pt x="609" y="799"/>
                  </a:lnTo>
                  <a:lnTo>
                    <a:pt x="603" y="779"/>
                  </a:lnTo>
                  <a:lnTo>
                    <a:pt x="600" y="757"/>
                  </a:lnTo>
                  <a:lnTo>
                    <a:pt x="597" y="736"/>
                  </a:lnTo>
                  <a:lnTo>
                    <a:pt x="594" y="714"/>
                  </a:lnTo>
                  <a:lnTo>
                    <a:pt x="592" y="692"/>
                  </a:lnTo>
                  <a:lnTo>
                    <a:pt x="590" y="670"/>
                  </a:lnTo>
                  <a:lnTo>
                    <a:pt x="588" y="648"/>
                  </a:lnTo>
                  <a:lnTo>
                    <a:pt x="588" y="626"/>
                  </a:lnTo>
                  <a:lnTo>
                    <a:pt x="588" y="603"/>
                  </a:lnTo>
                  <a:lnTo>
                    <a:pt x="587" y="580"/>
                  </a:lnTo>
                  <a:lnTo>
                    <a:pt x="588" y="561"/>
                  </a:lnTo>
                  <a:lnTo>
                    <a:pt x="591" y="517"/>
                  </a:lnTo>
                  <a:lnTo>
                    <a:pt x="595" y="475"/>
                  </a:lnTo>
                  <a:lnTo>
                    <a:pt x="599" y="435"/>
                  </a:lnTo>
                  <a:lnTo>
                    <a:pt x="605" y="397"/>
                  </a:lnTo>
                  <a:lnTo>
                    <a:pt x="612" y="360"/>
                  </a:lnTo>
                  <a:lnTo>
                    <a:pt x="618" y="328"/>
                  </a:lnTo>
                  <a:lnTo>
                    <a:pt x="626" y="297"/>
                  </a:lnTo>
                  <a:lnTo>
                    <a:pt x="631" y="272"/>
                  </a:lnTo>
                  <a:lnTo>
                    <a:pt x="638" y="248"/>
                  </a:lnTo>
                  <a:lnTo>
                    <a:pt x="642" y="231"/>
                  </a:lnTo>
                  <a:lnTo>
                    <a:pt x="652" y="202"/>
                  </a:lnTo>
                  <a:lnTo>
                    <a:pt x="653" y="202"/>
                  </a:lnTo>
                  <a:lnTo>
                    <a:pt x="100" y="0"/>
                  </a:lnTo>
                  <a:lnTo>
                    <a:pt x="93" y="23"/>
                  </a:lnTo>
                  <a:lnTo>
                    <a:pt x="81" y="61"/>
                  </a:lnTo>
                  <a:lnTo>
                    <a:pt x="72" y="92"/>
                  </a:lnTo>
                  <a:lnTo>
                    <a:pt x="64" y="124"/>
                  </a:lnTo>
                  <a:lnTo>
                    <a:pt x="53" y="164"/>
                  </a:lnTo>
                  <a:lnTo>
                    <a:pt x="43" y="206"/>
                  </a:lnTo>
                  <a:lnTo>
                    <a:pt x="35" y="253"/>
                  </a:lnTo>
                  <a:lnTo>
                    <a:pt x="26" y="303"/>
                  </a:lnTo>
                  <a:lnTo>
                    <a:pt x="17" y="357"/>
                  </a:lnTo>
                  <a:lnTo>
                    <a:pt x="11" y="414"/>
                  </a:lnTo>
                  <a:lnTo>
                    <a:pt x="4" y="475"/>
                  </a:lnTo>
                  <a:lnTo>
                    <a:pt x="2" y="536"/>
                  </a:lnTo>
                  <a:lnTo>
                    <a:pt x="1" y="572"/>
                  </a:lnTo>
                  <a:lnTo>
                    <a:pt x="0" y="603"/>
                  </a:lnTo>
                  <a:lnTo>
                    <a:pt x="1" y="638"/>
                  </a:lnTo>
                  <a:lnTo>
                    <a:pt x="2" y="671"/>
                  </a:lnTo>
                  <a:lnTo>
                    <a:pt x="3" y="707"/>
                  </a:lnTo>
                  <a:lnTo>
                    <a:pt x="6" y="742"/>
                  </a:lnTo>
                  <a:lnTo>
                    <a:pt x="10" y="778"/>
                  </a:lnTo>
                  <a:lnTo>
                    <a:pt x="14" y="814"/>
                  </a:lnTo>
                  <a:lnTo>
                    <a:pt x="20" y="851"/>
                  </a:lnTo>
                  <a:lnTo>
                    <a:pt x="26" y="889"/>
                  </a:lnTo>
                  <a:lnTo>
                    <a:pt x="34" y="927"/>
                  </a:lnTo>
                  <a:lnTo>
                    <a:pt x="43" y="963"/>
                  </a:lnTo>
                  <a:lnTo>
                    <a:pt x="53" y="1001"/>
                  </a:lnTo>
                  <a:lnTo>
                    <a:pt x="65" y="1040"/>
                  </a:lnTo>
                  <a:lnTo>
                    <a:pt x="77" y="1078"/>
                  </a:lnTo>
                  <a:lnTo>
                    <a:pt x="92" y="1116"/>
                  </a:lnTo>
                  <a:lnTo>
                    <a:pt x="108" y="1154"/>
                  </a:lnTo>
                  <a:lnTo>
                    <a:pt x="124" y="1193"/>
                  </a:lnTo>
                  <a:lnTo>
                    <a:pt x="145" y="1231"/>
                  </a:lnTo>
                  <a:lnTo>
                    <a:pt x="164" y="1267"/>
                  </a:lnTo>
                  <a:lnTo>
                    <a:pt x="187" y="1306"/>
                  </a:lnTo>
                  <a:lnTo>
                    <a:pt x="212" y="1342"/>
                  </a:lnTo>
                  <a:lnTo>
                    <a:pt x="237" y="1380"/>
                  </a:lnTo>
                  <a:lnTo>
                    <a:pt x="264" y="1415"/>
                  </a:lnTo>
                  <a:lnTo>
                    <a:pt x="295" y="1451"/>
                  </a:lnTo>
                  <a:lnTo>
                    <a:pt x="325" y="1485"/>
                  </a:lnTo>
                  <a:lnTo>
                    <a:pt x="358" y="1518"/>
                  </a:lnTo>
                  <a:lnTo>
                    <a:pt x="393" y="1550"/>
                  </a:lnTo>
                  <a:lnTo>
                    <a:pt x="430" y="1582"/>
                  </a:lnTo>
                  <a:lnTo>
                    <a:pt x="468" y="1613"/>
                  </a:lnTo>
                  <a:lnTo>
                    <a:pt x="508" y="1643"/>
                  </a:lnTo>
                  <a:lnTo>
                    <a:pt x="550" y="1670"/>
                  </a:lnTo>
                  <a:lnTo>
                    <a:pt x="595" y="1697"/>
                  </a:lnTo>
                  <a:lnTo>
                    <a:pt x="640" y="1722"/>
                  </a:lnTo>
                  <a:lnTo>
                    <a:pt x="687" y="1746"/>
                  </a:lnTo>
                  <a:lnTo>
                    <a:pt x="736" y="1769"/>
                  </a:lnTo>
                  <a:lnTo>
                    <a:pt x="795" y="1787"/>
                  </a:lnTo>
                  <a:lnTo>
                    <a:pt x="736" y="1769"/>
                  </a:lnTo>
                  <a:lnTo>
                    <a:pt x="764" y="1782"/>
                  </a:lnTo>
                  <a:lnTo>
                    <a:pt x="795" y="1787"/>
                  </a:lnTo>
                  <a:lnTo>
                    <a:pt x="913" y="121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1002240" y="1226160"/>
              <a:ext cx="68040" cy="68760"/>
            </a:xfrm>
            <a:custGeom>
              <a:avLst/>
              <a:gdLst/>
              <a:ahLst/>
              <a:rect l="l" t="t" r="r" b="b"/>
              <a:pathLst>
                <a:path w="706" h="628">
                  <a:moveTo>
                    <a:pt x="706" y="33"/>
                  </a:moveTo>
                  <a:lnTo>
                    <a:pt x="627" y="33"/>
                  </a:lnTo>
                  <a:lnTo>
                    <a:pt x="611" y="35"/>
                  </a:lnTo>
                  <a:lnTo>
                    <a:pt x="593" y="36"/>
                  </a:lnTo>
                  <a:lnTo>
                    <a:pt x="574" y="38"/>
                  </a:lnTo>
                  <a:lnTo>
                    <a:pt x="556" y="39"/>
                  </a:lnTo>
                  <a:lnTo>
                    <a:pt x="513" y="39"/>
                  </a:lnTo>
                  <a:lnTo>
                    <a:pt x="469" y="39"/>
                  </a:lnTo>
                  <a:lnTo>
                    <a:pt x="423" y="38"/>
                  </a:lnTo>
                  <a:lnTo>
                    <a:pt x="380" y="35"/>
                  </a:lnTo>
                  <a:lnTo>
                    <a:pt x="338" y="32"/>
                  </a:lnTo>
                  <a:lnTo>
                    <a:pt x="299" y="27"/>
                  </a:lnTo>
                  <a:lnTo>
                    <a:pt x="223" y="18"/>
                  </a:lnTo>
                  <a:lnTo>
                    <a:pt x="164" y="9"/>
                  </a:lnTo>
                  <a:lnTo>
                    <a:pt x="127" y="3"/>
                  </a:lnTo>
                  <a:lnTo>
                    <a:pt x="118" y="0"/>
                  </a:lnTo>
                  <a:lnTo>
                    <a:pt x="0" y="575"/>
                  </a:lnTo>
                  <a:lnTo>
                    <a:pt x="23" y="580"/>
                  </a:lnTo>
                  <a:lnTo>
                    <a:pt x="70" y="588"/>
                  </a:lnTo>
                  <a:lnTo>
                    <a:pt x="143" y="599"/>
                  </a:lnTo>
                  <a:lnTo>
                    <a:pt x="230" y="611"/>
                  </a:lnTo>
                  <a:lnTo>
                    <a:pt x="285" y="615"/>
                  </a:lnTo>
                  <a:lnTo>
                    <a:pt x="339" y="621"/>
                  </a:lnTo>
                  <a:lnTo>
                    <a:pt x="396" y="624"/>
                  </a:lnTo>
                  <a:lnTo>
                    <a:pt x="455" y="626"/>
                  </a:lnTo>
                  <a:lnTo>
                    <a:pt x="515" y="628"/>
                  </a:lnTo>
                  <a:lnTo>
                    <a:pt x="574" y="625"/>
                  </a:lnTo>
                  <a:lnTo>
                    <a:pt x="609" y="624"/>
                  </a:lnTo>
                  <a:lnTo>
                    <a:pt x="641" y="622"/>
                  </a:lnTo>
                  <a:lnTo>
                    <a:pt x="673" y="618"/>
                  </a:lnTo>
                  <a:lnTo>
                    <a:pt x="706" y="614"/>
                  </a:lnTo>
                  <a:lnTo>
                    <a:pt x="627" y="614"/>
                  </a:lnTo>
                  <a:lnTo>
                    <a:pt x="706" y="33"/>
                  </a:lnTo>
                  <a:lnTo>
                    <a:pt x="666" y="27"/>
                  </a:lnTo>
                  <a:lnTo>
                    <a:pt x="627" y="33"/>
                  </a:lnTo>
                  <a:lnTo>
                    <a:pt x="706" y="3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960" bIns="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1063440" y="1226160"/>
              <a:ext cx="73800" cy="68760"/>
            </a:xfrm>
            <a:custGeom>
              <a:avLst/>
              <a:gdLst/>
              <a:ahLst/>
              <a:rect l="l" t="t" r="r" b="b"/>
              <a:pathLst>
                <a:path w="762" h="628">
                  <a:moveTo>
                    <a:pt x="526" y="19"/>
                  </a:moveTo>
                  <a:lnTo>
                    <a:pt x="585" y="0"/>
                  </a:lnTo>
                  <a:lnTo>
                    <a:pt x="576" y="3"/>
                  </a:lnTo>
                  <a:lnTo>
                    <a:pt x="539" y="9"/>
                  </a:lnTo>
                  <a:lnTo>
                    <a:pt x="481" y="18"/>
                  </a:lnTo>
                  <a:lnTo>
                    <a:pt x="405" y="27"/>
                  </a:lnTo>
                  <a:lnTo>
                    <a:pt x="367" y="32"/>
                  </a:lnTo>
                  <a:lnTo>
                    <a:pt x="325" y="35"/>
                  </a:lnTo>
                  <a:lnTo>
                    <a:pt x="281" y="38"/>
                  </a:lnTo>
                  <a:lnTo>
                    <a:pt x="237" y="39"/>
                  </a:lnTo>
                  <a:lnTo>
                    <a:pt x="193" y="39"/>
                  </a:lnTo>
                  <a:lnTo>
                    <a:pt x="149" y="39"/>
                  </a:lnTo>
                  <a:lnTo>
                    <a:pt x="132" y="38"/>
                  </a:lnTo>
                  <a:lnTo>
                    <a:pt x="114" y="36"/>
                  </a:lnTo>
                  <a:lnTo>
                    <a:pt x="95" y="35"/>
                  </a:lnTo>
                  <a:lnTo>
                    <a:pt x="79" y="33"/>
                  </a:lnTo>
                  <a:lnTo>
                    <a:pt x="0" y="614"/>
                  </a:lnTo>
                  <a:lnTo>
                    <a:pt x="33" y="618"/>
                  </a:lnTo>
                  <a:lnTo>
                    <a:pt x="65" y="622"/>
                  </a:lnTo>
                  <a:lnTo>
                    <a:pt x="97" y="624"/>
                  </a:lnTo>
                  <a:lnTo>
                    <a:pt x="131" y="625"/>
                  </a:lnTo>
                  <a:lnTo>
                    <a:pt x="191" y="628"/>
                  </a:lnTo>
                  <a:lnTo>
                    <a:pt x="251" y="626"/>
                  </a:lnTo>
                  <a:lnTo>
                    <a:pt x="309" y="624"/>
                  </a:lnTo>
                  <a:lnTo>
                    <a:pt x="366" y="621"/>
                  </a:lnTo>
                  <a:lnTo>
                    <a:pt x="420" y="615"/>
                  </a:lnTo>
                  <a:lnTo>
                    <a:pt x="474" y="611"/>
                  </a:lnTo>
                  <a:lnTo>
                    <a:pt x="561" y="599"/>
                  </a:lnTo>
                  <a:lnTo>
                    <a:pt x="634" y="588"/>
                  </a:lnTo>
                  <a:lnTo>
                    <a:pt x="680" y="580"/>
                  </a:lnTo>
                  <a:lnTo>
                    <a:pt x="703" y="575"/>
                  </a:lnTo>
                  <a:lnTo>
                    <a:pt x="762" y="557"/>
                  </a:lnTo>
                  <a:lnTo>
                    <a:pt x="703" y="575"/>
                  </a:lnTo>
                  <a:lnTo>
                    <a:pt x="734" y="570"/>
                  </a:lnTo>
                  <a:lnTo>
                    <a:pt x="762" y="557"/>
                  </a:lnTo>
                  <a:lnTo>
                    <a:pt x="526" y="1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960" bIns="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1114200" y="1091880"/>
              <a:ext cx="94320" cy="195120"/>
            </a:xfrm>
            <a:custGeom>
              <a:avLst/>
              <a:gdLst/>
              <a:ahLst/>
              <a:rect l="l" t="t" r="r" b="b"/>
              <a:pathLst>
                <a:path w="972" h="1777">
                  <a:moveTo>
                    <a:pt x="323" y="218"/>
                  </a:moveTo>
                  <a:lnTo>
                    <a:pt x="319" y="210"/>
                  </a:lnTo>
                  <a:lnTo>
                    <a:pt x="320" y="210"/>
                  </a:lnTo>
                  <a:lnTo>
                    <a:pt x="330" y="239"/>
                  </a:lnTo>
                  <a:lnTo>
                    <a:pt x="334" y="256"/>
                  </a:lnTo>
                  <a:lnTo>
                    <a:pt x="341" y="280"/>
                  </a:lnTo>
                  <a:lnTo>
                    <a:pt x="346" y="306"/>
                  </a:lnTo>
                  <a:lnTo>
                    <a:pt x="354" y="336"/>
                  </a:lnTo>
                  <a:lnTo>
                    <a:pt x="360" y="368"/>
                  </a:lnTo>
                  <a:lnTo>
                    <a:pt x="367" y="405"/>
                  </a:lnTo>
                  <a:lnTo>
                    <a:pt x="373" y="443"/>
                  </a:lnTo>
                  <a:lnTo>
                    <a:pt x="377" y="483"/>
                  </a:lnTo>
                  <a:lnTo>
                    <a:pt x="381" y="525"/>
                  </a:lnTo>
                  <a:lnTo>
                    <a:pt x="384" y="569"/>
                  </a:lnTo>
                  <a:lnTo>
                    <a:pt x="384" y="588"/>
                  </a:lnTo>
                  <a:lnTo>
                    <a:pt x="384" y="611"/>
                  </a:lnTo>
                  <a:lnTo>
                    <a:pt x="384" y="634"/>
                  </a:lnTo>
                  <a:lnTo>
                    <a:pt x="384" y="656"/>
                  </a:lnTo>
                  <a:lnTo>
                    <a:pt x="382" y="678"/>
                  </a:lnTo>
                  <a:lnTo>
                    <a:pt x="380" y="700"/>
                  </a:lnTo>
                  <a:lnTo>
                    <a:pt x="378" y="722"/>
                  </a:lnTo>
                  <a:lnTo>
                    <a:pt x="375" y="744"/>
                  </a:lnTo>
                  <a:lnTo>
                    <a:pt x="372" y="765"/>
                  </a:lnTo>
                  <a:lnTo>
                    <a:pt x="369" y="787"/>
                  </a:lnTo>
                  <a:lnTo>
                    <a:pt x="363" y="807"/>
                  </a:lnTo>
                  <a:lnTo>
                    <a:pt x="359" y="829"/>
                  </a:lnTo>
                  <a:lnTo>
                    <a:pt x="354" y="851"/>
                  </a:lnTo>
                  <a:lnTo>
                    <a:pt x="348" y="870"/>
                  </a:lnTo>
                  <a:lnTo>
                    <a:pt x="341" y="890"/>
                  </a:lnTo>
                  <a:lnTo>
                    <a:pt x="333" y="910"/>
                  </a:lnTo>
                  <a:lnTo>
                    <a:pt x="326" y="930"/>
                  </a:lnTo>
                  <a:lnTo>
                    <a:pt x="316" y="950"/>
                  </a:lnTo>
                  <a:lnTo>
                    <a:pt x="306" y="967"/>
                  </a:lnTo>
                  <a:lnTo>
                    <a:pt x="298" y="986"/>
                  </a:lnTo>
                  <a:lnTo>
                    <a:pt x="287" y="1004"/>
                  </a:lnTo>
                  <a:lnTo>
                    <a:pt x="276" y="1022"/>
                  </a:lnTo>
                  <a:lnTo>
                    <a:pt x="262" y="1039"/>
                  </a:lnTo>
                  <a:lnTo>
                    <a:pt x="250" y="1055"/>
                  </a:lnTo>
                  <a:lnTo>
                    <a:pt x="236" y="1073"/>
                  </a:lnTo>
                  <a:lnTo>
                    <a:pt x="221" y="1089"/>
                  </a:lnTo>
                  <a:lnTo>
                    <a:pt x="205" y="1105"/>
                  </a:lnTo>
                  <a:lnTo>
                    <a:pt x="187" y="1121"/>
                  </a:lnTo>
                  <a:lnTo>
                    <a:pt x="169" y="1137"/>
                  </a:lnTo>
                  <a:lnTo>
                    <a:pt x="150" y="1152"/>
                  </a:lnTo>
                  <a:lnTo>
                    <a:pt x="128" y="1168"/>
                  </a:lnTo>
                  <a:lnTo>
                    <a:pt x="107" y="1183"/>
                  </a:lnTo>
                  <a:lnTo>
                    <a:pt x="83" y="1197"/>
                  </a:lnTo>
                  <a:lnTo>
                    <a:pt x="56" y="1212"/>
                  </a:lnTo>
                  <a:lnTo>
                    <a:pt x="29" y="1226"/>
                  </a:lnTo>
                  <a:lnTo>
                    <a:pt x="0" y="1239"/>
                  </a:lnTo>
                  <a:lnTo>
                    <a:pt x="236" y="1777"/>
                  </a:lnTo>
                  <a:lnTo>
                    <a:pt x="285" y="1754"/>
                  </a:lnTo>
                  <a:lnTo>
                    <a:pt x="332" y="1730"/>
                  </a:lnTo>
                  <a:lnTo>
                    <a:pt x="377" y="1705"/>
                  </a:lnTo>
                  <a:lnTo>
                    <a:pt x="422" y="1678"/>
                  </a:lnTo>
                  <a:lnTo>
                    <a:pt x="464" y="1651"/>
                  </a:lnTo>
                  <a:lnTo>
                    <a:pt x="504" y="1621"/>
                  </a:lnTo>
                  <a:lnTo>
                    <a:pt x="542" y="1590"/>
                  </a:lnTo>
                  <a:lnTo>
                    <a:pt x="579" y="1558"/>
                  </a:lnTo>
                  <a:lnTo>
                    <a:pt x="614" y="1526"/>
                  </a:lnTo>
                  <a:lnTo>
                    <a:pt x="647" y="1493"/>
                  </a:lnTo>
                  <a:lnTo>
                    <a:pt x="677" y="1459"/>
                  </a:lnTo>
                  <a:lnTo>
                    <a:pt x="708" y="1423"/>
                  </a:lnTo>
                  <a:lnTo>
                    <a:pt x="736" y="1387"/>
                  </a:lnTo>
                  <a:lnTo>
                    <a:pt x="760" y="1350"/>
                  </a:lnTo>
                  <a:lnTo>
                    <a:pt x="785" y="1314"/>
                  </a:lnTo>
                  <a:lnTo>
                    <a:pt x="808" y="1275"/>
                  </a:lnTo>
                  <a:lnTo>
                    <a:pt x="828" y="1239"/>
                  </a:lnTo>
                  <a:lnTo>
                    <a:pt x="848" y="1200"/>
                  </a:lnTo>
                  <a:lnTo>
                    <a:pt x="864" y="1162"/>
                  </a:lnTo>
                  <a:lnTo>
                    <a:pt x="880" y="1124"/>
                  </a:lnTo>
                  <a:lnTo>
                    <a:pt x="894" y="1086"/>
                  </a:lnTo>
                  <a:lnTo>
                    <a:pt x="907" y="1048"/>
                  </a:lnTo>
                  <a:lnTo>
                    <a:pt x="919" y="1009"/>
                  </a:lnTo>
                  <a:lnTo>
                    <a:pt x="929" y="971"/>
                  </a:lnTo>
                  <a:lnTo>
                    <a:pt x="938" y="935"/>
                  </a:lnTo>
                  <a:lnTo>
                    <a:pt x="946" y="897"/>
                  </a:lnTo>
                  <a:lnTo>
                    <a:pt x="951" y="859"/>
                  </a:lnTo>
                  <a:lnTo>
                    <a:pt x="958" y="822"/>
                  </a:lnTo>
                  <a:lnTo>
                    <a:pt x="962" y="786"/>
                  </a:lnTo>
                  <a:lnTo>
                    <a:pt x="966" y="750"/>
                  </a:lnTo>
                  <a:lnTo>
                    <a:pt x="969" y="715"/>
                  </a:lnTo>
                  <a:lnTo>
                    <a:pt x="970" y="679"/>
                  </a:lnTo>
                  <a:lnTo>
                    <a:pt x="971" y="646"/>
                  </a:lnTo>
                  <a:lnTo>
                    <a:pt x="972" y="611"/>
                  </a:lnTo>
                  <a:lnTo>
                    <a:pt x="971" y="580"/>
                  </a:lnTo>
                  <a:lnTo>
                    <a:pt x="970" y="544"/>
                  </a:lnTo>
                  <a:lnTo>
                    <a:pt x="968" y="483"/>
                  </a:lnTo>
                  <a:lnTo>
                    <a:pt x="961" y="422"/>
                  </a:lnTo>
                  <a:lnTo>
                    <a:pt x="955" y="365"/>
                  </a:lnTo>
                  <a:lnTo>
                    <a:pt x="946" y="311"/>
                  </a:lnTo>
                  <a:lnTo>
                    <a:pt x="937" y="261"/>
                  </a:lnTo>
                  <a:lnTo>
                    <a:pt x="929" y="214"/>
                  </a:lnTo>
                  <a:lnTo>
                    <a:pt x="919" y="171"/>
                  </a:lnTo>
                  <a:lnTo>
                    <a:pt x="908" y="132"/>
                  </a:lnTo>
                  <a:lnTo>
                    <a:pt x="900" y="100"/>
                  </a:lnTo>
                  <a:lnTo>
                    <a:pt x="891" y="69"/>
                  </a:lnTo>
                  <a:lnTo>
                    <a:pt x="879" y="31"/>
                  </a:lnTo>
                  <a:lnTo>
                    <a:pt x="872" y="8"/>
                  </a:lnTo>
                  <a:lnTo>
                    <a:pt x="868" y="0"/>
                  </a:lnTo>
                  <a:lnTo>
                    <a:pt x="872" y="8"/>
                  </a:lnTo>
                  <a:lnTo>
                    <a:pt x="870" y="4"/>
                  </a:lnTo>
                  <a:lnTo>
                    <a:pt x="868" y="0"/>
                  </a:lnTo>
                  <a:lnTo>
                    <a:pt x="323" y="218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1134720" y="921240"/>
              <a:ext cx="78840" cy="194760"/>
            </a:xfrm>
            <a:custGeom>
              <a:avLst/>
              <a:gdLst/>
              <a:ahLst/>
              <a:rect l="l" t="t" r="r" b="b"/>
              <a:pathLst>
                <a:path w="812" h="1777">
                  <a:moveTo>
                    <a:pt x="325" y="0"/>
                  </a:moveTo>
                  <a:lnTo>
                    <a:pt x="297" y="42"/>
                  </a:lnTo>
                  <a:lnTo>
                    <a:pt x="288" y="58"/>
                  </a:lnTo>
                  <a:lnTo>
                    <a:pt x="272" y="90"/>
                  </a:lnTo>
                  <a:lnTo>
                    <a:pt x="248" y="139"/>
                  </a:lnTo>
                  <a:lnTo>
                    <a:pt x="220" y="202"/>
                  </a:lnTo>
                  <a:lnTo>
                    <a:pt x="203" y="241"/>
                  </a:lnTo>
                  <a:lnTo>
                    <a:pt x="187" y="283"/>
                  </a:lnTo>
                  <a:lnTo>
                    <a:pt x="170" y="327"/>
                  </a:lnTo>
                  <a:lnTo>
                    <a:pt x="152" y="374"/>
                  </a:lnTo>
                  <a:lnTo>
                    <a:pt x="134" y="426"/>
                  </a:lnTo>
                  <a:lnTo>
                    <a:pt x="116" y="479"/>
                  </a:lnTo>
                  <a:lnTo>
                    <a:pt x="100" y="536"/>
                  </a:lnTo>
                  <a:lnTo>
                    <a:pt x="82" y="594"/>
                  </a:lnTo>
                  <a:lnTo>
                    <a:pt x="67" y="656"/>
                  </a:lnTo>
                  <a:lnTo>
                    <a:pt x="52" y="719"/>
                  </a:lnTo>
                  <a:lnTo>
                    <a:pt x="39" y="785"/>
                  </a:lnTo>
                  <a:lnTo>
                    <a:pt x="27" y="853"/>
                  </a:lnTo>
                  <a:lnTo>
                    <a:pt x="16" y="923"/>
                  </a:lnTo>
                  <a:lnTo>
                    <a:pt x="10" y="992"/>
                  </a:lnTo>
                  <a:lnTo>
                    <a:pt x="7" y="1031"/>
                  </a:lnTo>
                  <a:lnTo>
                    <a:pt x="5" y="1068"/>
                  </a:lnTo>
                  <a:lnTo>
                    <a:pt x="2" y="1106"/>
                  </a:lnTo>
                  <a:lnTo>
                    <a:pt x="1" y="1143"/>
                  </a:lnTo>
                  <a:lnTo>
                    <a:pt x="0" y="1180"/>
                  </a:lnTo>
                  <a:lnTo>
                    <a:pt x="1" y="1219"/>
                  </a:lnTo>
                  <a:lnTo>
                    <a:pt x="2" y="1258"/>
                  </a:lnTo>
                  <a:lnTo>
                    <a:pt x="5" y="1296"/>
                  </a:lnTo>
                  <a:lnTo>
                    <a:pt x="7" y="1335"/>
                  </a:lnTo>
                  <a:lnTo>
                    <a:pt x="11" y="1375"/>
                  </a:lnTo>
                  <a:lnTo>
                    <a:pt x="16" y="1415"/>
                  </a:lnTo>
                  <a:lnTo>
                    <a:pt x="23" y="1454"/>
                  </a:lnTo>
                  <a:lnTo>
                    <a:pt x="29" y="1494"/>
                  </a:lnTo>
                  <a:lnTo>
                    <a:pt x="37" y="1535"/>
                  </a:lnTo>
                  <a:lnTo>
                    <a:pt x="47" y="1575"/>
                  </a:lnTo>
                  <a:lnTo>
                    <a:pt x="56" y="1616"/>
                  </a:lnTo>
                  <a:lnTo>
                    <a:pt x="68" y="1656"/>
                  </a:lnTo>
                  <a:lnTo>
                    <a:pt x="82" y="1696"/>
                  </a:lnTo>
                  <a:lnTo>
                    <a:pt x="95" y="1738"/>
                  </a:lnTo>
                  <a:lnTo>
                    <a:pt x="111" y="1777"/>
                  </a:lnTo>
                  <a:lnTo>
                    <a:pt x="656" y="1559"/>
                  </a:lnTo>
                  <a:lnTo>
                    <a:pt x="648" y="1535"/>
                  </a:lnTo>
                  <a:lnTo>
                    <a:pt x="638" y="1512"/>
                  </a:lnTo>
                  <a:lnTo>
                    <a:pt x="631" y="1487"/>
                  </a:lnTo>
                  <a:lnTo>
                    <a:pt x="625" y="1461"/>
                  </a:lnTo>
                  <a:lnTo>
                    <a:pt x="617" y="1438"/>
                  </a:lnTo>
                  <a:lnTo>
                    <a:pt x="612" y="1413"/>
                  </a:lnTo>
                  <a:lnTo>
                    <a:pt x="607" y="1388"/>
                  </a:lnTo>
                  <a:lnTo>
                    <a:pt x="602" y="1362"/>
                  </a:lnTo>
                  <a:lnTo>
                    <a:pt x="599" y="1336"/>
                  </a:lnTo>
                  <a:lnTo>
                    <a:pt x="596" y="1310"/>
                  </a:lnTo>
                  <a:lnTo>
                    <a:pt x="594" y="1285"/>
                  </a:lnTo>
                  <a:lnTo>
                    <a:pt x="592" y="1259"/>
                  </a:lnTo>
                  <a:lnTo>
                    <a:pt x="589" y="1233"/>
                  </a:lnTo>
                  <a:lnTo>
                    <a:pt x="588" y="1207"/>
                  </a:lnTo>
                  <a:lnTo>
                    <a:pt x="589" y="1180"/>
                  </a:lnTo>
                  <a:lnTo>
                    <a:pt x="588" y="1153"/>
                  </a:lnTo>
                  <a:lnTo>
                    <a:pt x="589" y="1126"/>
                  </a:lnTo>
                  <a:lnTo>
                    <a:pt x="590" y="1100"/>
                  </a:lnTo>
                  <a:lnTo>
                    <a:pt x="593" y="1074"/>
                  </a:lnTo>
                  <a:lnTo>
                    <a:pt x="595" y="1051"/>
                  </a:lnTo>
                  <a:lnTo>
                    <a:pt x="601" y="994"/>
                  </a:lnTo>
                  <a:lnTo>
                    <a:pt x="608" y="944"/>
                  </a:lnTo>
                  <a:lnTo>
                    <a:pt x="616" y="893"/>
                  </a:lnTo>
                  <a:lnTo>
                    <a:pt x="627" y="841"/>
                  </a:lnTo>
                  <a:lnTo>
                    <a:pt x="638" y="794"/>
                  </a:lnTo>
                  <a:lnTo>
                    <a:pt x="651" y="745"/>
                  </a:lnTo>
                  <a:lnTo>
                    <a:pt x="663" y="699"/>
                  </a:lnTo>
                  <a:lnTo>
                    <a:pt x="677" y="656"/>
                  </a:lnTo>
                  <a:lnTo>
                    <a:pt x="691" y="612"/>
                  </a:lnTo>
                  <a:lnTo>
                    <a:pt x="704" y="573"/>
                  </a:lnTo>
                  <a:lnTo>
                    <a:pt x="719" y="534"/>
                  </a:lnTo>
                  <a:lnTo>
                    <a:pt x="732" y="498"/>
                  </a:lnTo>
                  <a:lnTo>
                    <a:pt x="746" y="466"/>
                  </a:lnTo>
                  <a:lnTo>
                    <a:pt x="759" y="438"/>
                  </a:lnTo>
                  <a:lnTo>
                    <a:pt x="781" y="385"/>
                  </a:lnTo>
                  <a:lnTo>
                    <a:pt x="799" y="349"/>
                  </a:lnTo>
                  <a:lnTo>
                    <a:pt x="811" y="327"/>
                  </a:lnTo>
                  <a:lnTo>
                    <a:pt x="812" y="325"/>
                  </a:lnTo>
                  <a:lnTo>
                    <a:pt x="784" y="368"/>
                  </a:lnTo>
                  <a:lnTo>
                    <a:pt x="325" y="0"/>
                  </a:lnTo>
                  <a:lnTo>
                    <a:pt x="309" y="21"/>
                  </a:lnTo>
                  <a:lnTo>
                    <a:pt x="297" y="42"/>
                  </a:lnTo>
                  <a:lnTo>
                    <a:pt x="32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1166400" y="736920"/>
              <a:ext cx="115560" cy="224280"/>
            </a:xfrm>
            <a:custGeom>
              <a:avLst/>
              <a:gdLst/>
              <a:ahLst/>
              <a:rect l="l" t="t" r="r" b="b"/>
              <a:pathLst>
                <a:path w="1189" h="2044">
                  <a:moveTo>
                    <a:pt x="620" y="0"/>
                  </a:moveTo>
                  <a:lnTo>
                    <a:pt x="601" y="113"/>
                  </a:lnTo>
                  <a:lnTo>
                    <a:pt x="601" y="112"/>
                  </a:lnTo>
                  <a:lnTo>
                    <a:pt x="602" y="137"/>
                  </a:lnTo>
                  <a:lnTo>
                    <a:pt x="600" y="177"/>
                  </a:lnTo>
                  <a:lnTo>
                    <a:pt x="596" y="234"/>
                  </a:lnTo>
                  <a:lnTo>
                    <a:pt x="594" y="265"/>
                  </a:lnTo>
                  <a:lnTo>
                    <a:pt x="589" y="302"/>
                  </a:lnTo>
                  <a:lnTo>
                    <a:pt x="585" y="341"/>
                  </a:lnTo>
                  <a:lnTo>
                    <a:pt x="578" y="385"/>
                  </a:lnTo>
                  <a:lnTo>
                    <a:pt x="571" y="431"/>
                  </a:lnTo>
                  <a:lnTo>
                    <a:pt x="561" y="481"/>
                  </a:lnTo>
                  <a:lnTo>
                    <a:pt x="550" y="532"/>
                  </a:lnTo>
                  <a:lnTo>
                    <a:pt x="540" y="587"/>
                  </a:lnTo>
                  <a:lnTo>
                    <a:pt x="524" y="644"/>
                  </a:lnTo>
                  <a:lnTo>
                    <a:pt x="507" y="703"/>
                  </a:lnTo>
                  <a:lnTo>
                    <a:pt x="490" y="765"/>
                  </a:lnTo>
                  <a:lnTo>
                    <a:pt x="469" y="827"/>
                  </a:lnTo>
                  <a:lnTo>
                    <a:pt x="446" y="892"/>
                  </a:lnTo>
                  <a:lnTo>
                    <a:pt x="420" y="960"/>
                  </a:lnTo>
                  <a:lnTo>
                    <a:pt x="407" y="992"/>
                  </a:lnTo>
                  <a:lnTo>
                    <a:pt x="393" y="1026"/>
                  </a:lnTo>
                  <a:lnTo>
                    <a:pt x="378" y="1060"/>
                  </a:lnTo>
                  <a:lnTo>
                    <a:pt x="362" y="1095"/>
                  </a:lnTo>
                  <a:lnTo>
                    <a:pt x="345" y="1130"/>
                  </a:lnTo>
                  <a:lnTo>
                    <a:pt x="328" y="1165"/>
                  </a:lnTo>
                  <a:lnTo>
                    <a:pt x="310" y="1200"/>
                  </a:lnTo>
                  <a:lnTo>
                    <a:pt x="291" y="1236"/>
                  </a:lnTo>
                  <a:lnTo>
                    <a:pt x="272" y="1273"/>
                  </a:lnTo>
                  <a:lnTo>
                    <a:pt x="251" y="1308"/>
                  </a:lnTo>
                  <a:lnTo>
                    <a:pt x="230" y="1345"/>
                  </a:lnTo>
                  <a:lnTo>
                    <a:pt x="208" y="1382"/>
                  </a:lnTo>
                  <a:lnTo>
                    <a:pt x="186" y="1417"/>
                  </a:lnTo>
                  <a:lnTo>
                    <a:pt x="162" y="1454"/>
                  </a:lnTo>
                  <a:lnTo>
                    <a:pt x="137" y="1492"/>
                  </a:lnTo>
                  <a:lnTo>
                    <a:pt x="111" y="1527"/>
                  </a:lnTo>
                  <a:lnTo>
                    <a:pt x="85" y="1565"/>
                  </a:lnTo>
                  <a:lnTo>
                    <a:pt x="58" y="1603"/>
                  </a:lnTo>
                  <a:lnTo>
                    <a:pt x="29" y="1638"/>
                  </a:lnTo>
                  <a:lnTo>
                    <a:pt x="0" y="1676"/>
                  </a:lnTo>
                  <a:lnTo>
                    <a:pt x="459" y="2044"/>
                  </a:lnTo>
                  <a:lnTo>
                    <a:pt x="494" y="2000"/>
                  </a:lnTo>
                  <a:lnTo>
                    <a:pt x="528" y="1954"/>
                  </a:lnTo>
                  <a:lnTo>
                    <a:pt x="561" y="1910"/>
                  </a:lnTo>
                  <a:lnTo>
                    <a:pt x="592" y="1866"/>
                  </a:lnTo>
                  <a:lnTo>
                    <a:pt x="623" y="1821"/>
                  </a:lnTo>
                  <a:lnTo>
                    <a:pt x="653" y="1776"/>
                  </a:lnTo>
                  <a:lnTo>
                    <a:pt x="682" y="1732"/>
                  </a:lnTo>
                  <a:lnTo>
                    <a:pt x="710" y="1687"/>
                  </a:lnTo>
                  <a:lnTo>
                    <a:pt x="736" y="1644"/>
                  </a:lnTo>
                  <a:lnTo>
                    <a:pt x="762" y="1601"/>
                  </a:lnTo>
                  <a:lnTo>
                    <a:pt x="786" y="1555"/>
                  </a:lnTo>
                  <a:lnTo>
                    <a:pt x="809" y="1512"/>
                  </a:lnTo>
                  <a:lnTo>
                    <a:pt x="832" y="1469"/>
                  </a:lnTo>
                  <a:lnTo>
                    <a:pt x="855" y="1427"/>
                  </a:lnTo>
                  <a:lnTo>
                    <a:pt x="875" y="1384"/>
                  </a:lnTo>
                  <a:lnTo>
                    <a:pt x="896" y="1341"/>
                  </a:lnTo>
                  <a:lnTo>
                    <a:pt x="914" y="1300"/>
                  </a:lnTo>
                  <a:lnTo>
                    <a:pt x="933" y="1258"/>
                  </a:lnTo>
                  <a:lnTo>
                    <a:pt x="950" y="1215"/>
                  </a:lnTo>
                  <a:lnTo>
                    <a:pt x="968" y="1173"/>
                  </a:lnTo>
                  <a:lnTo>
                    <a:pt x="998" y="1095"/>
                  </a:lnTo>
                  <a:lnTo>
                    <a:pt x="1026" y="1016"/>
                  </a:lnTo>
                  <a:lnTo>
                    <a:pt x="1051" y="939"/>
                  </a:lnTo>
                  <a:lnTo>
                    <a:pt x="1074" y="864"/>
                  </a:lnTo>
                  <a:lnTo>
                    <a:pt x="1093" y="793"/>
                  </a:lnTo>
                  <a:lnTo>
                    <a:pt x="1109" y="723"/>
                  </a:lnTo>
                  <a:lnTo>
                    <a:pt x="1125" y="656"/>
                  </a:lnTo>
                  <a:lnTo>
                    <a:pt x="1138" y="591"/>
                  </a:lnTo>
                  <a:lnTo>
                    <a:pt x="1150" y="531"/>
                  </a:lnTo>
                  <a:lnTo>
                    <a:pt x="1160" y="472"/>
                  </a:lnTo>
                  <a:lnTo>
                    <a:pt x="1166" y="420"/>
                  </a:lnTo>
                  <a:lnTo>
                    <a:pt x="1174" y="368"/>
                  </a:lnTo>
                  <a:lnTo>
                    <a:pt x="1178" y="320"/>
                  </a:lnTo>
                  <a:lnTo>
                    <a:pt x="1183" y="275"/>
                  </a:lnTo>
                  <a:lnTo>
                    <a:pt x="1187" y="204"/>
                  </a:lnTo>
                  <a:lnTo>
                    <a:pt x="1188" y="148"/>
                  </a:lnTo>
                  <a:lnTo>
                    <a:pt x="1189" y="112"/>
                  </a:lnTo>
                  <a:lnTo>
                    <a:pt x="1189" y="92"/>
                  </a:lnTo>
                  <a:lnTo>
                    <a:pt x="1170" y="205"/>
                  </a:lnTo>
                  <a:lnTo>
                    <a:pt x="620" y="0"/>
                  </a:lnTo>
                  <a:lnTo>
                    <a:pt x="599" y="55"/>
                  </a:lnTo>
                  <a:lnTo>
                    <a:pt x="602" y="113"/>
                  </a:lnTo>
                  <a:lnTo>
                    <a:pt x="62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1226520" y="705240"/>
              <a:ext cx="56880" cy="64440"/>
            </a:xfrm>
            <a:custGeom>
              <a:avLst/>
              <a:gdLst/>
              <a:ahLst/>
              <a:rect l="l" t="t" r="r" b="b"/>
              <a:pathLst>
                <a:path w="589" h="589">
                  <a:moveTo>
                    <a:pt x="589" y="48"/>
                  </a:moveTo>
                  <a:lnTo>
                    <a:pt x="560" y="34"/>
                  </a:lnTo>
                  <a:lnTo>
                    <a:pt x="525" y="21"/>
                  </a:lnTo>
                  <a:lnTo>
                    <a:pt x="494" y="13"/>
                  </a:lnTo>
                  <a:lnTo>
                    <a:pt x="459" y="5"/>
                  </a:lnTo>
                  <a:lnTo>
                    <a:pt x="426" y="2"/>
                  </a:lnTo>
                  <a:lnTo>
                    <a:pt x="388" y="0"/>
                  </a:lnTo>
                  <a:lnTo>
                    <a:pt x="344" y="3"/>
                  </a:lnTo>
                  <a:lnTo>
                    <a:pt x="296" y="13"/>
                  </a:lnTo>
                  <a:lnTo>
                    <a:pt x="255" y="26"/>
                  </a:lnTo>
                  <a:lnTo>
                    <a:pt x="218" y="40"/>
                  </a:lnTo>
                  <a:lnTo>
                    <a:pt x="194" y="54"/>
                  </a:lnTo>
                  <a:lnTo>
                    <a:pt x="167" y="70"/>
                  </a:lnTo>
                  <a:lnTo>
                    <a:pt x="143" y="87"/>
                  </a:lnTo>
                  <a:lnTo>
                    <a:pt x="118" y="108"/>
                  </a:lnTo>
                  <a:lnTo>
                    <a:pt x="95" y="130"/>
                  </a:lnTo>
                  <a:lnTo>
                    <a:pt x="76" y="153"/>
                  </a:lnTo>
                  <a:lnTo>
                    <a:pt x="57" y="179"/>
                  </a:lnTo>
                  <a:lnTo>
                    <a:pt x="39" y="204"/>
                  </a:lnTo>
                  <a:lnTo>
                    <a:pt x="24" y="232"/>
                  </a:lnTo>
                  <a:lnTo>
                    <a:pt x="11" y="259"/>
                  </a:lnTo>
                  <a:lnTo>
                    <a:pt x="0" y="287"/>
                  </a:lnTo>
                  <a:lnTo>
                    <a:pt x="550" y="492"/>
                  </a:lnTo>
                  <a:lnTo>
                    <a:pt x="549" y="495"/>
                  </a:lnTo>
                  <a:lnTo>
                    <a:pt x="546" y="501"/>
                  </a:lnTo>
                  <a:lnTo>
                    <a:pt x="543" y="508"/>
                  </a:lnTo>
                  <a:lnTo>
                    <a:pt x="538" y="515"/>
                  </a:lnTo>
                  <a:lnTo>
                    <a:pt x="531" y="523"/>
                  </a:lnTo>
                  <a:lnTo>
                    <a:pt x="524" y="532"/>
                  </a:lnTo>
                  <a:lnTo>
                    <a:pt x="514" y="540"/>
                  </a:lnTo>
                  <a:lnTo>
                    <a:pt x="503" y="550"/>
                  </a:lnTo>
                  <a:lnTo>
                    <a:pt x="494" y="558"/>
                  </a:lnTo>
                  <a:lnTo>
                    <a:pt x="481" y="564"/>
                  </a:lnTo>
                  <a:lnTo>
                    <a:pt x="470" y="571"/>
                  </a:lnTo>
                  <a:lnTo>
                    <a:pt x="448" y="579"/>
                  </a:lnTo>
                  <a:lnTo>
                    <a:pt x="434" y="584"/>
                  </a:lnTo>
                  <a:lnTo>
                    <a:pt x="415" y="588"/>
                  </a:lnTo>
                  <a:lnTo>
                    <a:pt x="398" y="589"/>
                  </a:lnTo>
                  <a:lnTo>
                    <a:pt x="385" y="588"/>
                  </a:lnTo>
                  <a:lnTo>
                    <a:pt x="374" y="587"/>
                  </a:lnTo>
                  <a:lnTo>
                    <a:pt x="359" y="584"/>
                  </a:lnTo>
                  <a:lnTo>
                    <a:pt x="357" y="584"/>
                  </a:lnTo>
                  <a:lnTo>
                    <a:pt x="331" y="574"/>
                  </a:lnTo>
                  <a:lnTo>
                    <a:pt x="303" y="561"/>
                  </a:lnTo>
                  <a:lnTo>
                    <a:pt x="589" y="48"/>
                  </a:lnTo>
                  <a:lnTo>
                    <a:pt x="575" y="40"/>
                  </a:lnTo>
                  <a:lnTo>
                    <a:pt x="560" y="34"/>
                  </a:lnTo>
                  <a:lnTo>
                    <a:pt x="589" y="48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640" bIns="17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1256040" y="710640"/>
              <a:ext cx="207000" cy="92520"/>
            </a:xfrm>
            <a:custGeom>
              <a:avLst/>
              <a:gdLst/>
              <a:ahLst/>
              <a:rect l="l" t="t" r="r" b="b"/>
              <a:pathLst>
                <a:path w="2131" h="843">
                  <a:moveTo>
                    <a:pt x="1671" y="89"/>
                  </a:moveTo>
                  <a:lnTo>
                    <a:pt x="1687" y="71"/>
                  </a:lnTo>
                  <a:lnTo>
                    <a:pt x="1695" y="65"/>
                  </a:lnTo>
                  <a:lnTo>
                    <a:pt x="1680" y="78"/>
                  </a:lnTo>
                  <a:lnTo>
                    <a:pt x="1673" y="84"/>
                  </a:lnTo>
                  <a:lnTo>
                    <a:pt x="1661" y="93"/>
                  </a:lnTo>
                  <a:lnTo>
                    <a:pt x="1645" y="105"/>
                  </a:lnTo>
                  <a:lnTo>
                    <a:pt x="1628" y="117"/>
                  </a:lnTo>
                  <a:lnTo>
                    <a:pt x="1606" y="130"/>
                  </a:lnTo>
                  <a:lnTo>
                    <a:pt x="1582" y="144"/>
                  </a:lnTo>
                  <a:lnTo>
                    <a:pt x="1557" y="157"/>
                  </a:lnTo>
                  <a:lnTo>
                    <a:pt x="1527" y="172"/>
                  </a:lnTo>
                  <a:lnTo>
                    <a:pt x="1495" y="186"/>
                  </a:lnTo>
                  <a:lnTo>
                    <a:pt x="1458" y="201"/>
                  </a:lnTo>
                  <a:lnTo>
                    <a:pt x="1442" y="207"/>
                  </a:lnTo>
                  <a:lnTo>
                    <a:pt x="1424" y="212"/>
                  </a:lnTo>
                  <a:lnTo>
                    <a:pt x="1403" y="217"/>
                  </a:lnTo>
                  <a:lnTo>
                    <a:pt x="1383" y="224"/>
                  </a:lnTo>
                  <a:lnTo>
                    <a:pt x="1362" y="228"/>
                  </a:lnTo>
                  <a:lnTo>
                    <a:pt x="1340" y="234"/>
                  </a:lnTo>
                  <a:lnTo>
                    <a:pt x="1317" y="239"/>
                  </a:lnTo>
                  <a:lnTo>
                    <a:pt x="1293" y="242"/>
                  </a:lnTo>
                  <a:lnTo>
                    <a:pt x="1270" y="247"/>
                  </a:lnTo>
                  <a:lnTo>
                    <a:pt x="1245" y="249"/>
                  </a:lnTo>
                  <a:lnTo>
                    <a:pt x="1219" y="251"/>
                  </a:lnTo>
                  <a:lnTo>
                    <a:pt x="1193" y="253"/>
                  </a:lnTo>
                  <a:lnTo>
                    <a:pt x="1165" y="255"/>
                  </a:lnTo>
                  <a:lnTo>
                    <a:pt x="1137" y="254"/>
                  </a:lnTo>
                  <a:lnTo>
                    <a:pt x="1107" y="255"/>
                  </a:lnTo>
                  <a:lnTo>
                    <a:pt x="1078" y="254"/>
                  </a:lnTo>
                  <a:lnTo>
                    <a:pt x="1046" y="252"/>
                  </a:lnTo>
                  <a:lnTo>
                    <a:pt x="1015" y="250"/>
                  </a:lnTo>
                  <a:lnTo>
                    <a:pt x="983" y="245"/>
                  </a:lnTo>
                  <a:lnTo>
                    <a:pt x="949" y="241"/>
                  </a:lnTo>
                  <a:lnTo>
                    <a:pt x="915" y="236"/>
                  </a:lnTo>
                  <a:lnTo>
                    <a:pt x="879" y="229"/>
                  </a:lnTo>
                  <a:lnTo>
                    <a:pt x="843" y="223"/>
                  </a:lnTo>
                  <a:lnTo>
                    <a:pt x="806" y="213"/>
                  </a:lnTo>
                  <a:lnTo>
                    <a:pt x="768" y="204"/>
                  </a:lnTo>
                  <a:lnTo>
                    <a:pt x="729" y="192"/>
                  </a:lnTo>
                  <a:lnTo>
                    <a:pt x="689" y="180"/>
                  </a:lnTo>
                  <a:lnTo>
                    <a:pt x="648" y="166"/>
                  </a:lnTo>
                  <a:lnTo>
                    <a:pt x="607" y="151"/>
                  </a:lnTo>
                  <a:lnTo>
                    <a:pt x="564" y="134"/>
                  </a:lnTo>
                  <a:lnTo>
                    <a:pt x="520" y="116"/>
                  </a:lnTo>
                  <a:lnTo>
                    <a:pt x="475" y="97"/>
                  </a:lnTo>
                  <a:lnTo>
                    <a:pt x="429" y="75"/>
                  </a:lnTo>
                  <a:lnTo>
                    <a:pt x="382" y="51"/>
                  </a:lnTo>
                  <a:lnTo>
                    <a:pt x="335" y="27"/>
                  </a:lnTo>
                  <a:lnTo>
                    <a:pt x="286" y="0"/>
                  </a:lnTo>
                  <a:lnTo>
                    <a:pt x="0" y="513"/>
                  </a:lnTo>
                  <a:lnTo>
                    <a:pt x="59" y="544"/>
                  </a:lnTo>
                  <a:lnTo>
                    <a:pt x="117" y="575"/>
                  </a:lnTo>
                  <a:lnTo>
                    <a:pt x="175" y="604"/>
                  </a:lnTo>
                  <a:lnTo>
                    <a:pt x="232" y="629"/>
                  </a:lnTo>
                  <a:lnTo>
                    <a:pt x="289" y="655"/>
                  </a:lnTo>
                  <a:lnTo>
                    <a:pt x="345" y="679"/>
                  </a:lnTo>
                  <a:lnTo>
                    <a:pt x="400" y="701"/>
                  </a:lnTo>
                  <a:lnTo>
                    <a:pt x="455" y="720"/>
                  </a:lnTo>
                  <a:lnTo>
                    <a:pt x="508" y="738"/>
                  </a:lnTo>
                  <a:lnTo>
                    <a:pt x="562" y="756"/>
                  </a:lnTo>
                  <a:lnTo>
                    <a:pt x="614" y="770"/>
                  </a:lnTo>
                  <a:lnTo>
                    <a:pt x="665" y="784"/>
                  </a:lnTo>
                  <a:lnTo>
                    <a:pt x="717" y="796"/>
                  </a:lnTo>
                  <a:lnTo>
                    <a:pt x="767" y="806"/>
                  </a:lnTo>
                  <a:lnTo>
                    <a:pt x="816" y="816"/>
                  </a:lnTo>
                  <a:lnTo>
                    <a:pt x="864" y="824"/>
                  </a:lnTo>
                  <a:lnTo>
                    <a:pt x="914" y="830"/>
                  </a:lnTo>
                  <a:lnTo>
                    <a:pt x="960" y="834"/>
                  </a:lnTo>
                  <a:lnTo>
                    <a:pt x="1007" y="839"/>
                  </a:lnTo>
                  <a:lnTo>
                    <a:pt x="1052" y="841"/>
                  </a:lnTo>
                  <a:lnTo>
                    <a:pt x="1097" y="842"/>
                  </a:lnTo>
                  <a:lnTo>
                    <a:pt x="1140" y="843"/>
                  </a:lnTo>
                  <a:lnTo>
                    <a:pt x="1183" y="841"/>
                  </a:lnTo>
                  <a:lnTo>
                    <a:pt x="1225" y="840"/>
                  </a:lnTo>
                  <a:lnTo>
                    <a:pt x="1267" y="838"/>
                  </a:lnTo>
                  <a:lnTo>
                    <a:pt x="1307" y="833"/>
                  </a:lnTo>
                  <a:lnTo>
                    <a:pt x="1347" y="828"/>
                  </a:lnTo>
                  <a:lnTo>
                    <a:pt x="1386" y="822"/>
                  </a:lnTo>
                  <a:lnTo>
                    <a:pt x="1423" y="816"/>
                  </a:lnTo>
                  <a:lnTo>
                    <a:pt x="1459" y="808"/>
                  </a:lnTo>
                  <a:lnTo>
                    <a:pt x="1495" y="801"/>
                  </a:lnTo>
                  <a:lnTo>
                    <a:pt x="1531" y="792"/>
                  </a:lnTo>
                  <a:lnTo>
                    <a:pt x="1564" y="784"/>
                  </a:lnTo>
                  <a:lnTo>
                    <a:pt x="1597" y="773"/>
                  </a:lnTo>
                  <a:lnTo>
                    <a:pt x="1629" y="762"/>
                  </a:lnTo>
                  <a:lnTo>
                    <a:pt x="1662" y="750"/>
                  </a:lnTo>
                  <a:lnTo>
                    <a:pt x="1718" y="729"/>
                  </a:lnTo>
                  <a:lnTo>
                    <a:pt x="1773" y="706"/>
                  </a:lnTo>
                  <a:lnTo>
                    <a:pt x="1824" y="681"/>
                  </a:lnTo>
                  <a:lnTo>
                    <a:pt x="1871" y="656"/>
                  </a:lnTo>
                  <a:lnTo>
                    <a:pt x="1913" y="632"/>
                  </a:lnTo>
                  <a:lnTo>
                    <a:pt x="1950" y="607"/>
                  </a:lnTo>
                  <a:lnTo>
                    <a:pt x="1985" y="583"/>
                  </a:lnTo>
                  <a:lnTo>
                    <a:pt x="2015" y="560"/>
                  </a:lnTo>
                  <a:lnTo>
                    <a:pt x="2041" y="541"/>
                  </a:lnTo>
                  <a:lnTo>
                    <a:pt x="2066" y="519"/>
                  </a:lnTo>
                  <a:lnTo>
                    <a:pt x="2093" y="496"/>
                  </a:lnTo>
                  <a:lnTo>
                    <a:pt x="2114" y="475"/>
                  </a:lnTo>
                  <a:lnTo>
                    <a:pt x="2131" y="457"/>
                  </a:lnTo>
                  <a:lnTo>
                    <a:pt x="2113" y="474"/>
                  </a:lnTo>
                  <a:lnTo>
                    <a:pt x="2123" y="467"/>
                  </a:lnTo>
                  <a:lnTo>
                    <a:pt x="2130" y="456"/>
                  </a:lnTo>
                  <a:lnTo>
                    <a:pt x="1671" y="8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1397160" y="654480"/>
              <a:ext cx="81720" cy="106200"/>
            </a:xfrm>
            <a:custGeom>
              <a:avLst/>
              <a:gdLst/>
              <a:ahLst/>
              <a:rect l="l" t="t" r="r" b="b"/>
              <a:pathLst>
                <a:path w="846" h="971">
                  <a:moveTo>
                    <a:pt x="0" y="526"/>
                  </a:moveTo>
                  <a:lnTo>
                    <a:pt x="143" y="585"/>
                  </a:lnTo>
                  <a:lnTo>
                    <a:pt x="140" y="585"/>
                  </a:lnTo>
                  <a:lnTo>
                    <a:pt x="152" y="586"/>
                  </a:lnTo>
                  <a:lnTo>
                    <a:pt x="170" y="589"/>
                  </a:lnTo>
                  <a:lnTo>
                    <a:pt x="198" y="594"/>
                  </a:lnTo>
                  <a:lnTo>
                    <a:pt x="208" y="598"/>
                  </a:lnTo>
                  <a:lnTo>
                    <a:pt x="221" y="602"/>
                  </a:lnTo>
                  <a:lnTo>
                    <a:pt x="234" y="606"/>
                  </a:lnTo>
                  <a:lnTo>
                    <a:pt x="247" y="612"/>
                  </a:lnTo>
                  <a:lnTo>
                    <a:pt x="258" y="616"/>
                  </a:lnTo>
                  <a:lnTo>
                    <a:pt x="269" y="620"/>
                  </a:lnTo>
                  <a:lnTo>
                    <a:pt x="276" y="624"/>
                  </a:lnTo>
                  <a:lnTo>
                    <a:pt x="283" y="627"/>
                  </a:lnTo>
                  <a:lnTo>
                    <a:pt x="286" y="629"/>
                  </a:lnTo>
                  <a:lnTo>
                    <a:pt x="292" y="634"/>
                  </a:lnTo>
                  <a:lnTo>
                    <a:pt x="286" y="630"/>
                  </a:lnTo>
                  <a:lnTo>
                    <a:pt x="285" y="629"/>
                  </a:lnTo>
                  <a:lnTo>
                    <a:pt x="283" y="626"/>
                  </a:lnTo>
                  <a:lnTo>
                    <a:pt x="279" y="624"/>
                  </a:lnTo>
                  <a:lnTo>
                    <a:pt x="277" y="619"/>
                  </a:lnTo>
                  <a:lnTo>
                    <a:pt x="275" y="615"/>
                  </a:lnTo>
                  <a:lnTo>
                    <a:pt x="272" y="608"/>
                  </a:lnTo>
                  <a:lnTo>
                    <a:pt x="269" y="602"/>
                  </a:lnTo>
                  <a:lnTo>
                    <a:pt x="265" y="594"/>
                  </a:lnTo>
                  <a:lnTo>
                    <a:pt x="263" y="588"/>
                  </a:lnTo>
                  <a:lnTo>
                    <a:pt x="260" y="580"/>
                  </a:lnTo>
                  <a:lnTo>
                    <a:pt x="259" y="572"/>
                  </a:lnTo>
                  <a:lnTo>
                    <a:pt x="258" y="563"/>
                  </a:lnTo>
                  <a:lnTo>
                    <a:pt x="258" y="557"/>
                  </a:lnTo>
                  <a:lnTo>
                    <a:pt x="258" y="552"/>
                  </a:lnTo>
                  <a:lnTo>
                    <a:pt x="258" y="547"/>
                  </a:lnTo>
                  <a:lnTo>
                    <a:pt x="259" y="544"/>
                  </a:lnTo>
                  <a:lnTo>
                    <a:pt x="259" y="542"/>
                  </a:lnTo>
                  <a:lnTo>
                    <a:pt x="260" y="541"/>
                  </a:lnTo>
                  <a:lnTo>
                    <a:pt x="260" y="542"/>
                  </a:lnTo>
                  <a:lnTo>
                    <a:pt x="258" y="544"/>
                  </a:lnTo>
                  <a:lnTo>
                    <a:pt x="257" y="549"/>
                  </a:lnTo>
                  <a:lnTo>
                    <a:pt x="253" y="555"/>
                  </a:lnTo>
                  <a:lnTo>
                    <a:pt x="250" y="561"/>
                  </a:lnTo>
                  <a:lnTo>
                    <a:pt x="245" y="570"/>
                  </a:lnTo>
                  <a:lnTo>
                    <a:pt x="237" y="580"/>
                  </a:lnTo>
                  <a:lnTo>
                    <a:pt x="230" y="591"/>
                  </a:lnTo>
                  <a:lnTo>
                    <a:pt x="219" y="603"/>
                  </a:lnTo>
                  <a:lnTo>
                    <a:pt x="679" y="971"/>
                  </a:lnTo>
                  <a:lnTo>
                    <a:pt x="698" y="944"/>
                  </a:lnTo>
                  <a:lnTo>
                    <a:pt x="719" y="916"/>
                  </a:lnTo>
                  <a:lnTo>
                    <a:pt x="737" y="890"/>
                  </a:lnTo>
                  <a:lnTo>
                    <a:pt x="754" y="862"/>
                  </a:lnTo>
                  <a:lnTo>
                    <a:pt x="770" y="833"/>
                  </a:lnTo>
                  <a:lnTo>
                    <a:pt x="785" y="804"/>
                  </a:lnTo>
                  <a:lnTo>
                    <a:pt x="798" y="776"/>
                  </a:lnTo>
                  <a:lnTo>
                    <a:pt x="810" y="745"/>
                  </a:lnTo>
                  <a:lnTo>
                    <a:pt x="821" y="715"/>
                  </a:lnTo>
                  <a:lnTo>
                    <a:pt x="830" y="684"/>
                  </a:lnTo>
                  <a:lnTo>
                    <a:pt x="836" y="652"/>
                  </a:lnTo>
                  <a:lnTo>
                    <a:pt x="843" y="620"/>
                  </a:lnTo>
                  <a:lnTo>
                    <a:pt x="845" y="587"/>
                  </a:lnTo>
                  <a:lnTo>
                    <a:pt x="846" y="555"/>
                  </a:lnTo>
                  <a:lnTo>
                    <a:pt x="845" y="522"/>
                  </a:lnTo>
                  <a:lnTo>
                    <a:pt x="840" y="489"/>
                  </a:lnTo>
                  <a:lnTo>
                    <a:pt x="835" y="455"/>
                  </a:lnTo>
                  <a:lnTo>
                    <a:pt x="826" y="424"/>
                  </a:lnTo>
                  <a:lnTo>
                    <a:pt x="817" y="395"/>
                  </a:lnTo>
                  <a:lnTo>
                    <a:pt x="805" y="365"/>
                  </a:lnTo>
                  <a:lnTo>
                    <a:pt x="791" y="338"/>
                  </a:lnTo>
                  <a:lnTo>
                    <a:pt x="777" y="311"/>
                  </a:lnTo>
                  <a:lnTo>
                    <a:pt x="761" y="286"/>
                  </a:lnTo>
                  <a:lnTo>
                    <a:pt x="744" y="263"/>
                  </a:lnTo>
                  <a:lnTo>
                    <a:pt x="727" y="242"/>
                  </a:lnTo>
                  <a:lnTo>
                    <a:pt x="709" y="222"/>
                  </a:lnTo>
                  <a:lnTo>
                    <a:pt x="690" y="204"/>
                  </a:lnTo>
                  <a:lnTo>
                    <a:pt x="667" y="184"/>
                  </a:lnTo>
                  <a:lnTo>
                    <a:pt x="635" y="158"/>
                  </a:lnTo>
                  <a:lnTo>
                    <a:pt x="598" y="133"/>
                  </a:lnTo>
                  <a:lnTo>
                    <a:pt x="561" y="111"/>
                  </a:lnTo>
                  <a:lnTo>
                    <a:pt x="525" y="92"/>
                  </a:lnTo>
                  <a:lnTo>
                    <a:pt x="491" y="76"/>
                  </a:lnTo>
                  <a:lnTo>
                    <a:pt x="456" y="62"/>
                  </a:lnTo>
                  <a:lnTo>
                    <a:pt x="425" y="51"/>
                  </a:lnTo>
                  <a:lnTo>
                    <a:pt x="394" y="41"/>
                  </a:lnTo>
                  <a:lnTo>
                    <a:pt x="365" y="33"/>
                  </a:lnTo>
                  <a:lnTo>
                    <a:pt x="334" y="25"/>
                  </a:lnTo>
                  <a:lnTo>
                    <a:pt x="290" y="14"/>
                  </a:lnTo>
                  <a:lnTo>
                    <a:pt x="250" y="7"/>
                  </a:lnTo>
                  <a:lnTo>
                    <a:pt x="225" y="2"/>
                  </a:lnTo>
                  <a:lnTo>
                    <a:pt x="208" y="0"/>
                  </a:lnTo>
                  <a:lnTo>
                    <a:pt x="352" y="58"/>
                  </a:lnTo>
                  <a:lnTo>
                    <a:pt x="0" y="526"/>
                  </a:lnTo>
                  <a:lnTo>
                    <a:pt x="64" y="575"/>
                  </a:lnTo>
                  <a:lnTo>
                    <a:pt x="143" y="585"/>
                  </a:lnTo>
                  <a:lnTo>
                    <a:pt x="0" y="52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1397160" y="660600"/>
              <a:ext cx="33840" cy="57960"/>
            </a:xfrm>
            <a:custGeom>
              <a:avLst/>
              <a:gdLst/>
              <a:ahLst/>
              <a:rect l="l" t="t" r="r" b="b"/>
              <a:pathLst>
                <a:path w="352" h="527">
                  <a:moveTo>
                    <a:pt x="0" y="468"/>
                  </a:moveTo>
                  <a:lnTo>
                    <a:pt x="176" y="234"/>
                  </a:lnTo>
                  <a:lnTo>
                    <a:pt x="176" y="234"/>
                  </a:lnTo>
                  <a:lnTo>
                    <a:pt x="176" y="234"/>
                  </a:lnTo>
                  <a:lnTo>
                    <a:pt x="176" y="234"/>
                  </a:lnTo>
                  <a:lnTo>
                    <a:pt x="352" y="0"/>
                  </a:lnTo>
                  <a:lnTo>
                    <a:pt x="0" y="468"/>
                  </a:lnTo>
                  <a:lnTo>
                    <a:pt x="64" y="517"/>
                  </a:lnTo>
                  <a:lnTo>
                    <a:pt x="143" y="527"/>
                  </a:lnTo>
                  <a:lnTo>
                    <a:pt x="0" y="468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160" bIns="11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1311480" y="621360"/>
              <a:ext cx="119520" cy="90360"/>
            </a:xfrm>
            <a:custGeom>
              <a:avLst/>
              <a:gdLst/>
              <a:ahLst/>
              <a:rect l="l" t="t" r="r" b="b"/>
              <a:pathLst>
                <a:path w="1234" h="824">
                  <a:moveTo>
                    <a:pt x="571" y="0"/>
                  </a:moveTo>
                  <a:lnTo>
                    <a:pt x="472" y="518"/>
                  </a:lnTo>
                  <a:lnTo>
                    <a:pt x="882" y="824"/>
                  </a:lnTo>
                  <a:lnTo>
                    <a:pt x="1234" y="356"/>
                  </a:lnTo>
                  <a:lnTo>
                    <a:pt x="824" y="49"/>
                  </a:lnTo>
                  <a:lnTo>
                    <a:pt x="725" y="567"/>
                  </a:lnTo>
                  <a:lnTo>
                    <a:pt x="571" y="0"/>
                  </a:lnTo>
                  <a:lnTo>
                    <a:pt x="0" y="160"/>
                  </a:lnTo>
                  <a:lnTo>
                    <a:pt x="472" y="518"/>
                  </a:lnTo>
                  <a:lnTo>
                    <a:pt x="57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1311480" y="621360"/>
              <a:ext cx="70200" cy="62280"/>
            </a:xfrm>
            <a:custGeom>
              <a:avLst/>
              <a:gdLst/>
              <a:ahLst/>
              <a:rect l="l" t="t" r="r" b="b"/>
              <a:pathLst>
                <a:path w="725" h="567">
                  <a:moveTo>
                    <a:pt x="571" y="0"/>
                  </a:moveTo>
                  <a:lnTo>
                    <a:pt x="648" y="283"/>
                  </a:lnTo>
                  <a:lnTo>
                    <a:pt x="648" y="283"/>
                  </a:lnTo>
                  <a:lnTo>
                    <a:pt x="648" y="283"/>
                  </a:lnTo>
                  <a:lnTo>
                    <a:pt x="648" y="283"/>
                  </a:lnTo>
                  <a:lnTo>
                    <a:pt x="725" y="567"/>
                  </a:lnTo>
                  <a:lnTo>
                    <a:pt x="571" y="0"/>
                  </a:lnTo>
                  <a:lnTo>
                    <a:pt x="0" y="160"/>
                  </a:lnTo>
                  <a:lnTo>
                    <a:pt x="472" y="518"/>
                  </a:lnTo>
                  <a:lnTo>
                    <a:pt x="57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480" bIns="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1366560" y="445680"/>
              <a:ext cx="259200" cy="237960"/>
            </a:xfrm>
            <a:custGeom>
              <a:avLst/>
              <a:gdLst/>
              <a:ahLst/>
              <a:rect l="l" t="t" r="r" b="b"/>
              <a:pathLst>
                <a:path w="2665" h="2168">
                  <a:moveTo>
                    <a:pt x="2308" y="0"/>
                  </a:moveTo>
                  <a:lnTo>
                    <a:pt x="2267" y="30"/>
                  </a:lnTo>
                  <a:lnTo>
                    <a:pt x="2206" y="87"/>
                  </a:lnTo>
                  <a:lnTo>
                    <a:pt x="2022" y="247"/>
                  </a:lnTo>
                  <a:lnTo>
                    <a:pt x="1898" y="355"/>
                  </a:lnTo>
                  <a:lnTo>
                    <a:pt x="1752" y="477"/>
                  </a:lnTo>
                  <a:lnTo>
                    <a:pt x="1675" y="540"/>
                  </a:lnTo>
                  <a:lnTo>
                    <a:pt x="1592" y="607"/>
                  </a:lnTo>
                  <a:lnTo>
                    <a:pt x="1506" y="675"/>
                  </a:lnTo>
                  <a:lnTo>
                    <a:pt x="1418" y="744"/>
                  </a:lnTo>
                  <a:lnTo>
                    <a:pt x="1327" y="814"/>
                  </a:lnTo>
                  <a:lnTo>
                    <a:pt x="1235" y="883"/>
                  </a:lnTo>
                  <a:lnTo>
                    <a:pt x="1141" y="953"/>
                  </a:lnTo>
                  <a:lnTo>
                    <a:pt x="1046" y="1022"/>
                  </a:lnTo>
                  <a:lnTo>
                    <a:pt x="950" y="1089"/>
                  </a:lnTo>
                  <a:lnTo>
                    <a:pt x="854" y="1155"/>
                  </a:lnTo>
                  <a:lnTo>
                    <a:pt x="758" y="1219"/>
                  </a:lnTo>
                  <a:lnTo>
                    <a:pt x="662" y="1279"/>
                  </a:lnTo>
                  <a:lnTo>
                    <a:pt x="615" y="1308"/>
                  </a:lnTo>
                  <a:lnTo>
                    <a:pt x="569" y="1335"/>
                  </a:lnTo>
                  <a:lnTo>
                    <a:pt x="522" y="1363"/>
                  </a:lnTo>
                  <a:lnTo>
                    <a:pt x="477" y="1388"/>
                  </a:lnTo>
                  <a:lnTo>
                    <a:pt x="432" y="1414"/>
                  </a:lnTo>
                  <a:lnTo>
                    <a:pt x="388" y="1438"/>
                  </a:lnTo>
                  <a:lnTo>
                    <a:pt x="343" y="1460"/>
                  </a:lnTo>
                  <a:lnTo>
                    <a:pt x="301" y="1482"/>
                  </a:lnTo>
                  <a:lnTo>
                    <a:pt x="259" y="1502"/>
                  </a:lnTo>
                  <a:lnTo>
                    <a:pt x="217" y="1521"/>
                  </a:lnTo>
                  <a:lnTo>
                    <a:pt x="178" y="1538"/>
                  </a:lnTo>
                  <a:lnTo>
                    <a:pt x="139" y="1553"/>
                  </a:lnTo>
                  <a:lnTo>
                    <a:pt x="103" y="1568"/>
                  </a:lnTo>
                  <a:lnTo>
                    <a:pt x="66" y="1581"/>
                  </a:lnTo>
                  <a:lnTo>
                    <a:pt x="31" y="1592"/>
                  </a:lnTo>
                  <a:lnTo>
                    <a:pt x="0" y="1601"/>
                  </a:lnTo>
                  <a:lnTo>
                    <a:pt x="154" y="2168"/>
                  </a:lnTo>
                  <a:lnTo>
                    <a:pt x="204" y="2153"/>
                  </a:lnTo>
                  <a:lnTo>
                    <a:pt x="255" y="2136"/>
                  </a:lnTo>
                  <a:lnTo>
                    <a:pt x="304" y="2119"/>
                  </a:lnTo>
                  <a:lnTo>
                    <a:pt x="355" y="2100"/>
                  </a:lnTo>
                  <a:lnTo>
                    <a:pt x="406" y="2078"/>
                  </a:lnTo>
                  <a:lnTo>
                    <a:pt x="457" y="2057"/>
                  </a:lnTo>
                  <a:lnTo>
                    <a:pt x="507" y="2033"/>
                  </a:lnTo>
                  <a:lnTo>
                    <a:pt x="558" y="2009"/>
                  </a:lnTo>
                  <a:lnTo>
                    <a:pt x="610" y="1984"/>
                  </a:lnTo>
                  <a:lnTo>
                    <a:pt x="661" y="1957"/>
                  </a:lnTo>
                  <a:lnTo>
                    <a:pt x="712" y="1929"/>
                  </a:lnTo>
                  <a:lnTo>
                    <a:pt x="764" y="1901"/>
                  </a:lnTo>
                  <a:lnTo>
                    <a:pt x="817" y="1871"/>
                  </a:lnTo>
                  <a:lnTo>
                    <a:pt x="868" y="1841"/>
                  </a:lnTo>
                  <a:lnTo>
                    <a:pt x="921" y="1809"/>
                  </a:lnTo>
                  <a:lnTo>
                    <a:pt x="973" y="1776"/>
                  </a:lnTo>
                  <a:lnTo>
                    <a:pt x="1077" y="1710"/>
                  </a:lnTo>
                  <a:lnTo>
                    <a:pt x="1181" y="1642"/>
                  </a:lnTo>
                  <a:lnTo>
                    <a:pt x="1283" y="1572"/>
                  </a:lnTo>
                  <a:lnTo>
                    <a:pt x="1386" y="1500"/>
                  </a:lnTo>
                  <a:lnTo>
                    <a:pt x="1486" y="1428"/>
                  </a:lnTo>
                  <a:lnTo>
                    <a:pt x="1586" y="1354"/>
                  </a:lnTo>
                  <a:lnTo>
                    <a:pt x="1683" y="1281"/>
                  </a:lnTo>
                  <a:lnTo>
                    <a:pt x="1778" y="1208"/>
                  </a:lnTo>
                  <a:lnTo>
                    <a:pt x="1870" y="1136"/>
                  </a:lnTo>
                  <a:lnTo>
                    <a:pt x="1960" y="1064"/>
                  </a:lnTo>
                  <a:lnTo>
                    <a:pt x="2045" y="995"/>
                  </a:lnTo>
                  <a:lnTo>
                    <a:pt x="2127" y="927"/>
                  </a:lnTo>
                  <a:lnTo>
                    <a:pt x="2277" y="802"/>
                  </a:lnTo>
                  <a:lnTo>
                    <a:pt x="2409" y="691"/>
                  </a:lnTo>
                  <a:lnTo>
                    <a:pt x="2594" y="527"/>
                  </a:lnTo>
                  <a:lnTo>
                    <a:pt x="2665" y="463"/>
                  </a:lnTo>
                  <a:lnTo>
                    <a:pt x="2625" y="494"/>
                  </a:lnTo>
                  <a:lnTo>
                    <a:pt x="2308" y="0"/>
                  </a:lnTo>
                  <a:lnTo>
                    <a:pt x="2287" y="13"/>
                  </a:lnTo>
                  <a:lnTo>
                    <a:pt x="2267" y="30"/>
                  </a:lnTo>
                  <a:lnTo>
                    <a:pt x="2308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1590840" y="361800"/>
              <a:ext cx="241560" cy="137880"/>
            </a:xfrm>
            <a:custGeom>
              <a:avLst/>
              <a:gdLst/>
              <a:ahLst/>
              <a:rect l="l" t="t" r="r" b="b"/>
              <a:pathLst>
                <a:path w="2488" h="1258">
                  <a:moveTo>
                    <a:pt x="2420" y="16"/>
                  </a:moveTo>
                  <a:lnTo>
                    <a:pt x="2488" y="24"/>
                  </a:lnTo>
                  <a:lnTo>
                    <a:pt x="2464" y="19"/>
                  </a:lnTo>
                  <a:lnTo>
                    <a:pt x="2426" y="14"/>
                  </a:lnTo>
                  <a:lnTo>
                    <a:pt x="2394" y="10"/>
                  </a:lnTo>
                  <a:lnTo>
                    <a:pt x="2361" y="7"/>
                  </a:lnTo>
                  <a:lnTo>
                    <a:pt x="2321" y="5"/>
                  </a:lnTo>
                  <a:lnTo>
                    <a:pt x="2278" y="2"/>
                  </a:lnTo>
                  <a:lnTo>
                    <a:pt x="2229" y="0"/>
                  </a:lnTo>
                  <a:lnTo>
                    <a:pt x="2177" y="0"/>
                  </a:lnTo>
                  <a:lnTo>
                    <a:pt x="2119" y="2"/>
                  </a:lnTo>
                  <a:lnTo>
                    <a:pt x="2058" y="6"/>
                  </a:lnTo>
                  <a:lnTo>
                    <a:pt x="1991" y="10"/>
                  </a:lnTo>
                  <a:lnTo>
                    <a:pt x="1920" y="17"/>
                  </a:lnTo>
                  <a:lnTo>
                    <a:pt x="1845" y="27"/>
                  </a:lnTo>
                  <a:lnTo>
                    <a:pt x="1764" y="39"/>
                  </a:lnTo>
                  <a:lnTo>
                    <a:pt x="1682" y="53"/>
                  </a:lnTo>
                  <a:lnTo>
                    <a:pt x="1596" y="70"/>
                  </a:lnTo>
                  <a:lnTo>
                    <a:pt x="1549" y="81"/>
                  </a:lnTo>
                  <a:lnTo>
                    <a:pt x="1503" y="92"/>
                  </a:lnTo>
                  <a:lnTo>
                    <a:pt x="1456" y="104"/>
                  </a:lnTo>
                  <a:lnTo>
                    <a:pt x="1408" y="116"/>
                  </a:lnTo>
                  <a:lnTo>
                    <a:pt x="1359" y="130"/>
                  </a:lnTo>
                  <a:lnTo>
                    <a:pt x="1309" y="144"/>
                  </a:lnTo>
                  <a:lnTo>
                    <a:pt x="1258" y="160"/>
                  </a:lnTo>
                  <a:lnTo>
                    <a:pt x="1206" y="176"/>
                  </a:lnTo>
                  <a:lnTo>
                    <a:pt x="1155" y="193"/>
                  </a:lnTo>
                  <a:lnTo>
                    <a:pt x="1101" y="212"/>
                  </a:lnTo>
                  <a:lnTo>
                    <a:pt x="1046" y="232"/>
                  </a:lnTo>
                  <a:lnTo>
                    <a:pt x="991" y="254"/>
                  </a:lnTo>
                  <a:lnTo>
                    <a:pt x="935" y="275"/>
                  </a:lnTo>
                  <a:lnTo>
                    <a:pt x="877" y="298"/>
                  </a:lnTo>
                  <a:lnTo>
                    <a:pt x="820" y="323"/>
                  </a:lnTo>
                  <a:lnTo>
                    <a:pt x="762" y="349"/>
                  </a:lnTo>
                  <a:lnTo>
                    <a:pt x="703" y="376"/>
                  </a:lnTo>
                  <a:lnTo>
                    <a:pt x="642" y="405"/>
                  </a:lnTo>
                  <a:lnTo>
                    <a:pt x="582" y="434"/>
                  </a:lnTo>
                  <a:lnTo>
                    <a:pt x="519" y="464"/>
                  </a:lnTo>
                  <a:lnTo>
                    <a:pt x="457" y="496"/>
                  </a:lnTo>
                  <a:lnTo>
                    <a:pt x="395" y="530"/>
                  </a:lnTo>
                  <a:lnTo>
                    <a:pt x="330" y="565"/>
                  </a:lnTo>
                  <a:lnTo>
                    <a:pt x="266" y="602"/>
                  </a:lnTo>
                  <a:lnTo>
                    <a:pt x="200" y="640"/>
                  </a:lnTo>
                  <a:lnTo>
                    <a:pt x="135" y="680"/>
                  </a:lnTo>
                  <a:lnTo>
                    <a:pt x="68" y="721"/>
                  </a:lnTo>
                  <a:lnTo>
                    <a:pt x="0" y="764"/>
                  </a:lnTo>
                  <a:lnTo>
                    <a:pt x="317" y="1258"/>
                  </a:lnTo>
                  <a:lnTo>
                    <a:pt x="378" y="1219"/>
                  </a:lnTo>
                  <a:lnTo>
                    <a:pt x="438" y="1181"/>
                  </a:lnTo>
                  <a:lnTo>
                    <a:pt x="499" y="1146"/>
                  </a:lnTo>
                  <a:lnTo>
                    <a:pt x="558" y="1111"/>
                  </a:lnTo>
                  <a:lnTo>
                    <a:pt x="616" y="1078"/>
                  </a:lnTo>
                  <a:lnTo>
                    <a:pt x="673" y="1047"/>
                  </a:lnTo>
                  <a:lnTo>
                    <a:pt x="731" y="1016"/>
                  </a:lnTo>
                  <a:lnTo>
                    <a:pt x="787" y="988"/>
                  </a:lnTo>
                  <a:lnTo>
                    <a:pt x="841" y="960"/>
                  </a:lnTo>
                  <a:lnTo>
                    <a:pt x="896" y="933"/>
                  </a:lnTo>
                  <a:lnTo>
                    <a:pt x="949" y="908"/>
                  </a:lnTo>
                  <a:lnTo>
                    <a:pt x="1000" y="885"/>
                  </a:lnTo>
                  <a:lnTo>
                    <a:pt x="1052" y="863"/>
                  </a:lnTo>
                  <a:lnTo>
                    <a:pt x="1103" y="840"/>
                  </a:lnTo>
                  <a:lnTo>
                    <a:pt x="1154" y="820"/>
                  </a:lnTo>
                  <a:lnTo>
                    <a:pt x="1202" y="801"/>
                  </a:lnTo>
                  <a:lnTo>
                    <a:pt x="1251" y="783"/>
                  </a:lnTo>
                  <a:lnTo>
                    <a:pt x="1296" y="766"/>
                  </a:lnTo>
                  <a:lnTo>
                    <a:pt x="1342" y="750"/>
                  </a:lnTo>
                  <a:lnTo>
                    <a:pt x="1389" y="735"/>
                  </a:lnTo>
                  <a:lnTo>
                    <a:pt x="1433" y="721"/>
                  </a:lnTo>
                  <a:lnTo>
                    <a:pt x="1476" y="707"/>
                  </a:lnTo>
                  <a:lnTo>
                    <a:pt x="1519" y="695"/>
                  </a:lnTo>
                  <a:lnTo>
                    <a:pt x="1560" y="683"/>
                  </a:lnTo>
                  <a:lnTo>
                    <a:pt x="1601" y="672"/>
                  </a:lnTo>
                  <a:lnTo>
                    <a:pt x="1641" y="662"/>
                  </a:lnTo>
                  <a:lnTo>
                    <a:pt x="1680" y="653"/>
                  </a:lnTo>
                  <a:lnTo>
                    <a:pt x="1716" y="645"/>
                  </a:lnTo>
                  <a:lnTo>
                    <a:pt x="1790" y="630"/>
                  </a:lnTo>
                  <a:lnTo>
                    <a:pt x="1859" y="618"/>
                  </a:lnTo>
                  <a:lnTo>
                    <a:pt x="1923" y="609"/>
                  </a:lnTo>
                  <a:lnTo>
                    <a:pt x="1984" y="601"/>
                  </a:lnTo>
                  <a:lnTo>
                    <a:pt x="2039" y="596"/>
                  </a:lnTo>
                  <a:lnTo>
                    <a:pt x="2092" y="591"/>
                  </a:lnTo>
                  <a:lnTo>
                    <a:pt x="2140" y="589"/>
                  </a:lnTo>
                  <a:lnTo>
                    <a:pt x="2184" y="589"/>
                  </a:lnTo>
                  <a:lnTo>
                    <a:pt x="2224" y="589"/>
                  </a:lnTo>
                  <a:lnTo>
                    <a:pt x="2259" y="589"/>
                  </a:lnTo>
                  <a:lnTo>
                    <a:pt x="2289" y="590"/>
                  </a:lnTo>
                  <a:lnTo>
                    <a:pt x="2315" y="592"/>
                  </a:lnTo>
                  <a:lnTo>
                    <a:pt x="2335" y="595"/>
                  </a:lnTo>
                  <a:lnTo>
                    <a:pt x="2350" y="596"/>
                  </a:lnTo>
                  <a:lnTo>
                    <a:pt x="2373" y="600"/>
                  </a:lnTo>
                  <a:lnTo>
                    <a:pt x="2369" y="599"/>
                  </a:lnTo>
                  <a:lnTo>
                    <a:pt x="2437" y="605"/>
                  </a:lnTo>
                  <a:lnTo>
                    <a:pt x="2369" y="599"/>
                  </a:lnTo>
                  <a:lnTo>
                    <a:pt x="2403" y="605"/>
                  </a:lnTo>
                  <a:lnTo>
                    <a:pt x="2437" y="604"/>
                  </a:lnTo>
                  <a:lnTo>
                    <a:pt x="2420" y="1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1825920" y="358200"/>
              <a:ext cx="79200" cy="69480"/>
            </a:xfrm>
            <a:custGeom>
              <a:avLst/>
              <a:gdLst/>
              <a:ahLst/>
              <a:rect l="l" t="t" r="r" b="b"/>
              <a:pathLst>
                <a:path w="815" h="637">
                  <a:moveTo>
                    <a:pt x="226" y="53"/>
                  </a:moveTo>
                  <a:lnTo>
                    <a:pt x="228" y="88"/>
                  </a:lnTo>
                  <a:lnTo>
                    <a:pt x="226" y="66"/>
                  </a:lnTo>
                  <a:lnTo>
                    <a:pt x="228" y="56"/>
                  </a:lnTo>
                  <a:lnTo>
                    <a:pt x="228" y="45"/>
                  </a:lnTo>
                  <a:lnTo>
                    <a:pt x="229" y="43"/>
                  </a:lnTo>
                  <a:lnTo>
                    <a:pt x="231" y="31"/>
                  </a:lnTo>
                  <a:lnTo>
                    <a:pt x="232" y="26"/>
                  </a:lnTo>
                  <a:lnTo>
                    <a:pt x="234" y="21"/>
                  </a:lnTo>
                  <a:lnTo>
                    <a:pt x="237" y="16"/>
                  </a:lnTo>
                  <a:lnTo>
                    <a:pt x="239" y="12"/>
                  </a:lnTo>
                  <a:lnTo>
                    <a:pt x="241" y="9"/>
                  </a:lnTo>
                  <a:lnTo>
                    <a:pt x="244" y="4"/>
                  </a:lnTo>
                  <a:lnTo>
                    <a:pt x="246" y="2"/>
                  </a:lnTo>
                  <a:lnTo>
                    <a:pt x="246" y="0"/>
                  </a:lnTo>
                  <a:lnTo>
                    <a:pt x="249" y="0"/>
                  </a:lnTo>
                  <a:lnTo>
                    <a:pt x="247" y="0"/>
                  </a:lnTo>
                  <a:lnTo>
                    <a:pt x="245" y="1"/>
                  </a:lnTo>
                  <a:lnTo>
                    <a:pt x="241" y="3"/>
                  </a:lnTo>
                  <a:lnTo>
                    <a:pt x="234" y="7"/>
                  </a:lnTo>
                  <a:lnTo>
                    <a:pt x="227" y="11"/>
                  </a:lnTo>
                  <a:lnTo>
                    <a:pt x="215" y="16"/>
                  </a:lnTo>
                  <a:lnTo>
                    <a:pt x="200" y="21"/>
                  </a:lnTo>
                  <a:lnTo>
                    <a:pt x="183" y="26"/>
                  </a:lnTo>
                  <a:lnTo>
                    <a:pt x="161" y="32"/>
                  </a:lnTo>
                  <a:lnTo>
                    <a:pt x="136" y="37"/>
                  </a:lnTo>
                  <a:lnTo>
                    <a:pt x="108" y="41"/>
                  </a:lnTo>
                  <a:lnTo>
                    <a:pt x="76" y="45"/>
                  </a:lnTo>
                  <a:lnTo>
                    <a:pt x="39" y="47"/>
                  </a:lnTo>
                  <a:lnTo>
                    <a:pt x="0" y="48"/>
                  </a:lnTo>
                  <a:lnTo>
                    <a:pt x="17" y="637"/>
                  </a:lnTo>
                  <a:lnTo>
                    <a:pt x="77" y="634"/>
                  </a:lnTo>
                  <a:lnTo>
                    <a:pt x="133" y="629"/>
                  </a:lnTo>
                  <a:lnTo>
                    <a:pt x="186" y="623"/>
                  </a:lnTo>
                  <a:lnTo>
                    <a:pt x="238" y="616"/>
                  </a:lnTo>
                  <a:lnTo>
                    <a:pt x="287" y="605"/>
                  </a:lnTo>
                  <a:lnTo>
                    <a:pt x="335" y="594"/>
                  </a:lnTo>
                  <a:lnTo>
                    <a:pt x="380" y="580"/>
                  </a:lnTo>
                  <a:lnTo>
                    <a:pt x="422" y="565"/>
                  </a:lnTo>
                  <a:lnTo>
                    <a:pt x="463" y="549"/>
                  </a:lnTo>
                  <a:lnTo>
                    <a:pt x="504" y="529"/>
                  </a:lnTo>
                  <a:lnTo>
                    <a:pt x="541" y="509"/>
                  </a:lnTo>
                  <a:lnTo>
                    <a:pt x="577" y="486"/>
                  </a:lnTo>
                  <a:lnTo>
                    <a:pt x="609" y="463"/>
                  </a:lnTo>
                  <a:lnTo>
                    <a:pt x="639" y="437"/>
                  </a:lnTo>
                  <a:lnTo>
                    <a:pt x="668" y="410"/>
                  </a:lnTo>
                  <a:lnTo>
                    <a:pt x="692" y="382"/>
                  </a:lnTo>
                  <a:lnTo>
                    <a:pt x="716" y="354"/>
                  </a:lnTo>
                  <a:lnTo>
                    <a:pt x="736" y="323"/>
                  </a:lnTo>
                  <a:lnTo>
                    <a:pt x="753" y="294"/>
                  </a:lnTo>
                  <a:lnTo>
                    <a:pt x="769" y="264"/>
                  </a:lnTo>
                  <a:lnTo>
                    <a:pt x="782" y="235"/>
                  </a:lnTo>
                  <a:lnTo>
                    <a:pt x="791" y="208"/>
                  </a:lnTo>
                  <a:lnTo>
                    <a:pt x="799" y="181"/>
                  </a:lnTo>
                  <a:lnTo>
                    <a:pt x="806" y="149"/>
                  </a:lnTo>
                  <a:lnTo>
                    <a:pt x="812" y="112"/>
                  </a:lnTo>
                  <a:lnTo>
                    <a:pt x="814" y="74"/>
                  </a:lnTo>
                  <a:lnTo>
                    <a:pt x="815" y="47"/>
                  </a:lnTo>
                  <a:lnTo>
                    <a:pt x="813" y="17"/>
                  </a:lnTo>
                  <a:lnTo>
                    <a:pt x="815" y="53"/>
                  </a:lnTo>
                  <a:lnTo>
                    <a:pt x="226" y="53"/>
                  </a:lnTo>
                  <a:lnTo>
                    <a:pt x="226" y="70"/>
                  </a:lnTo>
                  <a:lnTo>
                    <a:pt x="228" y="88"/>
                  </a:lnTo>
                  <a:lnTo>
                    <a:pt x="226" y="5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680" bIns="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1848240" y="363960"/>
              <a:ext cx="56880" cy="3960"/>
            </a:xfrm>
            <a:custGeom>
              <a:avLst/>
              <a:gdLst/>
              <a:ahLst/>
              <a:rect l="l" t="t" r="r" b="b"/>
              <a:pathLst>
                <a:path w="589" h="35">
                  <a:moveTo>
                    <a:pt x="0" y="0"/>
                  </a:moveTo>
                  <a:lnTo>
                    <a:pt x="294" y="0"/>
                  </a:lnTo>
                  <a:lnTo>
                    <a:pt x="294" y="0"/>
                  </a:lnTo>
                  <a:lnTo>
                    <a:pt x="294" y="0"/>
                  </a:lnTo>
                  <a:lnTo>
                    <a:pt x="294" y="0"/>
                  </a:lnTo>
                  <a:lnTo>
                    <a:pt x="589" y="0"/>
                  </a:lnTo>
                  <a:lnTo>
                    <a:pt x="0" y="0"/>
                  </a:lnTo>
                  <a:lnTo>
                    <a:pt x="0" y="17"/>
                  </a:lnTo>
                  <a:lnTo>
                    <a:pt x="2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1848240" y="363960"/>
              <a:ext cx="56880" cy="3960"/>
            </a:xfrm>
            <a:custGeom>
              <a:avLst/>
              <a:gdLst/>
              <a:ahLst/>
              <a:rect l="l" t="t" r="r" b="b"/>
              <a:pathLst>
                <a:path w="589" h="35">
                  <a:moveTo>
                    <a:pt x="0" y="0"/>
                  </a:moveTo>
                  <a:lnTo>
                    <a:pt x="294" y="0"/>
                  </a:lnTo>
                  <a:lnTo>
                    <a:pt x="294" y="0"/>
                  </a:lnTo>
                  <a:lnTo>
                    <a:pt x="294" y="0"/>
                  </a:lnTo>
                  <a:lnTo>
                    <a:pt x="294" y="0"/>
                  </a:lnTo>
                  <a:lnTo>
                    <a:pt x="589" y="0"/>
                  </a:lnTo>
                  <a:lnTo>
                    <a:pt x="0" y="0"/>
                  </a:lnTo>
                  <a:lnTo>
                    <a:pt x="0" y="17"/>
                  </a:lnTo>
                  <a:lnTo>
                    <a:pt x="2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256680" y="337320"/>
              <a:ext cx="1619640" cy="925560"/>
            </a:xfrm>
            <a:custGeom>
              <a:avLst/>
              <a:gdLst/>
              <a:ahLst/>
              <a:rect l="l" t="t" r="r" b="b"/>
              <a:pathLst>
                <a:path w="16676" h="8428">
                  <a:moveTo>
                    <a:pt x="16676" y="244"/>
                  </a:moveTo>
                  <a:lnTo>
                    <a:pt x="16675" y="225"/>
                  </a:lnTo>
                  <a:lnTo>
                    <a:pt x="16673" y="208"/>
                  </a:lnTo>
                  <a:lnTo>
                    <a:pt x="16669" y="191"/>
                  </a:lnTo>
                  <a:lnTo>
                    <a:pt x="16665" y="176"/>
                  </a:lnTo>
                  <a:lnTo>
                    <a:pt x="16657" y="162"/>
                  </a:lnTo>
                  <a:lnTo>
                    <a:pt x="16649" y="148"/>
                  </a:lnTo>
                  <a:lnTo>
                    <a:pt x="16641" y="135"/>
                  </a:lnTo>
                  <a:lnTo>
                    <a:pt x="16631" y="123"/>
                  </a:lnTo>
                  <a:lnTo>
                    <a:pt x="16620" y="112"/>
                  </a:lnTo>
                  <a:lnTo>
                    <a:pt x="16610" y="102"/>
                  </a:lnTo>
                  <a:lnTo>
                    <a:pt x="16598" y="93"/>
                  </a:lnTo>
                  <a:lnTo>
                    <a:pt x="16585" y="84"/>
                  </a:lnTo>
                  <a:lnTo>
                    <a:pt x="16572" y="77"/>
                  </a:lnTo>
                  <a:lnTo>
                    <a:pt x="16559" y="69"/>
                  </a:lnTo>
                  <a:lnTo>
                    <a:pt x="16545" y="63"/>
                  </a:lnTo>
                  <a:lnTo>
                    <a:pt x="16532" y="56"/>
                  </a:lnTo>
                  <a:lnTo>
                    <a:pt x="16505" y="46"/>
                  </a:lnTo>
                  <a:lnTo>
                    <a:pt x="16478" y="39"/>
                  </a:lnTo>
                  <a:lnTo>
                    <a:pt x="16454" y="32"/>
                  </a:lnTo>
                  <a:lnTo>
                    <a:pt x="16432" y="28"/>
                  </a:lnTo>
                  <a:lnTo>
                    <a:pt x="16399" y="24"/>
                  </a:lnTo>
                  <a:lnTo>
                    <a:pt x="16386" y="23"/>
                  </a:lnTo>
                  <a:lnTo>
                    <a:pt x="16208" y="9"/>
                  </a:lnTo>
                  <a:lnTo>
                    <a:pt x="16033" y="1"/>
                  </a:lnTo>
                  <a:lnTo>
                    <a:pt x="15864" y="0"/>
                  </a:lnTo>
                  <a:lnTo>
                    <a:pt x="15699" y="5"/>
                  </a:lnTo>
                  <a:lnTo>
                    <a:pt x="15538" y="16"/>
                  </a:lnTo>
                  <a:lnTo>
                    <a:pt x="15382" y="31"/>
                  </a:lnTo>
                  <a:lnTo>
                    <a:pt x="15231" y="52"/>
                  </a:lnTo>
                  <a:lnTo>
                    <a:pt x="15085" y="77"/>
                  </a:lnTo>
                  <a:lnTo>
                    <a:pt x="14944" y="105"/>
                  </a:lnTo>
                  <a:lnTo>
                    <a:pt x="14808" y="137"/>
                  </a:lnTo>
                  <a:lnTo>
                    <a:pt x="14676" y="173"/>
                  </a:lnTo>
                  <a:lnTo>
                    <a:pt x="14551" y="210"/>
                  </a:lnTo>
                  <a:lnTo>
                    <a:pt x="14430" y="250"/>
                  </a:lnTo>
                  <a:lnTo>
                    <a:pt x="14315" y="291"/>
                  </a:lnTo>
                  <a:lnTo>
                    <a:pt x="14206" y="334"/>
                  </a:lnTo>
                  <a:lnTo>
                    <a:pt x="14102" y="379"/>
                  </a:lnTo>
                  <a:lnTo>
                    <a:pt x="14003" y="423"/>
                  </a:lnTo>
                  <a:lnTo>
                    <a:pt x="13910" y="468"/>
                  </a:lnTo>
                  <a:lnTo>
                    <a:pt x="13824" y="512"/>
                  </a:lnTo>
                  <a:lnTo>
                    <a:pt x="13743" y="557"/>
                  </a:lnTo>
                  <a:lnTo>
                    <a:pt x="13668" y="599"/>
                  </a:lnTo>
                  <a:lnTo>
                    <a:pt x="13599" y="640"/>
                  </a:lnTo>
                  <a:lnTo>
                    <a:pt x="13537" y="679"/>
                  </a:lnTo>
                  <a:lnTo>
                    <a:pt x="13479" y="716"/>
                  </a:lnTo>
                  <a:lnTo>
                    <a:pt x="13430" y="750"/>
                  </a:lnTo>
                  <a:lnTo>
                    <a:pt x="13385" y="781"/>
                  </a:lnTo>
                  <a:lnTo>
                    <a:pt x="13349" y="808"/>
                  </a:lnTo>
                  <a:lnTo>
                    <a:pt x="13318" y="832"/>
                  </a:lnTo>
                  <a:lnTo>
                    <a:pt x="13277" y="864"/>
                  </a:lnTo>
                  <a:lnTo>
                    <a:pt x="13262" y="876"/>
                  </a:lnTo>
                  <a:lnTo>
                    <a:pt x="13057" y="1014"/>
                  </a:lnTo>
                  <a:lnTo>
                    <a:pt x="12861" y="1142"/>
                  </a:lnTo>
                  <a:lnTo>
                    <a:pt x="12673" y="1260"/>
                  </a:lnTo>
                  <a:lnTo>
                    <a:pt x="12493" y="1368"/>
                  </a:lnTo>
                  <a:lnTo>
                    <a:pt x="12322" y="1466"/>
                  </a:lnTo>
                  <a:lnTo>
                    <a:pt x="12159" y="1555"/>
                  </a:lnTo>
                  <a:lnTo>
                    <a:pt x="12003" y="1637"/>
                  </a:lnTo>
                  <a:lnTo>
                    <a:pt x="11855" y="1709"/>
                  </a:lnTo>
                  <a:lnTo>
                    <a:pt x="11715" y="1775"/>
                  </a:lnTo>
                  <a:lnTo>
                    <a:pt x="11584" y="1832"/>
                  </a:lnTo>
                  <a:lnTo>
                    <a:pt x="11458" y="1883"/>
                  </a:lnTo>
                  <a:lnTo>
                    <a:pt x="11341" y="1928"/>
                  </a:lnTo>
                  <a:lnTo>
                    <a:pt x="11230" y="1966"/>
                  </a:lnTo>
                  <a:lnTo>
                    <a:pt x="11126" y="1999"/>
                  </a:lnTo>
                  <a:lnTo>
                    <a:pt x="11030" y="2025"/>
                  </a:lnTo>
                  <a:lnTo>
                    <a:pt x="10939" y="2048"/>
                  </a:lnTo>
                  <a:lnTo>
                    <a:pt x="10856" y="2066"/>
                  </a:lnTo>
                  <a:lnTo>
                    <a:pt x="10779" y="2079"/>
                  </a:lnTo>
                  <a:lnTo>
                    <a:pt x="10708" y="2090"/>
                  </a:lnTo>
                  <a:lnTo>
                    <a:pt x="10644" y="2097"/>
                  </a:lnTo>
                  <a:lnTo>
                    <a:pt x="10584" y="2101"/>
                  </a:lnTo>
                  <a:lnTo>
                    <a:pt x="10532" y="2102"/>
                  </a:lnTo>
                  <a:lnTo>
                    <a:pt x="10484" y="2101"/>
                  </a:lnTo>
                  <a:lnTo>
                    <a:pt x="10443" y="2099"/>
                  </a:lnTo>
                  <a:lnTo>
                    <a:pt x="10406" y="2096"/>
                  </a:lnTo>
                  <a:lnTo>
                    <a:pt x="10375" y="2091"/>
                  </a:lnTo>
                  <a:lnTo>
                    <a:pt x="10350" y="2086"/>
                  </a:lnTo>
                  <a:lnTo>
                    <a:pt x="10329" y="2082"/>
                  </a:lnTo>
                  <a:lnTo>
                    <a:pt x="10302" y="2073"/>
                  </a:lnTo>
                  <a:lnTo>
                    <a:pt x="10293" y="2070"/>
                  </a:lnTo>
                  <a:lnTo>
                    <a:pt x="10268" y="2035"/>
                  </a:lnTo>
                  <a:lnTo>
                    <a:pt x="10235" y="2004"/>
                  </a:lnTo>
                  <a:lnTo>
                    <a:pt x="10196" y="1974"/>
                  </a:lnTo>
                  <a:lnTo>
                    <a:pt x="10150" y="1947"/>
                  </a:lnTo>
                  <a:lnTo>
                    <a:pt x="10098" y="1921"/>
                  </a:lnTo>
                  <a:lnTo>
                    <a:pt x="10041" y="1897"/>
                  </a:lnTo>
                  <a:lnTo>
                    <a:pt x="9979" y="1876"/>
                  </a:lnTo>
                  <a:lnTo>
                    <a:pt x="9912" y="1855"/>
                  </a:lnTo>
                  <a:lnTo>
                    <a:pt x="9842" y="1837"/>
                  </a:lnTo>
                  <a:lnTo>
                    <a:pt x="9769" y="1819"/>
                  </a:lnTo>
                  <a:lnTo>
                    <a:pt x="9692" y="1804"/>
                  </a:lnTo>
                  <a:lnTo>
                    <a:pt x="9613" y="1790"/>
                  </a:lnTo>
                  <a:lnTo>
                    <a:pt x="9533" y="1778"/>
                  </a:lnTo>
                  <a:lnTo>
                    <a:pt x="9451" y="1768"/>
                  </a:lnTo>
                  <a:lnTo>
                    <a:pt x="9369" y="1758"/>
                  </a:lnTo>
                  <a:lnTo>
                    <a:pt x="9287" y="1749"/>
                  </a:lnTo>
                  <a:lnTo>
                    <a:pt x="9204" y="1742"/>
                  </a:lnTo>
                  <a:lnTo>
                    <a:pt x="9123" y="1735"/>
                  </a:lnTo>
                  <a:lnTo>
                    <a:pt x="9043" y="1729"/>
                  </a:lnTo>
                  <a:lnTo>
                    <a:pt x="8965" y="1725"/>
                  </a:lnTo>
                  <a:lnTo>
                    <a:pt x="8815" y="1718"/>
                  </a:lnTo>
                  <a:lnTo>
                    <a:pt x="8679" y="1714"/>
                  </a:lnTo>
                  <a:lnTo>
                    <a:pt x="8560" y="1712"/>
                  </a:lnTo>
                  <a:lnTo>
                    <a:pt x="8463" y="1711"/>
                  </a:lnTo>
                  <a:lnTo>
                    <a:pt x="8392" y="1711"/>
                  </a:lnTo>
                  <a:lnTo>
                    <a:pt x="8350" y="1712"/>
                  </a:lnTo>
                  <a:lnTo>
                    <a:pt x="8350" y="1708"/>
                  </a:lnTo>
                  <a:lnTo>
                    <a:pt x="8275" y="1707"/>
                  </a:lnTo>
                  <a:lnTo>
                    <a:pt x="8077" y="1709"/>
                  </a:lnTo>
                  <a:lnTo>
                    <a:pt x="7942" y="1713"/>
                  </a:lnTo>
                  <a:lnTo>
                    <a:pt x="7791" y="1719"/>
                  </a:lnTo>
                  <a:lnTo>
                    <a:pt x="7711" y="1723"/>
                  </a:lnTo>
                  <a:lnTo>
                    <a:pt x="7628" y="1729"/>
                  </a:lnTo>
                  <a:lnTo>
                    <a:pt x="7543" y="1734"/>
                  </a:lnTo>
                  <a:lnTo>
                    <a:pt x="7457" y="1742"/>
                  </a:lnTo>
                  <a:lnTo>
                    <a:pt x="7370" y="1750"/>
                  </a:lnTo>
                  <a:lnTo>
                    <a:pt x="7284" y="1760"/>
                  </a:lnTo>
                  <a:lnTo>
                    <a:pt x="7197" y="1771"/>
                  </a:lnTo>
                  <a:lnTo>
                    <a:pt x="7112" y="1783"/>
                  </a:lnTo>
                  <a:lnTo>
                    <a:pt x="7028" y="1797"/>
                  </a:lnTo>
                  <a:lnTo>
                    <a:pt x="6946" y="1812"/>
                  </a:lnTo>
                  <a:lnTo>
                    <a:pt x="6868" y="1829"/>
                  </a:lnTo>
                  <a:lnTo>
                    <a:pt x="6793" y="1848"/>
                  </a:lnTo>
                  <a:lnTo>
                    <a:pt x="6722" y="1868"/>
                  </a:lnTo>
                  <a:lnTo>
                    <a:pt x="6655" y="1891"/>
                  </a:lnTo>
                  <a:lnTo>
                    <a:pt x="6593" y="1915"/>
                  </a:lnTo>
                  <a:lnTo>
                    <a:pt x="6538" y="1941"/>
                  </a:lnTo>
                  <a:lnTo>
                    <a:pt x="6489" y="1970"/>
                  </a:lnTo>
                  <a:lnTo>
                    <a:pt x="6446" y="2001"/>
                  </a:lnTo>
                  <a:lnTo>
                    <a:pt x="6412" y="2034"/>
                  </a:lnTo>
                  <a:lnTo>
                    <a:pt x="6385" y="2070"/>
                  </a:lnTo>
                  <a:lnTo>
                    <a:pt x="6376" y="2073"/>
                  </a:lnTo>
                  <a:lnTo>
                    <a:pt x="6349" y="2082"/>
                  </a:lnTo>
                  <a:lnTo>
                    <a:pt x="6328" y="2086"/>
                  </a:lnTo>
                  <a:lnTo>
                    <a:pt x="6303" y="2091"/>
                  </a:lnTo>
                  <a:lnTo>
                    <a:pt x="6272" y="2096"/>
                  </a:lnTo>
                  <a:lnTo>
                    <a:pt x="6235" y="2099"/>
                  </a:lnTo>
                  <a:lnTo>
                    <a:pt x="6194" y="2101"/>
                  </a:lnTo>
                  <a:lnTo>
                    <a:pt x="6146" y="2102"/>
                  </a:lnTo>
                  <a:lnTo>
                    <a:pt x="6094" y="2101"/>
                  </a:lnTo>
                  <a:lnTo>
                    <a:pt x="6034" y="2097"/>
                  </a:lnTo>
                  <a:lnTo>
                    <a:pt x="5970" y="2090"/>
                  </a:lnTo>
                  <a:lnTo>
                    <a:pt x="5899" y="2079"/>
                  </a:lnTo>
                  <a:lnTo>
                    <a:pt x="5822" y="2066"/>
                  </a:lnTo>
                  <a:lnTo>
                    <a:pt x="5739" y="2048"/>
                  </a:lnTo>
                  <a:lnTo>
                    <a:pt x="5648" y="2025"/>
                  </a:lnTo>
                  <a:lnTo>
                    <a:pt x="5552" y="1999"/>
                  </a:lnTo>
                  <a:lnTo>
                    <a:pt x="5448" y="1966"/>
                  </a:lnTo>
                  <a:lnTo>
                    <a:pt x="5337" y="1928"/>
                  </a:lnTo>
                  <a:lnTo>
                    <a:pt x="5220" y="1883"/>
                  </a:lnTo>
                  <a:lnTo>
                    <a:pt x="5094" y="1832"/>
                  </a:lnTo>
                  <a:lnTo>
                    <a:pt x="4962" y="1775"/>
                  </a:lnTo>
                  <a:lnTo>
                    <a:pt x="4823" y="1709"/>
                  </a:lnTo>
                  <a:lnTo>
                    <a:pt x="4675" y="1637"/>
                  </a:lnTo>
                  <a:lnTo>
                    <a:pt x="4519" y="1555"/>
                  </a:lnTo>
                  <a:lnTo>
                    <a:pt x="4356" y="1466"/>
                  </a:lnTo>
                  <a:lnTo>
                    <a:pt x="4185" y="1368"/>
                  </a:lnTo>
                  <a:lnTo>
                    <a:pt x="4005" y="1260"/>
                  </a:lnTo>
                  <a:lnTo>
                    <a:pt x="3817" y="1142"/>
                  </a:lnTo>
                  <a:lnTo>
                    <a:pt x="3621" y="1014"/>
                  </a:lnTo>
                  <a:lnTo>
                    <a:pt x="3416" y="876"/>
                  </a:lnTo>
                  <a:lnTo>
                    <a:pt x="3401" y="864"/>
                  </a:lnTo>
                  <a:lnTo>
                    <a:pt x="3359" y="832"/>
                  </a:lnTo>
                  <a:lnTo>
                    <a:pt x="3329" y="808"/>
                  </a:lnTo>
                  <a:lnTo>
                    <a:pt x="3293" y="781"/>
                  </a:lnTo>
                  <a:lnTo>
                    <a:pt x="3248" y="750"/>
                  </a:lnTo>
                  <a:lnTo>
                    <a:pt x="3199" y="716"/>
                  </a:lnTo>
                  <a:lnTo>
                    <a:pt x="3141" y="679"/>
                  </a:lnTo>
                  <a:lnTo>
                    <a:pt x="3079" y="640"/>
                  </a:lnTo>
                  <a:lnTo>
                    <a:pt x="3010" y="599"/>
                  </a:lnTo>
                  <a:lnTo>
                    <a:pt x="2935" y="557"/>
                  </a:lnTo>
                  <a:lnTo>
                    <a:pt x="2854" y="512"/>
                  </a:lnTo>
                  <a:lnTo>
                    <a:pt x="2767" y="468"/>
                  </a:lnTo>
                  <a:lnTo>
                    <a:pt x="2675" y="423"/>
                  </a:lnTo>
                  <a:lnTo>
                    <a:pt x="2576" y="379"/>
                  </a:lnTo>
                  <a:lnTo>
                    <a:pt x="2472" y="334"/>
                  </a:lnTo>
                  <a:lnTo>
                    <a:pt x="2363" y="291"/>
                  </a:lnTo>
                  <a:lnTo>
                    <a:pt x="2248" y="250"/>
                  </a:lnTo>
                  <a:lnTo>
                    <a:pt x="2127" y="210"/>
                  </a:lnTo>
                  <a:lnTo>
                    <a:pt x="2002" y="173"/>
                  </a:lnTo>
                  <a:lnTo>
                    <a:pt x="1870" y="137"/>
                  </a:lnTo>
                  <a:lnTo>
                    <a:pt x="1734" y="105"/>
                  </a:lnTo>
                  <a:lnTo>
                    <a:pt x="1593" y="77"/>
                  </a:lnTo>
                  <a:lnTo>
                    <a:pt x="1447" y="52"/>
                  </a:lnTo>
                  <a:lnTo>
                    <a:pt x="1296" y="31"/>
                  </a:lnTo>
                  <a:lnTo>
                    <a:pt x="1140" y="16"/>
                  </a:lnTo>
                  <a:lnTo>
                    <a:pt x="979" y="5"/>
                  </a:lnTo>
                  <a:lnTo>
                    <a:pt x="814" y="0"/>
                  </a:lnTo>
                  <a:lnTo>
                    <a:pt x="645" y="1"/>
                  </a:lnTo>
                  <a:lnTo>
                    <a:pt x="470" y="9"/>
                  </a:lnTo>
                  <a:lnTo>
                    <a:pt x="292" y="23"/>
                  </a:lnTo>
                  <a:lnTo>
                    <a:pt x="279" y="24"/>
                  </a:lnTo>
                  <a:lnTo>
                    <a:pt x="247" y="28"/>
                  </a:lnTo>
                  <a:lnTo>
                    <a:pt x="224" y="32"/>
                  </a:lnTo>
                  <a:lnTo>
                    <a:pt x="200" y="39"/>
                  </a:lnTo>
                  <a:lnTo>
                    <a:pt x="173" y="46"/>
                  </a:lnTo>
                  <a:lnTo>
                    <a:pt x="146" y="56"/>
                  </a:lnTo>
                  <a:lnTo>
                    <a:pt x="133" y="63"/>
                  </a:lnTo>
                  <a:lnTo>
                    <a:pt x="119" y="69"/>
                  </a:lnTo>
                  <a:lnTo>
                    <a:pt x="106" y="77"/>
                  </a:lnTo>
                  <a:lnTo>
                    <a:pt x="93" y="84"/>
                  </a:lnTo>
                  <a:lnTo>
                    <a:pt x="80" y="93"/>
                  </a:lnTo>
                  <a:lnTo>
                    <a:pt x="68" y="102"/>
                  </a:lnTo>
                  <a:lnTo>
                    <a:pt x="58" y="112"/>
                  </a:lnTo>
                  <a:lnTo>
                    <a:pt x="47" y="123"/>
                  </a:lnTo>
                  <a:lnTo>
                    <a:pt x="37" y="135"/>
                  </a:lnTo>
                  <a:lnTo>
                    <a:pt x="29" y="148"/>
                  </a:lnTo>
                  <a:lnTo>
                    <a:pt x="20" y="162"/>
                  </a:lnTo>
                  <a:lnTo>
                    <a:pt x="13" y="176"/>
                  </a:lnTo>
                  <a:lnTo>
                    <a:pt x="9" y="191"/>
                  </a:lnTo>
                  <a:lnTo>
                    <a:pt x="5" y="208"/>
                  </a:lnTo>
                  <a:lnTo>
                    <a:pt x="3" y="225"/>
                  </a:lnTo>
                  <a:lnTo>
                    <a:pt x="2" y="244"/>
                  </a:lnTo>
                  <a:lnTo>
                    <a:pt x="2" y="247"/>
                  </a:lnTo>
                  <a:lnTo>
                    <a:pt x="0" y="256"/>
                  </a:lnTo>
                  <a:lnTo>
                    <a:pt x="2" y="270"/>
                  </a:lnTo>
                  <a:lnTo>
                    <a:pt x="5" y="287"/>
                  </a:lnTo>
                  <a:lnTo>
                    <a:pt x="7" y="298"/>
                  </a:lnTo>
                  <a:lnTo>
                    <a:pt x="10" y="308"/>
                  </a:lnTo>
                  <a:lnTo>
                    <a:pt x="15" y="319"/>
                  </a:lnTo>
                  <a:lnTo>
                    <a:pt x="20" y="331"/>
                  </a:lnTo>
                  <a:lnTo>
                    <a:pt x="25" y="344"/>
                  </a:lnTo>
                  <a:lnTo>
                    <a:pt x="33" y="357"/>
                  </a:lnTo>
                  <a:lnTo>
                    <a:pt x="43" y="370"/>
                  </a:lnTo>
                  <a:lnTo>
                    <a:pt x="52" y="383"/>
                  </a:lnTo>
                  <a:lnTo>
                    <a:pt x="64" y="396"/>
                  </a:lnTo>
                  <a:lnTo>
                    <a:pt x="78" y="409"/>
                  </a:lnTo>
                  <a:lnTo>
                    <a:pt x="94" y="422"/>
                  </a:lnTo>
                  <a:lnTo>
                    <a:pt x="112" y="435"/>
                  </a:lnTo>
                  <a:lnTo>
                    <a:pt x="131" y="448"/>
                  </a:lnTo>
                  <a:lnTo>
                    <a:pt x="153" y="459"/>
                  </a:lnTo>
                  <a:lnTo>
                    <a:pt x="176" y="471"/>
                  </a:lnTo>
                  <a:lnTo>
                    <a:pt x="203" y="482"/>
                  </a:lnTo>
                  <a:lnTo>
                    <a:pt x="231" y="492"/>
                  </a:lnTo>
                  <a:lnTo>
                    <a:pt x="264" y="501"/>
                  </a:lnTo>
                  <a:lnTo>
                    <a:pt x="297" y="509"/>
                  </a:lnTo>
                  <a:lnTo>
                    <a:pt x="335" y="517"/>
                  </a:lnTo>
                  <a:lnTo>
                    <a:pt x="375" y="523"/>
                  </a:lnTo>
                  <a:lnTo>
                    <a:pt x="418" y="528"/>
                  </a:lnTo>
                  <a:lnTo>
                    <a:pt x="464" y="532"/>
                  </a:lnTo>
                  <a:lnTo>
                    <a:pt x="513" y="534"/>
                  </a:lnTo>
                  <a:lnTo>
                    <a:pt x="524" y="533"/>
                  </a:lnTo>
                  <a:lnTo>
                    <a:pt x="554" y="527"/>
                  </a:lnTo>
                  <a:lnTo>
                    <a:pt x="577" y="525"/>
                  </a:lnTo>
                  <a:lnTo>
                    <a:pt x="605" y="523"/>
                  </a:lnTo>
                  <a:lnTo>
                    <a:pt x="637" y="521"/>
                  </a:lnTo>
                  <a:lnTo>
                    <a:pt x="674" y="519"/>
                  </a:lnTo>
                  <a:lnTo>
                    <a:pt x="716" y="518"/>
                  </a:lnTo>
                  <a:lnTo>
                    <a:pt x="761" y="518"/>
                  </a:lnTo>
                  <a:lnTo>
                    <a:pt x="812" y="519"/>
                  </a:lnTo>
                  <a:lnTo>
                    <a:pt x="867" y="522"/>
                  </a:lnTo>
                  <a:lnTo>
                    <a:pt x="926" y="526"/>
                  </a:lnTo>
                  <a:lnTo>
                    <a:pt x="990" y="532"/>
                  </a:lnTo>
                  <a:lnTo>
                    <a:pt x="1058" y="540"/>
                  </a:lnTo>
                  <a:lnTo>
                    <a:pt x="1130" y="551"/>
                  </a:lnTo>
                  <a:lnTo>
                    <a:pt x="1206" y="565"/>
                  </a:lnTo>
                  <a:lnTo>
                    <a:pt x="1286" y="580"/>
                  </a:lnTo>
                  <a:lnTo>
                    <a:pt x="1370" y="600"/>
                  </a:lnTo>
                  <a:lnTo>
                    <a:pt x="1458" y="622"/>
                  </a:lnTo>
                  <a:lnTo>
                    <a:pt x="1549" y="648"/>
                  </a:lnTo>
                  <a:lnTo>
                    <a:pt x="1645" y="678"/>
                  </a:lnTo>
                  <a:lnTo>
                    <a:pt x="1743" y="712"/>
                  </a:lnTo>
                  <a:lnTo>
                    <a:pt x="1846" y="751"/>
                  </a:lnTo>
                  <a:lnTo>
                    <a:pt x="1951" y="793"/>
                  </a:lnTo>
                  <a:lnTo>
                    <a:pt x="2060" y="840"/>
                  </a:lnTo>
                  <a:lnTo>
                    <a:pt x="2174" y="892"/>
                  </a:lnTo>
                  <a:lnTo>
                    <a:pt x="2289" y="949"/>
                  </a:lnTo>
                  <a:lnTo>
                    <a:pt x="2408" y="1012"/>
                  </a:lnTo>
                  <a:lnTo>
                    <a:pt x="2530" y="1080"/>
                  </a:lnTo>
                  <a:lnTo>
                    <a:pt x="2656" y="1154"/>
                  </a:lnTo>
                  <a:lnTo>
                    <a:pt x="2783" y="1234"/>
                  </a:lnTo>
                  <a:lnTo>
                    <a:pt x="2850" y="1294"/>
                  </a:lnTo>
                  <a:lnTo>
                    <a:pt x="3035" y="1456"/>
                  </a:lnTo>
                  <a:lnTo>
                    <a:pt x="3162" y="1565"/>
                  </a:lnTo>
                  <a:lnTo>
                    <a:pt x="3310" y="1689"/>
                  </a:lnTo>
                  <a:lnTo>
                    <a:pt x="3391" y="1755"/>
                  </a:lnTo>
                  <a:lnTo>
                    <a:pt x="3474" y="1823"/>
                  </a:lnTo>
                  <a:lnTo>
                    <a:pt x="3561" y="1892"/>
                  </a:lnTo>
                  <a:lnTo>
                    <a:pt x="3652" y="1963"/>
                  </a:lnTo>
                  <a:lnTo>
                    <a:pt x="3745" y="2034"/>
                  </a:lnTo>
                  <a:lnTo>
                    <a:pt x="3840" y="2106"/>
                  </a:lnTo>
                  <a:lnTo>
                    <a:pt x="3937" y="2178"/>
                  </a:lnTo>
                  <a:lnTo>
                    <a:pt x="4035" y="2249"/>
                  </a:lnTo>
                  <a:lnTo>
                    <a:pt x="4133" y="2318"/>
                  </a:lnTo>
                  <a:lnTo>
                    <a:pt x="4233" y="2386"/>
                  </a:lnTo>
                  <a:lnTo>
                    <a:pt x="4333" y="2452"/>
                  </a:lnTo>
                  <a:lnTo>
                    <a:pt x="4432" y="2515"/>
                  </a:lnTo>
                  <a:lnTo>
                    <a:pt x="4531" y="2574"/>
                  </a:lnTo>
                  <a:lnTo>
                    <a:pt x="4629" y="2632"/>
                  </a:lnTo>
                  <a:lnTo>
                    <a:pt x="4725" y="2684"/>
                  </a:lnTo>
                  <a:lnTo>
                    <a:pt x="4820" y="2733"/>
                  </a:lnTo>
                  <a:lnTo>
                    <a:pt x="4913" y="2776"/>
                  </a:lnTo>
                  <a:lnTo>
                    <a:pt x="5003" y="2814"/>
                  </a:lnTo>
                  <a:lnTo>
                    <a:pt x="5090" y="2846"/>
                  </a:lnTo>
                  <a:lnTo>
                    <a:pt x="5173" y="2871"/>
                  </a:lnTo>
                  <a:lnTo>
                    <a:pt x="4763" y="3178"/>
                  </a:lnTo>
                  <a:lnTo>
                    <a:pt x="4757" y="3180"/>
                  </a:lnTo>
                  <a:lnTo>
                    <a:pt x="4737" y="3183"/>
                  </a:lnTo>
                  <a:lnTo>
                    <a:pt x="4709" y="3188"/>
                  </a:lnTo>
                  <a:lnTo>
                    <a:pt x="4673" y="3196"/>
                  </a:lnTo>
                  <a:lnTo>
                    <a:pt x="4652" y="3201"/>
                  </a:lnTo>
                  <a:lnTo>
                    <a:pt x="4632" y="3208"/>
                  </a:lnTo>
                  <a:lnTo>
                    <a:pt x="4609" y="3214"/>
                  </a:lnTo>
                  <a:lnTo>
                    <a:pt x="4587" y="3223"/>
                  </a:lnTo>
                  <a:lnTo>
                    <a:pt x="4565" y="3231"/>
                  </a:lnTo>
                  <a:lnTo>
                    <a:pt x="4542" y="3242"/>
                  </a:lnTo>
                  <a:lnTo>
                    <a:pt x="4520" y="3253"/>
                  </a:lnTo>
                  <a:lnTo>
                    <a:pt x="4499" y="3266"/>
                  </a:lnTo>
                  <a:lnTo>
                    <a:pt x="4478" y="3280"/>
                  </a:lnTo>
                  <a:lnTo>
                    <a:pt x="4460" y="3295"/>
                  </a:lnTo>
                  <a:lnTo>
                    <a:pt x="4443" y="3311"/>
                  </a:lnTo>
                  <a:lnTo>
                    <a:pt x="4427" y="3329"/>
                  </a:lnTo>
                  <a:lnTo>
                    <a:pt x="4414" y="3349"/>
                  </a:lnTo>
                  <a:lnTo>
                    <a:pt x="4403" y="3369"/>
                  </a:lnTo>
                  <a:lnTo>
                    <a:pt x="4394" y="3392"/>
                  </a:lnTo>
                  <a:lnTo>
                    <a:pt x="4389" y="3416"/>
                  </a:lnTo>
                  <a:lnTo>
                    <a:pt x="4387" y="3442"/>
                  </a:lnTo>
                  <a:lnTo>
                    <a:pt x="4389" y="3470"/>
                  </a:lnTo>
                  <a:lnTo>
                    <a:pt x="4394" y="3499"/>
                  </a:lnTo>
                  <a:lnTo>
                    <a:pt x="4404" y="3530"/>
                  </a:lnTo>
                  <a:lnTo>
                    <a:pt x="4418" y="3562"/>
                  </a:lnTo>
                  <a:lnTo>
                    <a:pt x="4437" y="3597"/>
                  </a:lnTo>
                  <a:lnTo>
                    <a:pt x="4461" y="3635"/>
                  </a:lnTo>
                  <a:lnTo>
                    <a:pt x="4490" y="3673"/>
                  </a:lnTo>
                  <a:lnTo>
                    <a:pt x="4498" y="3680"/>
                  </a:lnTo>
                  <a:lnTo>
                    <a:pt x="4518" y="3699"/>
                  </a:lnTo>
                  <a:lnTo>
                    <a:pt x="4534" y="3712"/>
                  </a:lnTo>
                  <a:lnTo>
                    <a:pt x="4553" y="3727"/>
                  </a:lnTo>
                  <a:lnTo>
                    <a:pt x="4575" y="3744"/>
                  </a:lnTo>
                  <a:lnTo>
                    <a:pt x="4601" y="3762"/>
                  </a:lnTo>
                  <a:lnTo>
                    <a:pt x="4632" y="3780"/>
                  </a:lnTo>
                  <a:lnTo>
                    <a:pt x="4664" y="3800"/>
                  </a:lnTo>
                  <a:lnTo>
                    <a:pt x="4701" y="3819"/>
                  </a:lnTo>
                  <a:lnTo>
                    <a:pt x="4741" y="3839"/>
                  </a:lnTo>
                  <a:lnTo>
                    <a:pt x="4784" y="3858"/>
                  </a:lnTo>
                  <a:lnTo>
                    <a:pt x="4830" y="3876"/>
                  </a:lnTo>
                  <a:lnTo>
                    <a:pt x="4881" y="3892"/>
                  </a:lnTo>
                  <a:lnTo>
                    <a:pt x="4934" y="3908"/>
                  </a:lnTo>
                  <a:lnTo>
                    <a:pt x="4991" y="3922"/>
                  </a:lnTo>
                  <a:lnTo>
                    <a:pt x="5051" y="3932"/>
                  </a:lnTo>
                  <a:lnTo>
                    <a:pt x="5115" y="3941"/>
                  </a:lnTo>
                  <a:lnTo>
                    <a:pt x="5182" y="3946"/>
                  </a:lnTo>
                  <a:lnTo>
                    <a:pt x="5252" y="3949"/>
                  </a:lnTo>
                  <a:lnTo>
                    <a:pt x="5326" y="3947"/>
                  </a:lnTo>
                  <a:lnTo>
                    <a:pt x="5403" y="3942"/>
                  </a:lnTo>
                  <a:lnTo>
                    <a:pt x="5484" y="3932"/>
                  </a:lnTo>
                  <a:lnTo>
                    <a:pt x="5568" y="3918"/>
                  </a:lnTo>
                  <a:lnTo>
                    <a:pt x="5656" y="3899"/>
                  </a:lnTo>
                  <a:lnTo>
                    <a:pt x="5746" y="3874"/>
                  </a:lnTo>
                  <a:lnTo>
                    <a:pt x="5840" y="3843"/>
                  </a:lnTo>
                  <a:lnTo>
                    <a:pt x="5937" y="3806"/>
                  </a:lnTo>
                  <a:lnTo>
                    <a:pt x="6037" y="3763"/>
                  </a:lnTo>
                  <a:lnTo>
                    <a:pt x="6141" y="3713"/>
                  </a:lnTo>
                  <a:lnTo>
                    <a:pt x="6248" y="3656"/>
                  </a:lnTo>
                  <a:lnTo>
                    <a:pt x="6253" y="3654"/>
                  </a:lnTo>
                  <a:lnTo>
                    <a:pt x="6267" y="3651"/>
                  </a:lnTo>
                  <a:lnTo>
                    <a:pt x="6278" y="3649"/>
                  </a:lnTo>
                  <a:lnTo>
                    <a:pt x="6289" y="3648"/>
                  </a:lnTo>
                  <a:lnTo>
                    <a:pt x="6301" y="3647"/>
                  </a:lnTo>
                  <a:lnTo>
                    <a:pt x="6315" y="3648"/>
                  </a:lnTo>
                  <a:lnTo>
                    <a:pt x="6329" y="3650"/>
                  </a:lnTo>
                  <a:lnTo>
                    <a:pt x="6343" y="3654"/>
                  </a:lnTo>
                  <a:lnTo>
                    <a:pt x="6349" y="3657"/>
                  </a:lnTo>
                  <a:lnTo>
                    <a:pt x="6357" y="3662"/>
                  </a:lnTo>
                  <a:lnTo>
                    <a:pt x="6363" y="3666"/>
                  </a:lnTo>
                  <a:lnTo>
                    <a:pt x="6371" y="3670"/>
                  </a:lnTo>
                  <a:lnTo>
                    <a:pt x="6377" y="3677"/>
                  </a:lnTo>
                  <a:lnTo>
                    <a:pt x="6384" y="3683"/>
                  </a:lnTo>
                  <a:lnTo>
                    <a:pt x="6390" y="3691"/>
                  </a:lnTo>
                  <a:lnTo>
                    <a:pt x="6397" y="3698"/>
                  </a:lnTo>
                  <a:lnTo>
                    <a:pt x="6403" y="3708"/>
                  </a:lnTo>
                  <a:lnTo>
                    <a:pt x="6409" y="3718"/>
                  </a:lnTo>
                  <a:lnTo>
                    <a:pt x="6414" y="3730"/>
                  </a:lnTo>
                  <a:lnTo>
                    <a:pt x="6419" y="3741"/>
                  </a:lnTo>
                  <a:lnTo>
                    <a:pt x="6418" y="3751"/>
                  </a:lnTo>
                  <a:lnTo>
                    <a:pt x="6419" y="3781"/>
                  </a:lnTo>
                  <a:lnTo>
                    <a:pt x="6421" y="3829"/>
                  </a:lnTo>
                  <a:lnTo>
                    <a:pt x="6425" y="3894"/>
                  </a:lnTo>
                  <a:lnTo>
                    <a:pt x="6428" y="3932"/>
                  </a:lnTo>
                  <a:lnTo>
                    <a:pt x="6432" y="3973"/>
                  </a:lnTo>
                  <a:lnTo>
                    <a:pt x="6438" y="4020"/>
                  </a:lnTo>
                  <a:lnTo>
                    <a:pt x="6445" y="4068"/>
                  </a:lnTo>
                  <a:lnTo>
                    <a:pt x="6454" y="4120"/>
                  </a:lnTo>
                  <a:lnTo>
                    <a:pt x="6464" y="4175"/>
                  </a:lnTo>
                  <a:lnTo>
                    <a:pt x="6476" y="4233"/>
                  </a:lnTo>
                  <a:lnTo>
                    <a:pt x="6490" y="4294"/>
                  </a:lnTo>
                  <a:lnTo>
                    <a:pt x="6506" y="4357"/>
                  </a:lnTo>
                  <a:lnTo>
                    <a:pt x="6523" y="4423"/>
                  </a:lnTo>
                  <a:lnTo>
                    <a:pt x="6544" y="4491"/>
                  </a:lnTo>
                  <a:lnTo>
                    <a:pt x="6566" y="4560"/>
                  </a:lnTo>
                  <a:lnTo>
                    <a:pt x="6592" y="4632"/>
                  </a:lnTo>
                  <a:lnTo>
                    <a:pt x="6620" y="4706"/>
                  </a:lnTo>
                  <a:lnTo>
                    <a:pt x="6651" y="4781"/>
                  </a:lnTo>
                  <a:lnTo>
                    <a:pt x="6686" y="4857"/>
                  </a:lnTo>
                  <a:lnTo>
                    <a:pt x="6723" y="4934"/>
                  </a:lnTo>
                  <a:lnTo>
                    <a:pt x="6764" y="5013"/>
                  </a:lnTo>
                  <a:lnTo>
                    <a:pt x="6808" y="5093"/>
                  </a:lnTo>
                  <a:lnTo>
                    <a:pt x="6855" y="5174"/>
                  </a:lnTo>
                  <a:lnTo>
                    <a:pt x="6906" y="5255"/>
                  </a:lnTo>
                  <a:lnTo>
                    <a:pt x="6962" y="5336"/>
                  </a:lnTo>
                  <a:lnTo>
                    <a:pt x="7022" y="5417"/>
                  </a:lnTo>
                  <a:lnTo>
                    <a:pt x="7085" y="5498"/>
                  </a:lnTo>
                  <a:lnTo>
                    <a:pt x="7090" y="5508"/>
                  </a:lnTo>
                  <a:lnTo>
                    <a:pt x="7104" y="5534"/>
                  </a:lnTo>
                  <a:lnTo>
                    <a:pt x="7124" y="5577"/>
                  </a:lnTo>
                  <a:lnTo>
                    <a:pt x="7150" y="5634"/>
                  </a:lnTo>
                  <a:lnTo>
                    <a:pt x="7164" y="5669"/>
                  </a:lnTo>
                  <a:lnTo>
                    <a:pt x="7179" y="5705"/>
                  </a:lnTo>
                  <a:lnTo>
                    <a:pt x="7195" y="5745"/>
                  </a:lnTo>
                  <a:lnTo>
                    <a:pt x="7210" y="5789"/>
                  </a:lnTo>
                  <a:lnTo>
                    <a:pt x="7227" y="5834"/>
                  </a:lnTo>
                  <a:lnTo>
                    <a:pt x="7243" y="5882"/>
                  </a:lnTo>
                  <a:lnTo>
                    <a:pt x="7258" y="5932"/>
                  </a:lnTo>
                  <a:lnTo>
                    <a:pt x="7273" y="5985"/>
                  </a:lnTo>
                  <a:lnTo>
                    <a:pt x="7286" y="6040"/>
                  </a:lnTo>
                  <a:lnTo>
                    <a:pt x="7299" y="6096"/>
                  </a:lnTo>
                  <a:lnTo>
                    <a:pt x="7311" y="6154"/>
                  </a:lnTo>
                  <a:lnTo>
                    <a:pt x="7322" y="6213"/>
                  </a:lnTo>
                  <a:lnTo>
                    <a:pt x="7330" y="6274"/>
                  </a:lnTo>
                  <a:lnTo>
                    <a:pt x="7337" y="6336"/>
                  </a:lnTo>
                  <a:lnTo>
                    <a:pt x="7342" y="6399"/>
                  </a:lnTo>
                  <a:lnTo>
                    <a:pt x="7344" y="6464"/>
                  </a:lnTo>
                  <a:lnTo>
                    <a:pt x="7344" y="6527"/>
                  </a:lnTo>
                  <a:lnTo>
                    <a:pt x="7341" y="6593"/>
                  </a:lnTo>
                  <a:lnTo>
                    <a:pt x="7336" y="6658"/>
                  </a:lnTo>
                  <a:lnTo>
                    <a:pt x="7327" y="6724"/>
                  </a:lnTo>
                  <a:lnTo>
                    <a:pt x="7314" y="6788"/>
                  </a:lnTo>
                  <a:lnTo>
                    <a:pt x="7299" y="6854"/>
                  </a:lnTo>
                  <a:lnTo>
                    <a:pt x="7279" y="6919"/>
                  </a:lnTo>
                  <a:lnTo>
                    <a:pt x="7256" y="6982"/>
                  </a:lnTo>
                  <a:lnTo>
                    <a:pt x="7251" y="6994"/>
                  </a:lnTo>
                  <a:lnTo>
                    <a:pt x="7241" y="7028"/>
                  </a:lnTo>
                  <a:lnTo>
                    <a:pt x="7234" y="7051"/>
                  </a:lnTo>
                  <a:lnTo>
                    <a:pt x="7227" y="7080"/>
                  </a:lnTo>
                  <a:lnTo>
                    <a:pt x="7218" y="7112"/>
                  </a:lnTo>
                  <a:lnTo>
                    <a:pt x="7210" y="7149"/>
                  </a:lnTo>
                  <a:lnTo>
                    <a:pt x="7202" y="7188"/>
                  </a:lnTo>
                  <a:lnTo>
                    <a:pt x="7194" y="7232"/>
                  </a:lnTo>
                  <a:lnTo>
                    <a:pt x="7188" y="7278"/>
                  </a:lnTo>
                  <a:lnTo>
                    <a:pt x="7181" y="7327"/>
                  </a:lnTo>
                  <a:lnTo>
                    <a:pt x="7177" y="7377"/>
                  </a:lnTo>
                  <a:lnTo>
                    <a:pt x="7174" y="7431"/>
                  </a:lnTo>
                  <a:lnTo>
                    <a:pt x="7173" y="7485"/>
                  </a:lnTo>
                  <a:lnTo>
                    <a:pt x="7175" y="7541"/>
                  </a:lnTo>
                  <a:lnTo>
                    <a:pt x="7178" y="7599"/>
                  </a:lnTo>
                  <a:lnTo>
                    <a:pt x="7184" y="7657"/>
                  </a:lnTo>
                  <a:lnTo>
                    <a:pt x="7194" y="7716"/>
                  </a:lnTo>
                  <a:lnTo>
                    <a:pt x="7207" y="7774"/>
                  </a:lnTo>
                  <a:lnTo>
                    <a:pt x="7223" y="7833"/>
                  </a:lnTo>
                  <a:lnTo>
                    <a:pt x="7244" y="7891"/>
                  </a:lnTo>
                  <a:lnTo>
                    <a:pt x="7269" y="7949"/>
                  </a:lnTo>
                  <a:lnTo>
                    <a:pt x="7299" y="8005"/>
                  </a:lnTo>
                  <a:lnTo>
                    <a:pt x="7333" y="8060"/>
                  </a:lnTo>
                  <a:lnTo>
                    <a:pt x="7372" y="8114"/>
                  </a:lnTo>
                  <a:lnTo>
                    <a:pt x="7418" y="8165"/>
                  </a:lnTo>
                  <a:lnTo>
                    <a:pt x="7468" y="8214"/>
                  </a:lnTo>
                  <a:lnTo>
                    <a:pt x="7524" y="8261"/>
                  </a:lnTo>
                  <a:lnTo>
                    <a:pt x="7587" y="8305"/>
                  </a:lnTo>
                  <a:lnTo>
                    <a:pt x="7657" y="8345"/>
                  </a:lnTo>
                  <a:lnTo>
                    <a:pt x="7734" y="8381"/>
                  </a:lnTo>
                  <a:lnTo>
                    <a:pt x="7749" y="8385"/>
                  </a:lnTo>
                  <a:lnTo>
                    <a:pt x="7792" y="8392"/>
                  </a:lnTo>
                  <a:lnTo>
                    <a:pt x="7857" y="8403"/>
                  </a:lnTo>
                  <a:lnTo>
                    <a:pt x="7939" y="8413"/>
                  </a:lnTo>
                  <a:lnTo>
                    <a:pt x="7985" y="8418"/>
                  </a:lnTo>
                  <a:lnTo>
                    <a:pt x="8034" y="8421"/>
                  </a:lnTo>
                  <a:lnTo>
                    <a:pt x="8084" y="8424"/>
                  </a:lnTo>
                  <a:lnTo>
                    <a:pt x="8135" y="8427"/>
                  </a:lnTo>
                  <a:lnTo>
                    <a:pt x="8188" y="8428"/>
                  </a:lnTo>
                  <a:lnTo>
                    <a:pt x="8240" y="8427"/>
                  </a:lnTo>
                  <a:lnTo>
                    <a:pt x="8266" y="8424"/>
                  </a:lnTo>
                  <a:lnTo>
                    <a:pt x="8290" y="8423"/>
                  </a:lnTo>
                  <a:lnTo>
                    <a:pt x="8315" y="8420"/>
                  </a:lnTo>
                  <a:lnTo>
                    <a:pt x="8340" y="8418"/>
                  </a:lnTo>
                  <a:lnTo>
                    <a:pt x="8365" y="8420"/>
                  </a:lnTo>
                  <a:lnTo>
                    <a:pt x="8390" y="8423"/>
                  </a:lnTo>
                  <a:lnTo>
                    <a:pt x="8416" y="8424"/>
                  </a:lnTo>
                  <a:lnTo>
                    <a:pt x="8442" y="8427"/>
                  </a:lnTo>
                  <a:lnTo>
                    <a:pt x="8493" y="8428"/>
                  </a:lnTo>
                  <a:lnTo>
                    <a:pt x="8545" y="8427"/>
                  </a:lnTo>
                  <a:lnTo>
                    <a:pt x="8596" y="8424"/>
                  </a:lnTo>
                  <a:lnTo>
                    <a:pt x="8647" y="8421"/>
                  </a:lnTo>
                  <a:lnTo>
                    <a:pt x="8694" y="8418"/>
                  </a:lnTo>
                  <a:lnTo>
                    <a:pt x="8740" y="8413"/>
                  </a:lnTo>
                  <a:lnTo>
                    <a:pt x="8822" y="8403"/>
                  </a:lnTo>
                  <a:lnTo>
                    <a:pt x="8887" y="8392"/>
                  </a:lnTo>
                  <a:lnTo>
                    <a:pt x="8929" y="8385"/>
                  </a:lnTo>
                  <a:lnTo>
                    <a:pt x="8944" y="8381"/>
                  </a:lnTo>
                  <a:lnTo>
                    <a:pt x="9021" y="8345"/>
                  </a:lnTo>
                  <a:lnTo>
                    <a:pt x="9091" y="8305"/>
                  </a:lnTo>
                  <a:lnTo>
                    <a:pt x="9154" y="8261"/>
                  </a:lnTo>
                  <a:lnTo>
                    <a:pt x="9210" y="8214"/>
                  </a:lnTo>
                  <a:lnTo>
                    <a:pt x="9260" y="8165"/>
                  </a:lnTo>
                  <a:lnTo>
                    <a:pt x="9306" y="8114"/>
                  </a:lnTo>
                  <a:lnTo>
                    <a:pt x="9345" y="8060"/>
                  </a:lnTo>
                  <a:lnTo>
                    <a:pt x="9379" y="8005"/>
                  </a:lnTo>
                  <a:lnTo>
                    <a:pt x="9408" y="7949"/>
                  </a:lnTo>
                  <a:lnTo>
                    <a:pt x="9434" y="7891"/>
                  </a:lnTo>
                  <a:lnTo>
                    <a:pt x="9455" y="7833"/>
                  </a:lnTo>
                  <a:lnTo>
                    <a:pt x="9471" y="7774"/>
                  </a:lnTo>
                  <a:lnTo>
                    <a:pt x="9484" y="7716"/>
                  </a:lnTo>
                  <a:lnTo>
                    <a:pt x="9494" y="7657"/>
                  </a:lnTo>
                  <a:lnTo>
                    <a:pt x="9500" y="7599"/>
                  </a:lnTo>
                  <a:lnTo>
                    <a:pt x="9503" y="7541"/>
                  </a:lnTo>
                  <a:lnTo>
                    <a:pt x="9505" y="7485"/>
                  </a:lnTo>
                  <a:lnTo>
                    <a:pt x="9504" y="7431"/>
                  </a:lnTo>
                  <a:lnTo>
                    <a:pt x="9501" y="7377"/>
                  </a:lnTo>
                  <a:lnTo>
                    <a:pt x="9497" y="7327"/>
                  </a:lnTo>
                  <a:lnTo>
                    <a:pt x="9490" y="7278"/>
                  </a:lnTo>
                  <a:lnTo>
                    <a:pt x="9484" y="7232"/>
                  </a:lnTo>
                  <a:lnTo>
                    <a:pt x="9476" y="7188"/>
                  </a:lnTo>
                  <a:lnTo>
                    <a:pt x="9468" y="7149"/>
                  </a:lnTo>
                  <a:lnTo>
                    <a:pt x="9460" y="7112"/>
                  </a:lnTo>
                  <a:lnTo>
                    <a:pt x="9451" y="7080"/>
                  </a:lnTo>
                  <a:lnTo>
                    <a:pt x="9444" y="7051"/>
                  </a:lnTo>
                  <a:lnTo>
                    <a:pt x="9437" y="7028"/>
                  </a:lnTo>
                  <a:lnTo>
                    <a:pt x="9427" y="6994"/>
                  </a:lnTo>
                  <a:lnTo>
                    <a:pt x="9422" y="6982"/>
                  </a:lnTo>
                  <a:lnTo>
                    <a:pt x="9399" y="6919"/>
                  </a:lnTo>
                  <a:lnTo>
                    <a:pt x="9379" y="6854"/>
                  </a:lnTo>
                  <a:lnTo>
                    <a:pt x="9364" y="6788"/>
                  </a:lnTo>
                  <a:lnTo>
                    <a:pt x="9351" y="6724"/>
                  </a:lnTo>
                  <a:lnTo>
                    <a:pt x="9342" y="6658"/>
                  </a:lnTo>
                  <a:lnTo>
                    <a:pt x="9337" y="6593"/>
                  </a:lnTo>
                  <a:lnTo>
                    <a:pt x="9334" y="6527"/>
                  </a:lnTo>
                  <a:lnTo>
                    <a:pt x="9334" y="6464"/>
                  </a:lnTo>
                  <a:lnTo>
                    <a:pt x="9336" y="6399"/>
                  </a:lnTo>
                  <a:lnTo>
                    <a:pt x="9341" y="6336"/>
                  </a:lnTo>
                  <a:lnTo>
                    <a:pt x="9348" y="6274"/>
                  </a:lnTo>
                  <a:lnTo>
                    <a:pt x="9356" y="6213"/>
                  </a:lnTo>
                  <a:lnTo>
                    <a:pt x="9367" y="6154"/>
                  </a:lnTo>
                  <a:lnTo>
                    <a:pt x="9378" y="6096"/>
                  </a:lnTo>
                  <a:lnTo>
                    <a:pt x="9392" y="6040"/>
                  </a:lnTo>
                  <a:lnTo>
                    <a:pt x="9405" y="5985"/>
                  </a:lnTo>
                  <a:lnTo>
                    <a:pt x="9420" y="5932"/>
                  </a:lnTo>
                  <a:lnTo>
                    <a:pt x="9435" y="5882"/>
                  </a:lnTo>
                  <a:lnTo>
                    <a:pt x="9451" y="5834"/>
                  </a:lnTo>
                  <a:lnTo>
                    <a:pt x="9468" y="5789"/>
                  </a:lnTo>
                  <a:lnTo>
                    <a:pt x="9483" y="5745"/>
                  </a:lnTo>
                  <a:lnTo>
                    <a:pt x="9499" y="5705"/>
                  </a:lnTo>
                  <a:lnTo>
                    <a:pt x="9514" y="5669"/>
                  </a:lnTo>
                  <a:lnTo>
                    <a:pt x="9528" y="5634"/>
                  </a:lnTo>
                  <a:lnTo>
                    <a:pt x="9554" y="5577"/>
                  </a:lnTo>
                  <a:lnTo>
                    <a:pt x="9574" y="5534"/>
                  </a:lnTo>
                  <a:lnTo>
                    <a:pt x="9588" y="5508"/>
                  </a:lnTo>
                  <a:lnTo>
                    <a:pt x="9593" y="5498"/>
                  </a:lnTo>
                  <a:lnTo>
                    <a:pt x="9656" y="5417"/>
                  </a:lnTo>
                  <a:lnTo>
                    <a:pt x="9716" y="5336"/>
                  </a:lnTo>
                  <a:lnTo>
                    <a:pt x="9772" y="5255"/>
                  </a:lnTo>
                  <a:lnTo>
                    <a:pt x="9823" y="5174"/>
                  </a:lnTo>
                  <a:lnTo>
                    <a:pt x="9870" y="5093"/>
                  </a:lnTo>
                  <a:lnTo>
                    <a:pt x="9914" y="5013"/>
                  </a:lnTo>
                  <a:lnTo>
                    <a:pt x="9955" y="4934"/>
                  </a:lnTo>
                  <a:lnTo>
                    <a:pt x="9992" y="4857"/>
                  </a:lnTo>
                  <a:lnTo>
                    <a:pt x="10027" y="4781"/>
                  </a:lnTo>
                  <a:lnTo>
                    <a:pt x="10058" y="4706"/>
                  </a:lnTo>
                  <a:lnTo>
                    <a:pt x="10086" y="4632"/>
                  </a:lnTo>
                  <a:lnTo>
                    <a:pt x="10112" y="4560"/>
                  </a:lnTo>
                  <a:lnTo>
                    <a:pt x="10134" y="4491"/>
                  </a:lnTo>
                  <a:lnTo>
                    <a:pt x="10155" y="4423"/>
                  </a:lnTo>
                  <a:lnTo>
                    <a:pt x="10172" y="4357"/>
                  </a:lnTo>
                  <a:lnTo>
                    <a:pt x="10188" y="4294"/>
                  </a:lnTo>
                  <a:lnTo>
                    <a:pt x="10202" y="4233"/>
                  </a:lnTo>
                  <a:lnTo>
                    <a:pt x="10214" y="4175"/>
                  </a:lnTo>
                  <a:lnTo>
                    <a:pt x="10224" y="4120"/>
                  </a:lnTo>
                  <a:lnTo>
                    <a:pt x="10233" y="4068"/>
                  </a:lnTo>
                  <a:lnTo>
                    <a:pt x="10240" y="4020"/>
                  </a:lnTo>
                  <a:lnTo>
                    <a:pt x="10246" y="3973"/>
                  </a:lnTo>
                  <a:lnTo>
                    <a:pt x="10250" y="3932"/>
                  </a:lnTo>
                  <a:lnTo>
                    <a:pt x="10253" y="3894"/>
                  </a:lnTo>
                  <a:lnTo>
                    <a:pt x="10257" y="3829"/>
                  </a:lnTo>
                  <a:lnTo>
                    <a:pt x="10259" y="3781"/>
                  </a:lnTo>
                  <a:lnTo>
                    <a:pt x="10260" y="3751"/>
                  </a:lnTo>
                  <a:lnTo>
                    <a:pt x="10259" y="3741"/>
                  </a:lnTo>
                  <a:lnTo>
                    <a:pt x="10264" y="3730"/>
                  </a:lnTo>
                  <a:lnTo>
                    <a:pt x="10269" y="3718"/>
                  </a:lnTo>
                  <a:lnTo>
                    <a:pt x="10275" y="3708"/>
                  </a:lnTo>
                  <a:lnTo>
                    <a:pt x="10281" y="3698"/>
                  </a:lnTo>
                  <a:lnTo>
                    <a:pt x="10288" y="3691"/>
                  </a:lnTo>
                  <a:lnTo>
                    <a:pt x="10294" y="3683"/>
                  </a:lnTo>
                  <a:lnTo>
                    <a:pt x="10301" y="3677"/>
                  </a:lnTo>
                  <a:lnTo>
                    <a:pt x="10307" y="3670"/>
                  </a:lnTo>
                  <a:lnTo>
                    <a:pt x="10315" y="3666"/>
                  </a:lnTo>
                  <a:lnTo>
                    <a:pt x="10321" y="3662"/>
                  </a:lnTo>
                  <a:lnTo>
                    <a:pt x="10329" y="3657"/>
                  </a:lnTo>
                  <a:lnTo>
                    <a:pt x="10335" y="3654"/>
                  </a:lnTo>
                  <a:lnTo>
                    <a:pt x="10349" y="3650"/>
                  </a:lnTo>
                  <a:lnTo>
                    <a:pt x="10363" y="3648"/>
                  </a:lnTo>
                  <a:lnTo>
                    <a:pt x="10377" y="3647"/>
                  </a:lnTo>
                  <a:lnTo>
                    <a:pt x="10389" y="3648"/>
                  </a:lnTo>
                  <a:lnTo>
                    <a:pt x="10400" y="3649"/>
                  </a:lnTo>
                  <a:lnTo>
                    <a:pt x="10411" y="3651"/>
                  </a:lnTo>
                  <a:lnTo>
                    <a:pt x="10425" y="3654"/>
                  </a:lnTo>
                  <a:lnTo>
                    <a:pt x="10430" y="3656"/>
                  </a:lnTo>
                  <a:lnTo>
                    <a:pt x="10537" y="3713"/>
                  </a:lnTo>
                  <a:lnTo>
                    <a:pt x="10641" y="3763"/>
                  </a:lnTo>
                  <a:lnTo>
                    <a:pt x="10741" y="3806"/>
                  </a:lnTo>
                  <a:lnTo>
                    <a:pt x="10838" y="3843"/>
                  </a:lnTo>
                  <a:lnTo>
                    <a:pt x="10932" y="3874"/>
                  </a:lnTo>
                  <a:lnTo>
                    <a:pt x="11022" y="3899"/>
                  </a:lnTo>
                  <a:lnTo>
                    <a:pt x="11110" y="3918"/>
                  </a:lnTo>
                  <a:lnTo>
                    <a:pt x="11194" y="3932"/>
                  </a:lnTo>
                  <a:lnTo>
                    <a:pt x="11275" y="3942"/>
                  </a:lnTo>
                  <a:lnTo>
                    <a:pt x="11352" y="3947"/>
                  </a:lnTo>
                  <a:lnTo>
                    <a:pt x="11425" y="3949"/>
                  </a:lnTo>
                  <a:lnTo>
                    <a:pt x="11496" y="3946"/>
                  </a:lnTo>
                  <a:lnTo>
                    <a:pt x="11563" y="3941"/>
                  </a:lnTo>
                  <a:lnTo>
                    <a:pt x="11627" y="3932"/>
                  </a:lnTo>
                  <a:lnTo>
                    <a:pt x="11687" y="3922"/>
                  </a:lnTo>
                  <a:lnTo>
                    <a:pt x="11744" y="3908"/>
                  </a:lnTo>
                  <a:lnTo>
                    <a:pt x="11797" y="3892"/>
                  </a:lnTo>
                  <a:lnTo>
                    <a:pt x="11848" y="3876"/>
                  </a:lnTo>
                  <a:lnTo>
                    <a:pt x="11894" y="3858"/>
                  </a:lnTo>
                  <a:lnTo>
                    <a:pt x="11937" y="3839"/>
                  </a:lnTo>
                  <a:lnTo>
                    <a:pt x="11977" y="3819"/>
                  </a:lnTo>
                  <a:lnTo>
                    <a:pt x="12014" y="3800"/>
                  </a:lnTo>
                  <a:lnTo>
                    <a:pt x="12046" y="3780"/>
                  </a:lnTo>
                  <a:lnTo>
                    <a:pt x="12077" y="3762"/>
                  </a:lnTo>
                  <a:lnTo>
                    <a:pt x="12103" y="3744"/>
                  </a:lnTo>
                  <a:lnTo>
                    <a:pt x="12125" y="3727"/>
                  </a:lnTo>
                  <a:lnTo>
                    <a:pt x="12144" y="3712"/>
                  </a:lnTo>
                  <a:lnTo>
                    <a:pt x="12160" y="3699"/>
                  </a:lnTo>
                  <a:lnTo>
                    <a:pt x="12180" y="3680"/>
                  </a:lnTo>
                  <a:lnTo>
                    <a:pt x="12188" y="3673"/>
                  </a:lnTo>
                  <a:lnTo>
                    <a:pt x="12217" y="3635"/>
                  </a:lnTo>
                  <a:lnTo>
                    <a:pt x="12241" y="3597"/>
                  </a:lnTo>
                  <a:lnTo>
                    <a:pt x="12260" y="3562"/>
                  </a:lnTo>
                  <a:lnTo>
                    <a:pt x="12274" y="3530"/>
                  </a:lnTo>
                  <a:lnTo>
                    <a:pt x="12284" y="3499"/>
                  </a:lnTo>
                  <a:lnTo>
                    <a:pt x="12289" y="3470"/>
                  </a:lnTo>
                  <a:lnTo>
                    <a:pt x="12291" y="3442"/>
                  </a:lnTo>
                  <a:lnTo>
                    <a:pt x="12289" y="3416"/>
                  </a:lnTo>
                  <a:lnTo>
                    <a:pt x="12284" y="3392"/>
                  </a:lnTo>
                  <a:lnTo>
                    <a:pt x="12275" y="3369"/>
                  </a:lnTo>
                  <a:lnTo>
                    <a:pt x="12264" y="3349"/>
                  </a:lnTo>
                  <a:lnTo>
                    <a:pt x="12251" y="3329"/>
                  </a:lnTo>
                  <a:lnTo>
                    <a:pt x="12235" y="3311"/>
                  </a:lnTo>
                  <a:lnTo>
                    <a:pt x="12218" y="3295"/>
                  </a:lnTo>
                  <a:lnTo>
                    <a:pt x="12200" y="3280"/>
                  </a:lnTo>
                  <a:lnTo>
                    <a:pt x="12179" y="3266"/>
                  </a:lnTo>
                  <a:lnTo>
                    <a:pt x="12158" y="3253"/>
                  </a:lnTo>
                  <a:lnTo>
                    <a:pt x="12136" y="3242"/>
                  </a:lnTo>
                  <a:lnTo>
                    <a:pt x="12113" y="3231"/>
                  </a:lnTo>
                  <a:lnTo>
                    <a:pt x="12091" y="3223"/>
                  </a:lnTo>
                  <a:lnTo>
                    <a:pt x="12069" y="3214"/>
                  </a:lnTo>
                  <a:lnTo>
                    <a:pt x="12046" y="3208"/>
                  </a:lnTo>
                  <a:lnTo>
                    <a:pt x="12026" y="3201"/>
                  </a:lnTo>
                  <a:lnTo>
                    <a:pt x="12005" y="3196"/>
                  </a:lnTo>
                  <a:lnTo>
                    <a:pt x="11969" y="3188"/>
                  </a:lnTo>
                  <a:lnTo>
                    <a:pt x="11941" y="3183"/>
                  </a:lnTo>
                  <a:lnTo>
                    <a:pt x="11921" y="3180"/>
                  </a:lnTo>
                  <a:lnTo>
                    <a:pt x="11915" y="3178"/>
                  </a:lnTo>
                  <a:lnTo>
                    <a:pt x="11505" y="2871"/>
                  </a:lnTo>
                  <a:lnTo>
                    <a:pt x="11588" y="2846"/>
                  </a:lnTo>
                  <a:lnTo>
                    <a:pt x="11675" y="2814"/>
                  </a:lnTo>
                  <a:lnTo>
                    <a:pt x="11765" y="2776"/>
                  </a:lnTo>
                  <a:lnTo>
                    <a:pt x="11858" y="2733"/>
                  </a:lnTo>
                  <a:lnTo>
                    <a:pt x="11953" y="2684"/>
                  </a:lnTo>
                  <a:lnTo>
                    <a:pt x="12049" y="2632"/>
                  </a:lnTo>
                  <a:lnTo>
                    <a:pt x="12147" y="2574"/>
                  </a:lnTo>
                  <a:lnTo>
                    <a:pt x="12245" y="2515"/>
                  </a:lnTo>
                  <a:lnTo>
                    <a:pt x="12345" y="2452"/>
                  </a:lnTo>
                  <a:lnTo>
                    <a:pt x="12445" y="2386"/>
                  </a:lnTo>
                  <a:lnTo>
                    <a:pt x="12545" y="2318"/>
                  </a:lnTo>
                  <a:lnTo>
                    <a:pt x="12643" y="2249"/>
                  </a:lnTo>
                  <a:lnTo>
                    <a:pt x="12741" y="2178"/>
                  </a:lnTo>
                  <a:lnTo>
                    <a:pt x="12838" y="2106"/>
                  </a:lnTo>
                  <a:lnTo>
                    <a:pt x="12933" y="2034"/>
                  </a:lnTo>
                  <a:lnTo>
                    <a:pt x="13026" y="1963"/>
                  </a:lnTo>
                  <a:lnTo>
                    <a:pt x="13117" y="1892"/>
                  </a:lnTo>
                  <a:lnTo>
                    <a:pt x="13204" y="1823"/>
                  </a:lnTo>
                  <a:lnTo>
                    <a:pt x="13287" y="1755"/>
                  </a:lnTo>
                  <a:lnTo>
                    <a:pt x="13368" y="1689"/>
                  </a:lnTo>
                  <a:lnTo>
                    <a:pt x="13516" y="1565"/>
                  </a:lnTo>
                  <a:lnTo>
                    <a:pt x="13643" y="1456"/>
                  </a:lnTo>
                  <a:lnTo>
                    <a:pt x="13828" y="1294"/>
                  </a:lnTo>
                  <a:lnTo>
                    <a:pt x="13895" y="1234"/>
                  </a:lnTo>
                  <a:lnTo>
                    <a:pt x="14022" y="1154"/>
                  </a:lnTo>
                  <a:lnTo>
                    <a:pt x="14147" y="1080"/>
                  </a:lnTo>
                  <a:lnTo>
                    <a:pt x="14270" y="1012"/>
                  </a:lnTo>
                  <a:lnTo>
                    <a:pt x="14389" y="949"/>
                  </a:lnTo>
                  <a:lnTo>
                    <a:pt x="14504" y="892"/>
                  </a:lnTo>
                  <a:lnTo>
                    <a:pt x="14618" y="840"/>
                  </a:lnTo>
                  <a:lnTo>
                    <a:pt x="14727" y="793"/>
                  </a:lnTo>
                  <a:lnTo>
                    <a:pt x="14832" y="751"/>
                  </a:lnTo>
                  <a:lnTo>
                    <a:pt x="14935" y="712"/>
                  </a:lnTo>
                  <a:lnTo>
                    <a:pt x="15033" y="678"/>
                  </a:lnTo>
                  <a:lnTo>
                    <a:pt x="15129" y="648"/>
                  </a:lnTo>
                  <a:lnTo>
                    <a:pt x="15220" y="622"/>
                  </a:lnTo>
                  <a:lnTo>
                    <a:pt x="15308" y="600"/>
                  </a:lnTo>
                  <a:lnTo>
                    <a:pt x="15392" y="580"/>
                  </a:lnTo>
                  <a:lnTo>
                    <a:pt x="15472" y="565"/>
                  </a:lnTo>
                  <a:lnTo>
                    <a:pt x="15548" y="551"/>
                  </a:lnTo>
                  <a:lnTo>
                    <a:pt x="15620" y="540"/>
                  </a:lnTo>
                  <a:lnTo>
                    <a:pt x="15688" y="532"/>
                  </a:lnTo>
                  <a:lnTo>
                    <a:pt x="15752" y="526"/>
                  </a:lnTo>
                  <a:lnTo>
                    <a:pt x="15811" y="522"/>
                  </a:lnTo>
                  <a:lnTo>
                    <a:pt x="15866" y="519"/>
                  </a:lnTo>
                  <a:lnTo>
                    <a:pt x="15917" y="518"/>
                  </a:lnTo>
                  <a:lnTo>
                    <a:pt x="15962" y="518"/>
                  </a:lnTo>
                  <a:lnTo>
                    <a:pt x="16004" y="519"/>
                  </a:lnTo>
                  <a:lnTo>
                    <a:pt x="16041" y="521"/>
                  </a:lnTo>
                  <a:lnTo>
                    <a:pt x="16073" y="523"/>
                  </a:lnTo>
                  <a:lnTo>
                    <a:pt x="16101" y="525"/>
                  </a:lnTo>
                  <a:lnTo>
                    <a:pt x="16124" y="527"/>
                  </a:lnTo>
                  <a:lnTo>
                    <a:pt x="16154" y="533"/>
                  </a:lnTo>
                  <a:lnTo>
                    <a:pt x="16165" y="534"/>
                  </a:lnTo>
                  <a:lnTo>
                    <a:pt x="16214" y="532"/>
                  </a:lnTo>
                  <a:lnTo>
                    <a:pt x="16260" y="528"/>
                  </a:lnTo>
                  <a:lnTo>
                    <a:pt x="16303" y="523"/>
                  </a:lnTo>
                  <a:lnTo>
                    <a:pt x="16343" y="517"/>
                  </a:lnTo>
                  <a:lnTo>
                    <a:pt x="16381" y="509"/>
                  </a:lnTo>
                  <a:lnTo>
                    <a:pt x="16414" y="501"/>
                  </a:lnTo>
                  <a:lnTo>
                    <a:pt x="16446" y="492"/>
                  </a:lnTo>
                  <a:lnTo>
                    <a:pt x="16475" y="482"/>
                  </a:lnTo>
                  <a:lnTo>
                    <a:pt x="16502" y="471"/>
                  </a:lnTo>
                  <a:lnTo>
                    <a:pt x="16525" y="459"/>
                  </a:lnTo>
                  <a:lnTo>
                    <a:pt x="16547" y="448"/>
                  </a:lnTo>
                  <a:lnTo>
                    <a:pt x="16566" y="435"/>
                  </a:lnTo>
                  <a:lnTo>
                    <a:pt x="16584" y="422"/>
                  </a:lnTo>
                  <a:lnTo>
                    <a:pt x="16600" y="409"/>
                  </a:lnTo>
                  <a:lnTo>
                    <a:pt x="16614" y="396"/>
                  </a:lnTo>
                  <a:lnTo>
                    <a:pt x="16626" y="383"/>
                  </a:lnTo>
                  <a:lnTo>
                    <a:pt x="16635" y="370"/>
                  </a:lnTo>
                  <a:lnTo>
                    <a:pt x="16645" y="357"/>
                  </a:lnTo>
                  <a:lnTo>
                    <a:pt x="16653" y="344"/>
                  </a:lnTo>
                  <a:lnTo>
                    <a:pt x="16658" y="331"/>
                  </a:lnTo>
                  <a:lnTo>
                    <a:pt x="16663" y="319"/>
                  </a:lnTo>
                  <a:lnTo>
                    <a:pt x="16668" y="308"/>
                  </a:lnTo>
                  <a:lnTo>
                    <a:pt x="16671" y="298"/>
                  </a:lnTo>
                  <a:lnTo>
                    <a:pt x="16673" y="287"/>
                  </a:lnTo>
                  <a:lnTo>
                    <a:pt x="16676" y="270"/>
                  </a:lnTo>
                  <a:lnTo>
                    <a:pt x="16676" y="256"/>
                  </a:lnTo>
                  <a:lnTo>
                    <a:pt x="16676" y="247"/>
                  </a:lnTo>
                  <a:lnTo>
                    <a:pt x="16676" y="244"/>
                  </a:lnTo>
                  <a:close/>
                </a:path>
              </a:pathLst>
            </a:custGeom>
            <a:solidFill>
              <a:srgbClr val="df461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1846800" y="321480"/>
              <a:ext cx="45720" cy="42480"/>
            </a:xfrm>
            <a:custGeom>
              <a:avLst/>
              <a:gdLst/>
              <a:ahLst/>
              <a:rect l="l" t="t" r="r" b="b"/>
              <a:pathLst>
                <a:path w="472" h="387">
                  <a:moveTo>
                    <a:pt x="0" y="331"/>
                  </a:moveTo>
                  <a:lnTo>
                    <a:pt x="5" y="332"/>
                  </a:lnTo>
                  <a:lnTo>
                    <a:pt x="7" y="331"/>
                  </a:lnTo>
                  <a:lnTo>
                    <a:pt x="35" y="335"/>
                  </a:lnTo>
                  <a:lnTo>
                    <a:pt x="46" y="337"/>
                  </a:lnTo>
                  <a:lnTo>
                    <a:pt x="64" y="341"/>
                  </a:lnTo>
                  <a:lnTo>
                    <a:pt x="81" y="347"/>
                  </a:lnTo>
                  <a:lnTo>
                    <a:pt x="100" y="354"/>
                  </a:lnTo>
                  <a:lnTo>
                    <a:pt x="105" y="357"/>
                  </a:lnTo>
                  <a:lnTo>
                    <a:pt x="111" y="360"/>
                  </a:lnTo>
                  <a:lnTo>
                    <a:pt x="119" y="363"/>
                  </a:lnTo>
                  <a:lnTo>
                    <a:pt x="123" y="366"/>
                  </a:lnTo>
                  <a:lnTo>
                    <a:pt x="128" y="369"/>
                  </a:lnTo>
                  <a:lnTo>
                    <a:pt x="132" y="373"/>
                  </a:lnTo>
                  <a:lnTo>
                    <a:pt x="135" y="375"/>
                  </a:lnTo>
                  <a:lnTo>
                    <a:pt x="137" y="377"/>
                  </a:lnTo>
                  <a:lnTo>
                    <a:pt x="137" y="378"/>
                  </a:lnTo>
                  <a:lnTo>
                    <a:pt x="138" y="379"/>
                  </a:lnTo>
                  <a:lnTo>
                    <a:pt x="138" y="379"/>
                  </a:lnTo>
                  <a:lnTo>
                    <a:pt x="138" y="379"/>
                  </a:lnTo>
                  <a:lnTo>
                    <a:pt x="138" y="380"/>
                  </a:lnTo>
                  <a:lnTo>
                    <a:pt x="139" y="381"/>
                  </a:lnTo>
                  <a:lnTo>
                    <a:pt x="139" y="382"/>
                  </a:lnTo>
                  <a:lnTo>
                    <a:pt x="139" y="387"/>
                  </a:lnTo>
                  <a:lnTo>
                    <a:pt x="472" y="387"/>
                  </a:lnTo>
                  <a:lnTo>
                    <a:pt x="469" y="354"/>
                  </a:lnTo>
                  <a:lnTo>
                    <a:pt x="465" y="321"/>
                  </a:lnTo>
                  <a:lnTo>
                    <a:pt x="459" y="289"/>
                  </a:lnTo>
                  <a:lnTo>
                    <a:pt x="448" y="258"/>
                  </a:lnTo>
                  <a:lnTo>
                    <a:pt x="435" y="229"/>
                  </a:lnTo>
                  <a:lnTo>
                    <a:pt x="419" y="202"/>
                  </a:lnTo>
                  <a:lnTo>
                    <a:pt x="403" y="177"/>
                  </a:lnTo>
                  <a:lnTo>
                    <a:pt x="384" y="156"/>
                  </a:lnTo>
                  <a:lnTo>
                    <a:pt x="365" y="135"/>
                  </a:lnTo>
                  <a:lnTo>
                    <a:pt x="345" y="118"/>
                  </a:lnTo>
                  <a:lnTo>
                    <a:pt x="325" y="102"/>
                  </a:lnTo>
                  <a:lnTo>
                    <a:pt x="304" y="88"/>
                  </a:lnTo>
                  <a:lnTo>
                    <a:pt x="284" y="75"/>
                  </a:lnTo>
                  <a:lnTo>
                    <a:pt x="263" y="64"/>
                  </a:lnTo>
                  <a:lnTo>
                    <a:pt x="244" y="55"/>
                  </a:lnTo>
                  <a:lnTo>
                    <a:pt x="221" y="45"/>
                  </a:lnTo>
                  <a:lnTo>
                    <a:pt x="186" y="32"/>
                  </a:lnTo>
                  <a:lnTo>
                    <a:pt x="151" y="22"/>
                  </a:lnTo>
                  <a:lnTo>
                    <a:pt x="119" y="14"/>
                  </a:lnTo>
                  <a:lnTo>
                    <a:pt x="87" y="7"/>
                  </a:lnTo>
                  <a:lnTo>
                    <a:pt x="49" y="2"/>
                  </a:lnTo>
                  <a:lnTo>
                    <a:pt x="25" y="0"/>
                  </a:lnTo>
                  <a:lnTo>
                    <a:pt x="31" y="1"/>
                  </a:lnTo>
                  <a:lnTo>
                    <a:pt x="0" y="331"/>
                  </a:lnTo>
                  <a:lnTo>
                    <a:pt x="3" y="331"/>
                  </a:lnTo>
                  <a:lnTo>
                    <a:pt x="5" y="331"/>
                  </a:lnTo>
                  <a:lnTo>
                    <a:pt x="0" y="331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1534680" y="318960"/>
              <a:ext cx="315360" cy="129600"/>
            </a:xfrm>
            <a:custGeom>
              <a:avLst/>
              <a:gdLst/>
              <a:ahLst/>
              <a:rect l="l" t="t" r="r" b="b"/>
              <a:pathLst>
                <a:path w="3249" h="1179">
                  <a:moveTo>
                    <a:pt x="203" y="1179"/>
                  </a:moveTo>
                  <a:lnTo>
                    <a:pt x="220" y="1167"/>
                  </a:lnTo>
                  <a:lnTo>
                    <a:pt x="228" y="1159"/>
                  </a:lnTo>
                  <a:lnTo>
                    <a:pt x="267" y="1128"/>
                  </a:lnTo>
                  <a:lnTo>
                    <a:pt x="294" y="1108"/>
                  </a:lnTo>
                  <a:lnTo>
                    <a:pt x="330" y="1081"/>
                  </a:lnTo>
                  <a:lnTo>
                    <a:pt x="371" y="1053"/>
                  </a:lnTo>
                  <a:lnTo>
                    <a:pt x="418" y="1020"/>
                  </a:lnTo>
                  <a:lnTo>
                    <a:pt x="472" y="985"/>
                  </a:lnTo>
                  <a:lnTo>
                    <a:pt x="532" y="948"/>
                  </a:lnTo>
                  <a:lnTo>
                    <a:pt x="598" y="908"/>
                  </a:lnTo>
                  <a:lnTo>
                    <a:pt x="671" y="867"/>
                  </a:lnTo>
                  <a:lnTo>
                    <a:pt x="748" y="825"/>
                  </a:lnTo>
                  <a:lnTo>
                    <a:pt x="832" y="782"/>
                  </a:lnTo>
                  <a:lnTo>
                    <a:pt x="876" y="761"/>
                  </a:lnTo>
                  <a:lnTo>
                    <a:pt x="920" y="739"/>
                  </a:lnTo>
                  <a:lnTo>
                    <a:pt x="967" y="718"/>
                  </a:lnTo>
                  <a:lnTo>
                    <a:pt x="1015" y="697"/>
                  </a:lnTo>
                  <a:lnTo>
                    <a:pt x="1064" y="675"/>
                  </a:lnTo>
                  <a:lnTo>
                    <a:pt x="1115" y="653"/>
                  </a:lnTo>
                  <a:lnTo>
                    <a:pt x="1167" y="633"/>
                  </a:lnTo>
                  <a:lnTo>
                    <a:pt x="1221" y="612"/>
                  </a:lnTo>
                  <a:lnTo>
                    <a:pt x="1276" y="592"/>
                  </a:lnTo>
                  <a:lnTo>
                    <a:pt x="1331" y="573"/>
                  </a:lnTo>
                  <a:lnTo>
                    <a:pt x="1389" y="553"/>
                  </a:lnTo>
                  <a:lnTo>
                    <a:pt x="1447" y="535"/>
                  </a:lnTo>
                  <a:lnTo>
                    <a:pt x="1507" y="515"/>
                  </a:lnTo>
                  <a:lnTo>
                    <a:pt x="1568" y="498"/>
                  </a:lnTo>
                  <a:lnTo>
                    <a:pt x="1631" y="481"/>
                  </a:lnTo>
                  <a:lnTo>
                    <a:pt x="1695" y="465"/>
                  </a:lnTo>
                  <a:lnTo>
                    <a:pt x="1759" y="449"/>
                  </a:lnTo>
                  <a:lnTo>
                    <a:pt x="1825" y="433"/>
                  </a:lnTo>
                  <a:lnTo>
                    <a:pt x="1893" y="418"/>
                  </a:lnTo>
                  <a:lnTo>
                    <a:pt x="1962" y="405"/>
                  </a:lnTo>
                  <a:lnTo>
                    <a:pt x="2031" y="394"/>
                  </a:lnTo>
                  <a:lnTo>
                    <a:pt x="2102" y="382"/>
                  </a:lnTo>
                  <a:lnTo>
                    <a:pt x="2175" y="372"/>
                  </a:lnTo>
                  <a:lnTo>
                    <a:pt x="2248" y="362"/>
                  </a:lnTo>
                  <a:lnTo>
                    <a:pt x="2323" y="354"/>
                  </a:lnTo>
                  <a:lnTo>
                    <a:pt x="2398" y="347"/>
                  </a:lnTo>
                  <a:lnTo>
                    <a:pt x="2475" y="342"/>
                  </a:lnTo>
                  <a:lnTo>
                    <a:pt x="2553" y="336"/>
                  </a:lnTo>
                  <a:lnTo>
                    <a:pt x="2632" y="333"/>
                  </a:lnTo>
                  <a:lnTo>
                    <a:pt x="2713" y="332"/>
                  </a:lnTo>
                  <a:lnTo>
                    <a:pt x="2794" y="332"/>
                  </a:lnTo>
                  <a:lnTo>
                    <a:pt x="2877" y="333"/>
                  </a:lnTo>
                  <a:lnTo>
                    <a:pt x="2960" y="335"/>
                  </a:lnTo>
                  <a:lnTo>
                    <a:pt x="3045" y="340"/>
                  </a:lnTo>
                  <a:lnTo>
                    <a:pt x="3131" y="346"/>
                  </a:lnTo>
                  <a:lnTo>
                    <a:pt x="3218" y="354"/>
                  </a:lnTo>
                  <a:lnTo>
                    <a:pt x="3249" y="24"/>
                  </a:lnTo>
                  <a:lnTo>
                    <a:pt x="3157" y="15"/>
                  </a:lnTo>
                  <a:lnTo>
                    <a:pt x="3065" y="9"/>
                  </a:lnTo>
                  <a:lnTo>
                    <a:pt x="2973" y="4"/>
                  </a:lnTo>
                  <a:lnTo>
                    <a:pt x="2885" y="1"/>
                  </a:lnTo>
                  <a:lnTo>
                    <a:pt x="2796" y="0"/>
                  </a:lnTo>
                  <a:lnTo>
                    <a:pt x="2709" y="1"/>
                  </a:lnTo>
                  <a:lnTo>
                    <a:pt x="2622" y="2"/>
                  </a:lnTo>
                  <a:lnTo>
                    <a:pt x="2537" y="5"/>
                  </a:lnTo>
                  <a:lnTo>
                    <a:pt x="2454" y="10"/>
                  </a:lnTo>
                  <a:lnTo>
                    <a:pt x="2371" y="16"/>
                  </a:lnTo>
                  <a:lnTo>
                    <a:pt x="2290" y="24"/>
                  </a:lnTo>
                  <a:lnTo>
                    <a:pt x="2210" y="32"/>
                  </a:lnTo>
                  <a:lnTo>
                    <a:pt x="2130" y="43"/>
                  </a:lnTo>
                  <a:lnTo>
                    <a:pt x="2053" y="54"/>
                  </a:lnTo>
                  <a:lnTo>
                    <a:pt x="1977" y="66"/>
                  </a:lnTo>
                  <a:lnTo>
                    <a:pt x="1902" y="80"/>
                  </a:lnTo>
                  <a:lnTo>
                    <a:pt x="1828" y="94"/>
                  </a:lnTo>
                  <a:lnTo>
                    <a:pt x="1755" y="109"/>
                  </a:lnTo>
                  <a:lnTo>
                    <a:pt x="1684" y="125"/>
                  </a:lnTo>
                  <a:lnTo>
                    <a:pt x="1614" y="142"/>
                  </a:lnTo>
                  <a:lnTo>
                    <a:pt x="1546" y="160"/>
                  </a:lnTo>
                  <a:lnTo>
                    <a:pt x="1479" y="178"/>
                  </a:lnTo>
                  <a:lnTo>
                    <a:pt x="1412" y="197"/>
                  </a:lnTo>
                  <a:lnTo>
                    <a:pt x="1347" y="218"/>
                  </a:lnTo>
                  <a:lnTo>
                    <a:pt x="1285" y="237"/>
                  </a:lnTo>
                  <a:lnTo>
                    <a:pt x="1223" y="259"/>
                  </a:lnTo>
                  <a:lnTo>
                    <a:pt x="1163" y="280"/>
                  </a:lnTo>
                  <a:lnTo>
                    <a:pt x="1103" y="302"/>
                  </a:lnTo>
                  <a:lnTo>
                    <a:pt x="1046" y="325"/>
                  </a:lnTo>
                  <a:lnTo>
                    <a:pt x="990" y="347"/>
                  </a:lnTo>
                  <a:lnTo>
                    <a:pt x="935" y="370"/>
                  </a:lnTo>
                  <a:lnTo>
                    <a:pt x="882" y="392"/>
                  </a:lnTo>
                  <a:lnTo>
                    <a:pt x="830" y="415"/>
                  </a:lnTo>
                  <a:lnTo>
                    <a:pt x="780" y="439"/>
                  </a:lnTo>
                  <a:lnTo>
                    <a:pt x="731" y="463"/>
                  </a:lnTo>
                  <a:lnTo>
                    <a:pt x="682" y="485"/>
                  </a:lnTo>
                  <a:lnTo>
                    <a:pt x="593" y="532"/>
                  </a:lnTo>
                  <a:lnTo>
                    <a:pt x="509" y="577"/>
                  </a:lnTo>
                  <a:lnTo>
                    <a:pt x="431" y="621"/>
                  </a:lnTo>
                  <a:lnTo>
                    <a:pt x="360" y="664"/>
                  </a:lnTo>
                  <a:lnTo>
                    <a:pt x="294" y="705"/>
                  </a:lnTo>
                  <a:lnTo>
                    <a:pt x="235" y="743"/>
                  </a:lnTo>
                  <a:lnTo>
                    <a:pt x="183" y="780"/>
                  </a:lnTo>
                  <a:lnTo>
                    <a:pt x="136" y="812"/>
                  </a:lnTo>
                  <a:lnTo>
                    <a:pt x="97" y="841"/>
                  </a:lnTo>
                  <a:lnTo>
                    <a:pt x="63" y="866"/>
                  </a:lnTo>
                  <a:lnTo>
                    <a:pt x="20" y="900"/>
                  </a:lnTo>
                  <a:lnTo>
                    <a:pt x="0" y="916"/>
                  </a:lnTo>
                  <a:lnTo>
                    <a:pt x="17" y="905"/>
                  </a:lnTo>
                  <a:lnTo>
                    <a:pt x="203" y="1179"/>
                  </a:lnTo>
                  <a:lnTo>
                    <a:pt x="211" y="1172"/>
                  </a:lnTo>
                  <a:lnTo>
                    <a:pt x="220" y="1167"/>
                  </a:lnTo>
                  <a:lnTo>
                    <a:pt x="203" y="1179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1242720" y="418680"/>
              <a:ext cx="311040" cy="167400"/>
            </a:xfrm>
            <a:custGeom>
              <a:avLst/>
              <a:gdLst/>
              <a:ahLst/>
              <a:rect l="l" t="t" r="r" b="b"/>
              <a:pathLst>
                <a:path w="3204" h="1529">
                  <a:moveTo>
                    <a:pt x="0" y="1417"/>
                  </a:moveTo>
                  <a:lnTo>
                    <a:pt x="72" y="1482"/>
                  </a:lnTo>
                  <a:lnTo>
                    <a:pt x="99" y="1492"/>
                  </a:lnTo>
                  <a:lnTo>
                    <a:pt x="134" y="1502"/>
                  </a:lnTo>
                  <a:lnTo>
                    <a:pt x="164" y="1510"/>
                  </a:lnTo>
                  <a:lnTo>
                    <a:pt x="197" y="1516"/>
                  </a:lnTo>
                  <a:lnTo>
                    <a:pt x="235" y="1522"/>
                  </a:lnTo>
                  <a:lnTo>
                    <a:pt x="278" y="1526"/>
                  </a:lnTo>
                  <a:lnTo>
                    <a:pt x="327" y="1528"/>
                  </a:lnTo>
                  <a:lnTo>
                    <a:pt x="380" y="1529"/>
                  </a:lnTo>
                  <a:lnTo>
                    <a:pt x="409" y="1528"/>
                  </a:lnTo>
                  <a:lnTo>
                    <a:pt x="440" y="1527"/>
                  </a:lnTo>
                  <a:lnTo>
                    <a:pt x="471" y="1526"/>
                  </a:lnTo>
                  <a:lnTo>
                    <a:pt x="505" y="1524"/>
                  </a:lnTo>
                  <a:lnTo>
                    <a:pt x="539" y="1519"/>
                  </a:lnTo>
                  <a:lnTo>
                    <a:pt x="576" y="1516"/>
                  </a:lnTo>
                  <a:lnTo>
                    <a:pt x="614" y="1511"/>
                  </a:lnTo>
                  <a:lnTo>
                    <a:pt x="653" y="1504"/>
                  </a:lnTo>
                  <a:lnTo>
                    <a:pt x="694" y="1498"/>
                  </a:lnTo>
                  <a:lnTo>
                    <a:pt x="736" y="1490"/>
                  </a:lnTo>
                  <a:lnTo>
                    <a:pt x="780" y="1482"/>
                  </a:lnTo>
                  <a:lnTo>
                    <a:pt x="824" y="1471"/>
                  </a:lnTo>
                  <a:lnTo>
                    <a:pt x="872" y="1460"/>
                  </a:lnTo>
                  <a:lnTo>
                    <a:pt x="920" y="1447"/>
                  </a:lnTo>
                  <a:lnTo>
                    <a:pt x="970" y="1434"/>
                  </a:lnTo>
                  <a:lnTo>
                    <a:pt x="1022" y="1419"/>
                  </a:lnTo>
                  <a:lnTo>
                    <a:pt x="1074" y="1403"/>
                  </a:lnTo>
                  <a:lnTo>
                    <a:pt x="1131" y="1385"/>
                  </a:lnTo>
                  <a:lnTo>
                    <a:pt x="1187" y="1365"/>
                  </a:lnTo>
                  <a:lnTo>
                    <a:pt x="1245" y="1345"/>
                  </a:lnTo>
                  <a:lnTo>
                    <a:pt x="1305" y="1323"/>
                  </a:lnTo>
                  <a:lnTo>
                    <a:pt x="1367" y="1299"/>
                  </a:lnTo>
                  <a:lnTo>
                    <a:pt x="1430" y="1274"/>
                  </a:lnTo>
                  <a:lnTo>
                    <a:pt x="1495" y="1247"/>
                  </a:lnTo>
                  <a:lnTo>
                    <a:pt x="1563" y="1217"/>
                  </a:lnTo>
                  <a:lnTo>
                    <a:pt x="1632" y="1187"/>
                  </a:lnTo>
                  <a:lnTo>
                    <a:pt x="1702" y="1155"/>
                  </a:lnTo>
                  <a:lnTo>
                    <a:pt x="1775" y="1120"/>
                  </a:lnTo>
                  <a:lnTo>
                    <a:pt x="1850" y="1084"/>
                  </a:lnTo>
                  <a:lnTo>
                    <a:pt x="1926" y="1046"/>
                  </a:lnTo>
                  <a:lnTo>
                    <a:pt x="2005" y="1005"/>
                  </a:lnTo>
                  <a:lnTo>
                    <a:pt x="2084" y="963"/>
                  </a:lnTo>
                  <a:lnTo>
                    <a:pt x="2167" y="919"/>
                  </a:lnTo>
                  <a:lnTo>
                    <a:pt x="2252" y="872"/>
                  </a:lnTo>
                  <a:lnTo>
                    <a:pt x="2337" y="823"/>
                  </a:lnTo>
                  <a:lnTo>
                    <a:pt x="2425" y="772"/>
                  </a:lnTo>
                  <a:lnTo>
                    <a:pt x="2515" y="718"/>
                  </a:lnTo>
                  <a:lnTo>
                    <a:pt x="2608" y="662"/>
                  </a:lnTo>
                  <a:lnTo>
                    <a:pt x="2702" y="604"/>
                  </a:lnTo>
                  <a:lnTo>
                    <a:pt x="2799" y="542"/>
                  </a:lnTo>
                  <a:lnTo>
                    <a:pt x="2897" y="480"/>
                  </a:lnTo>
                  <a:lnTo>
                    <a:pt x="2997" y="413"/>
                  </a:lnTo>
                  <a:lnTo>
                    <a:pt x="3100" y="345"/>
                  </a:lnTo>
                  <a:lnTo>
                    <a:pt x="3204" y="274"/>
                  </a:lnTo>
                  <a:lnTo>
                    <a:pt x="3018" y="0"/>
                  </a:lnTo>
                  <a:lnTo>
                    <a:pt x="2914" y="69"/>
                  </a:lnTo>
                  <a:lnTo>
                    <a:pt x="2814" y="137"/>
                  </a:lnTo>
                  <a:lnTo>
                    <a:pt x="2716" y="201"/>
                  </a:lnTo>
                  <a:lnTo>
                    <a:pt x="2620" y="263"/>
                  </a:lnTo>
                  <a:lnTo>
                    <a:pt x="2527" y="322"/>
                  </a:lnTo>
                  <a:lnTo>
                    <a:pt x="2435" y="379"/>
                  </a:lnTo>
                  <a:lnTo>
                    <a:pt x="2345" y="433"/>
                  </a:lnTo>
                  <a:lnTo>
                    <a:pt x="2257" y="485"/>
                  </a:lnTo>
                  <a:lnTo>
                    <a:pt x="2172" y="536"/>
                  </a:lnTo>
                  <a:lnTo>
                    <a:pt x="2089" y="582"/>
                  </a:lnTo>
                  <a:lnTo>
                    <a:pt x="2008" y="627"/>
                  </a:lnTo>
                  <a:lnTo>
                    <a:pt x="1929" y="671"/>
                  </a:lnTo>
                  <a:lnTo>
                    <a:pt x="1851" y="712"/>
                  </a:lnTo>
                  <a:lnTo>
                    <a:pt x="1777" y="749"/>
                  </a:lnTo>
                  <a:lnTo>
                    <a:pt x="1703" y="786"/>
                  </a:lnTo>
                  <a:lnTo>
                    <a:pt x="1632" y="822"/>
                  </a:lnTo>
                  <a:lnTo>
                    <a:pt x="1562" y="854"/>
                  </a:lnTo>
                  <a:lnTo>
                    <a:pt x="1495" y="884"/>
                  </a:lnTo>
                  <a:lnTo>
                    <a:pt x="1430" y="913"/>
                  </a:lnTo>
                  <a:lnTo>
                    <a:pt x="1367" y="941"/>
                  </a:lnTo>
                  <a:lnTo>
                    <a:pt x="1305" y="966"/>
                  </a:lnTo>
                  <a:lnTo>
                    <a:pt x="1246" y="990"/>
                  </a:lnTo>
                  <a:lnTo>
                    <a:pt x="1188" y="1013"/>
                  </a:lnTo>
                  <a:lnTo>
                    <a:pt x="1132" y="1033"/>
                  </a:lnTo>
                  <a:lnTo>
                    <a:pt x="1079" y="1052"/>
                  </a:lnTo>
                  <a:lnTo>
                    <a:pt x="1026" y="1070"/>
                  </a:lnTo>
                  <a:lnTo>
                    <a:pt x="976" y="1086"/>
                  </a:lnTo>
                  <a:lnTo>
                    <a:pt x="927" y="1101"/>
                  </a:lnTo>
                  <a:lnTo>
                    <a:pt x="880" y="1114"/>
                  </a:lnTo>
                  <a:lnTo>
                    <a:pt x="835" y="1127"/>
                  </a:lnTo>
                  <a:lnTo>
                    <a:pt x="792" y="1138"/>
                  </a:lnTo>
                  <a:lnTo>
                    <a:pt x="751" y="1147"/>
                  </a:lnTo>
                  <a:lnTo>
                    <a:pt x="711" y="1156"/>
                  </a:lnTo>
                  <a:lnTo>
                    <a:pt x="672" y="1164"/>
                  </a:lnTo>
                  <a:lnTo>
                    <a:pt x="636" y="1171"/>
                  </a:lnTo>
                  <a:lnTo>
                    <a:pt x="601" y="1178"/>
                  </a:lnTo>
                  <a:lnTo>
                    <a:pt x="568" y="1182"/>
                  </a:lnTo>
                  <a:lnTo>
                    <a:pt x="536" y="1186"/>
                  </a:lnTo>
                  <a:lnTo>
                    <a:pt x="506" y="1189"/>
                  </a:lnTo>
                  <a:lnTo>
                    <a:pt x="478" y="1192"/>
                  </a:lnTo>
                  <a:lnTo>
                    <a:pt x="451" y="1194"/>
                  </a:lnTo>
                  <a:lnTo>
                    <a:pt x="425" y="1196"/>
                  </a:lnTo>
                  <a:lnTo>
                    <a:pt x="401" y="1197"/>
                  </a:lnTo>
                  <a:lnTo>
                    <a:pt x="380" y="1197"/>
                  </a:lnTo>
                  <a:lnTo>
                    <a:pt x="337" y="1197"/>
                  </a:lnTo>
                  <a:lnTo>
                    <a:pt x="303" y="1194"/>
                  </a:lnTo>
                  <a:lnTo>
                    <a:pt x="274" y="1192"/>
                  </a:lnTo>
                  <a:lnTo>
                    <a:pt x="250" y="1188"/>
                  </a:lnTo>
                  <a:lnTo>
                    <a:pt x="232" y="1185"/>
                  </a:lnTo>
                  <a:lnTo>
                    <a:pt x="221" y="1183"/>
                  </a:lnTo>
                  <a:lnTo>
                    <a:pt x="201" y="1176"/>
                  </a:lnTo>
                  <a:lnTo>
                    <a:pt x="210" y="1180"/>
                  </a:lnTo>
                  <a:lnTo>
                    <a:pt x="282" y="1244"/>
                  </a:lnTo>
                  <a:lnTo>
                    <a:pt x="0" y="1417"/>
                  </a:lnTo>
                  <a:lnTo>
                    <a:pt x="26" y="1460"/>
                  </a:lnTo>
                  <a:lnTo>
                    <a:pt x="72" y="1482"/>
                  </a:lnTo>
                  <a:lnTo>
                    <a:pt x="0" y="1417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1051560" y="506880"/>
              <a:ext cx="218520" cy="66960"/>
            </a:xfrm>
            <a:custGeom>
              <a:avLst/>
              <a:gdLst/>
              <a:ahLst/>
              <a:rect l="l" t="t" r="r" b="b"/>
              <a:pathLst>
                <a:path w="2250" h="612">
                  <a:moveTo>
                    <a:pt x="0" y="168"/>
                  </a:moveTo>
                  <a:lnTo>
                    <a:pt x="168" y="334"/>
                  </a:lnTo>
                  <a:lnTo>
                    <a:pt x="208" y="333"/>
                  </a:lnTo>
                  <a:lnTo>
                    <a:pt x="279" y="333"/>
                  </a:lnTo>
                  <a:lnTo>
                    <a:pt x="374" y="333"/>
                  </a:lnTo>
                  <a:lnTo>
                    <a:pt x="491" y="335"/>
                  </a:lnTo>
                  <a:lnTo>
                    <a:pt x="624" y="339"/>
                  </a:lnTo>
                  <a:lnTo>
                    <a:pt x="772" y="347"/>
                  </a:lnTo>
                  <a:lnTo>
                    <a:pt x="849" y="351"/>
                  </a:lnTo>
                  <a:lnTo>
                    <a:pt x="928" y="356"/>
                  </a:lnTo>
                  <a:lnTo>
                    <a:pt x="1007" y="363"/>
                  </a:lnTo>
                  <a:lnTo>
                    <a:pt x="1087" y="370"/>
                  </a:lnTo>
                  <a:lnTo>
                    <a:pt x="1167" y="379"/>
                  </a:lnTo>
                  <a:lnTo>
                    <a:pt x="1247" y="388"/>
                  </a:lnTo>
                  <a:lnTo>
                    <a:pt x="1326" y="398"/>
                  </a:lnTo>
                  <a:lnTo>
                    <a:pt x="1403" y="410"/>
                  </a:lnTo>
                  <a:lnTo>
                    <a:pt x="1478" y="423"/>
                  </a:lnTo>
                  <a:lnTo>
                    <a:pt x="1551" y="438"/>
                  </a:lnTo>
                  <a:lnTo>
                    <a:pt x="1585" y="446"/>
                  </a:lnTo>
                  <a:lnTo>
                    <a:pt x="1619" y="453"/>
                  </a:lnTo>
                  <a:lnTo>
                    <a:pt x="1652" y="462"/>
                  </a:lnTo>
                  <a:lnTo>
                    <a:pt x="1683" y="471"/>
                  </a:lnTo>
                  <a:lnTo>
                    <a:pt x="1714" y="479"/>
                  </a:lnTo>
                  <a:lnTo>
                    <a:pt x="1743" y="489"/>
                  </a:lnTo>
                  <a:lnTo>
                    <a:pt x="1771" y="499"/>
                  </a:lnTo>
                  <a:lnTo>
                    <a:pt x="1797" y="508"/>
                  </a:lnTo>
                  <a:lnTo>
                    <a:pt x="1822" y="518"/>
                  </a:lnTo>
                  <a:lnTo>
                    <a:pt x="1846" y="528"/>
                  </a:lnTo>
                  <a:lnTo>
                    <a:pt x="1867" y="538"/>
                  </a:lnTo>
                  <a:lnTo>
                    <a:pt x="1886" y="548"/>
                  </a:lnTo>
                  <a:lnTo>
                    <a:pt x="1903" y="558"/>
                  </a:lnTo>
                  <a:lnTo>
                    <a:pt x="1919" y="568"/>
                  </a:lnTo>
                  <a:lnTo>
                    <a:pt x="1933" y="577"/>
                  </a:lnTo>
                  <a:lnTo>
                    <a:pt x="1944" y="586"/>
                  </a:lnTo>
                  <a:lnTo>
                    <a:pt x="1953" y="595"/>
                  </a:lnTo>
                  <a:lnTo>
                    <a:pt x="1959" y="601"/>
                  </a:lnTo>
                  <a:lnTo>
                    <a:pt x="1964" y="607"/>
                  </a:lnTo>
                  <a:lnTo>
                    <a:pt x="1968" y="612"/>
                  </a:lnTo>
                  <a:lnTo>
                    <a:pt x="2250" y="439"/>
                  </a:lnTo>
                  <a:lnTo>
                    <a:pt x="2231" y="409"/>
                  </a:lnTo>
                  <a:lnTo>
                    <a:pt x="2208" y="382"/>
                  </a:lnTo>
                  <a:lnTo>
                    <a:pt x="2184" y="356"/>
                  </a:lnTo>
                  <a:lnTo>
                    <a:pt x="2159" y="333"/>
                  </a:lnTo>
                  <a:lnTo>
                    <a:pt x="2132" y="312"/>
                  </a:lnTo>
                  <a:lnTo>
                    <a:pt x="2104" y="293"/>
                  </a:lnTo>
                  <a:lnTo>
                    <a:pt x="2076" y="273"/>
                  </a:lnTo>
                  <a:lnTo>
                    <a:pt x="2044" y="257"/>
                  </a:lnTo>
                  <a:lnTo>
                    <a:pt x="2014" y="241"/>
                  </a:lnTo>
                  <a:lnTo>
                    <a:pt x="1982" y="225"/>
                  </a:lnTo>
                  <a:lnTo>
                    <a:pt x="1949" y="211"/>
                  </a:lnTo>
                  <a:lnTo>
                    <a:pt x="1916" y="198"/>
                  </a:lnTo>
                  <a:lnTo>
                    <a:pt x="1881" y="185"/>
                  </a:lnTo>
                  <a:lnTo>
                    <a:pt x="1846" y="173"/>
                  </a:lnTo>
                  <a:lnTo>
                    <a:pt x="1810" y="162"/>
                  </a:lnTo>
                  <a:lnTo>
                    <a:pt x="1774" y="151"/>
                  </a:lnTo>
                  <a:lnTo>
                    <a:pt x="1736" y="141"/>
                  </a:lnTo>
                  <a:lnTo>
                    <a:pt x="1697" y="131"/>
                  </a:lnTo>
                  <a:lnTo>
                    <a:pt x="1659" y="122"/>
                  </a:lnTo>
                  <a:lnTo>
                    <a:pt x="1618" y="114"/>
                  </a:lnTo>
                  <a:lnTo>
                    <a:pt x="1539" y="98"/>
                  </a:lnTo>
                  <a:lnTo>
                    <a:pt x="1456" y="83"/>
                  </a:lnTo>
                  <a:lnTo>
                    <a:pt x="1373" y="69"/>
                  </a:lnTo>
                  <a:lnTo>
                    <a:pt x="1289" y="59"/>
                  </a:lnTo>
                  <a:lnTo>
                    <a:pt x="1204" y="49"/>
                  </a:lnTo>
                  <a:lnTo>
                    <a:pt x="1119" y="40"/>
                  </a:lnTo>
                  <a:lnTo>
                    <a:pt x="1034" y="32"/>
                  </a:lnTo>
                  <a:lnTo>
                    <a:pt x="951" y="25"/>
                  </a:lnTo>
                  <a:lnTo>
                    <a:pt x="869" y="20"/>
                  </a:lnTo>
                  <a:lnTo>
                    <a:pt x="788" y="16"/>
                  </a:lnTo>
                  <a:lnTo>
                    <a:pt x="637" y="8"/>
                  </a:lnTo>
                  <a:lnTo>
                    <a:pt x="499" y="4"/>
                  </a:lnTo>
                  <a:lnTo>
                    <a:pt x="378" y="2"/>
                  </a:lnTo>
                  <a:lnTo>
                    <a:pt x="279" y="0"/>
                  </a:lnTo>
                  <a:lnTo>
                    <a:pt x="207" y="0"/>
                  </a:lnTo>
                  <a:lnTo>
                    <a:pt x="164" y="0"/>
                  </a:lnTo>
                  <a:lnTo>
                    <a:pt x="332" y="168"/>
                  </a:lnTo>
                  <a:lnTo>
                    <a:pt x="0" y="168"/>
                  </a:lnTo>
                  <a:lnTo>
                    <a:pt x="1" y="335"/>
                  </a:lnTo>
                  <a:lnTo>
                    <a:pt x="168" y="333"/>
                  </a:lnTo>
                  <a:lnTo>
                    <a:pt x="0" y="168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1051560" y="525240"/>
              <a:ext cx="32040" cy="18360"/>
            </a:xfrm>
            <a:custGeom>
              <a:avLst/>
              <a:gdLst/>
              <a:ahLst/>
              <a:rect l="l" t="t" r="r" b="b"/>
              <a:pathLst>
                <a:path w="332" h="167">
                  <a:moveTo>
                    <a:pt x="0" y="0"/>
                  </a:moveTo>
                  <a:lnTo>
                    <a:pt x="166" y="0"/>
                  </a:lnTo>
                  <a:lnTo>
                    <a:pt x="166" y="0"/>
                  </a:lnTo>
                  <a:lnTo>
                    <a:pt x="166" y="0"/>
                  </a:lnTo>
                  <a:lnTo>
                    <a:pt x="166" y="0"/>
                  </a:lnTo>
                  <a:lnTo>
                    <a:pt x="332" y="0"/>
                  </a:lnTo>
                  <a:lnTo>
                    <a:pt x="0" y="0"/>
                  </a:lnTo>
                  <a:lnTo>
                    <a:pt x="1" y="167"/>
                  </a:lnTo>
                  <a:lnTo>
                    <a:pt x="168" y="16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440" bIns="-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1051560" y="506880"/>
              <a:ext cx="32040" cy="36360"/>
            </a:xfrm>
            <a:custGeom>
              <a:avLst/>
              <a:gdLst/>
              <a:ahLst/>
              <a:rect l="l" t="t" r="r" b="b"/>
              <a:pathLst>
                <a:path w="332" h="332">
                  <a:moveTo>
                    <a:pt x="164" y="332"/>
                  </a:moveTo>
                  <a:lnTo>
                    <a:pt x="0" y="166"/>
                  </a:lnTo>
                  <a:lnTo>
                    <a:pt x="0" y="170"/>
                  </a:lnTo>
                  <a:lnTo>
                    <a:pt x="332" y="170"/>
                  </a:lnTo>
                  <a:lnTo>
                    <a:pt x="332" y="166"/>
                  </a:lnTo>
                  <a:lnTo>
                    <a:pt x="169" y="0"/>
                  </a:lnTo>
                  <a:lnTo>
                    <a:pt x="332" y="166"/>
                  </a:lnTo>
                  <a:lnTo>
                    <a:pt x="332" y="4"/>
                  </a:lnTo>
                  <a:lnTo>
                    <a:pt x="169" y="0"/>
                  </a:lnTo>
                  <a:lnTo>
                    <a:pt x="164" y="332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1067760" y="506880"/>
              <a:ext cx="16200" cy="36360"/>
            </a:xfrm>
            <a:custGeom>
              <a:avLst/>
              <a:gdLst/>
              <a:ahLst/>
              <a:rect l="l" t="t" r="r" b="b"/>
              <a:pathLst>
                <a:path w="168" h="332">
                  <a:moveTo>
                    <a:pt x="0" y="332"/>
                  </a:moveTo>
                  <a:lnTo>
                    <a:pt x="2" y="166"/>
                  </a:lnTo>
                  <a:lnTo>
                    <a:pt x="2" y="166"/>
                  </a:lnTo>
                  <a:lnTo>
                    <a:pt x="2" y="166"/>
                  </a:lnTo>
                  <a:lnTo>
                    <a:pt x="2" y="166"/>
                  </a:lnTo>
                  <a:lnTo>
                    <a:pt x="5" y="0"/>
                  </a:lnTo>
                  <a:lnTo>
                    <a:pt x="168" y="166"/>
                  </a:lnTo>
                  <a:lnTo>
                    <a:pt x="168" y="4"/>
                  </a:lnTo>
                  <a:lnTo>
                    <a:pt x="5" y="0"/>
                  </a:lnTo>
                  <a:lnTo>
                    <a:pt x="0" y="332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863280" y="506520"/>
              <a:ext cx="204840" cy="74520"/>
            </a:xfrm>
            <a:custGeom>
              <a:avLst/>
              <a:gdLst/>
              <a:ahLst/>
              <a:rect l="l" t="t" r="r" b="b"/>
              <a:pathLst>
                <a:path w="2109" h="680">
                  <a:moveTo>
                    <a:pt x="210" y="680"/>
                  </a:moveTo>
                  <a:lnTo>
                    <a:pt x="282" y="615"/>
                  </a:lnTo>
                  <a:lnTo>
                    <a:pt x="286" y="610"/>
                  </a:lnTo>
                  <a:lnTo>
                    <a:pt x="291" y="603"/>
                  </a:lnTo>
                  <a:lnTo>
                    <a:pt x="298" y="597"/>
                  </a:lnTo>
                  <a:lnTo>
                    <a:pt x="308" y="588"/>
                  </a:lnTo>
                  <a:lnTo>
                    <a:pt x="320" y="578"/>
                  </a:lnTo>
                  <a:lnTo>
                    <a:pt x="335" y="569"/>
                  </a:lnTo>
                  <a:lnTo>
                    <a:pt x="351" y="558"/>
                  </a:lnTo>
                  <a:lnTo>
                    <a:pt x="371" y="547"/>
                  </a:lnTo>
                  <a:lnTo>
                    <a:pt x="392" y="537"/>
                  </a:lnTo>
                  <a:lnTo>
                    <a:pt x="415" y="527"/>
                  </a:lnTo>
                  <a:lnTo>
                    <a:pt x="441" y="516"/>
                  </a:lnTo>
                  <a:lnTo>
                    <a:pt x="468" y="505"/>
                  </a:lnTo>
                  <a:lnTo>
                    <a:pt x="496" y="495"/>
                  </a:lnTo>
                  <a:lnTo>
                    <a:pt x="527" y="486"/>
                  </a:lnTo>
                  <a:lnTo>
                    <a:pt x="559" y="476"/>
                  </a:lnTo>
                  <a:lnTo>
                    <a:pt x="592" y="467"/>
                  </a:lnTo>
                  <a:lnTo>
                    <a:pt x="625" y="459"/>
                  </a:lnTo>
                  <a:lnTo>
                    <a:pt x="661" y="450"/>
                  </a:lnTo>
                  <a:lnTo>
                    <a:pt x="698" y="441"/>
                  </a:lnTo>
                  <a:lnTo>
                    <a:pt x="733" y="434"/>
                  </a:lnTo>
                  <a:lnTo>
                    <a:pt x="812" y="420"/>
                  </a:lnTo>
                  <a:lnTo>
                    <a:pt x="893" y="406"/>
                  </a:lnTo>
                  <a:lnTo>
                    <a:pt x="975" y="394"/>
                  </a:lnTo>
                  <a:lnTo>
                    <a:pt x="1059" y="384"/>
                  </a:lnTo>
                  <a:lnTo>
                    <a:pt x="1143" y="374"/>
                  </a:lnTo>
                  <a:lnTo>
                    <a:pt x="1227" y="366"/>
                  </a:lnTo>
                  <a:lnTo>
                    <a:pt x="1312" y="359"/>
                  </a:lnTo>
                  <a:lnTo>
                    <a:pt x="1395" y="353"/>
                  </a:lnTo>
                  <a:lnTo>
                    <a:pt x="1476" y="348"/>
                  </a:lnTo>
                  <a:lnTo>
                    <a:pt x="1554" y="344"/>
                  </a:lnTo>
                  <a:lnTo>
                    <a:pt x="1703" y="338"/>
                  </a:lnTo>
                  <a:lnTo>
                    <a:pt x="1835" y="335"/>
                  </a:lnTo>
                  <a:lnTo>
                    <a:pt x="2032" y="332"/>
                  </a:lnTo>
                  <a:lnTo>
                    <a:pt x="2104" y="333"/>
                  </a:lnTo>
                  <a:lnTo>
                    <a:pt x="2109" y="1"/>
                  </a:lnTo>
                  <a:lnTo>
                    <a:pt x="2030" y="0"/>
                  </a:lnTo>
                  <a:lnTo>
                    <a:pt x="1830" y="2"/>
                  </a:lnTo>
                  <a:lnTo>
                    <a:pt x="1694" y="7"/>
                  </a:lnTo>
                  <a:lnTo>
                    <a:pt x="1540" y="12"/>
                  </a:lnTo>
                  <a:lnTo>
                    <a:pt x="1457" y="16"/>
                  </a:lnTo>
                  <a:lnTo>
                    <a:pt x="1373" y="22"/>
                  </a:lnTo>
                  <a:lnTo>
                    <a:pt x="1287" y="28"/>
                  </a:lnTo>
                  <a:lnTo>
                    <a:pt x="1198" y="36"/>
                  </a:lnTo>
                  <a:lnTo>
                    <a:pt x="1110" y="44"/>
                  </a:lnTo>
                  <a:lnTo>
                    <a:pt x="1020" y="54"/>
                  </a:lnTo>
                  <a:lnTo>
                    <a:pt x="931" y="65"/>
                  </a:lnTo>
                  <a:lnTo>
                    <a:pt x="842" y="78"/>
                  </a:lnTo>
                  <a:lnTo>
                    <a:pt x="755" y="92"/>
                  </a:lnTo>
                  <a:lnTo>
                    <a:pt x="672" y="108"/>
                  </a:lnTo>
                  <a:lnTo>
                    <a:pt x="628" y="117"/>
                  </a:lnTo>
                  <a:lnTo>
                    <a:pt x="587" y="126"/>
                  </a:lnTo>
                  <a:lnTo>
                    <a:pt x="547" y="136"/>
                  </a:lnTo>
                  <a:lnTo>
                    <a:pt x="506" y="146"/>
                  </a:lnTo>
                  <a:lnTo>
                    <a:pt x="467" y="158"/>
                  </a:lnTo>
                  <a:lnTo>
                    <a:pt x="428" y="168"/>
                  </a:lnTo>
                  <a:lnTo>
                    <a:pt x="391" y="180"/>
                  </a:lnTo>
                  <a:lnTo>
                    <a:pt x="355" y="193"/>
                  </a:lnTo>
                  <a:lnTo>
                    <a:pt x="319" y="207"/>
                  </a:lnTo>
                  <a:lnTo>
                    <a:pt x="284" y="222"/>
                  </a:lnTo>
                  <a:lnTo>
                    <a:pt x="250" y="236"/>
                  </a:lnTo>
                  <a:lnTo>
                    <a:pt x="218" y="254"/>
                  </a:lnTo>
                  <a:lnTo>
                    <a:pt x="185" y="271"/>
                  </a:lnTo>
                  <a:lnTo>
                    <a:pt x="154" y="290"/>
                  </a:lnTo>
                  <a:lnTo>
                    <a:pt x="125" y="311"/>
                  </a:lnTo>
                  <a:lnTo>
                    <a:pt x="97" y="332"/>
                  </a:lnTo>
                  <a:lnTo>
                    <a:pt x="70" y="356"/>
                  </a:lnTo>
                  <a:lnTo>
                    <a:pt x="44" y="383"/>
                  </a:lnTo>
                  <a:lnTo>
                    <a:pt x="20" y="411"/>
                  </a:lnTo>
                  <a:lnTo>
                    <a:pt x="0" y="442"/>
                  </a:lnTo>
                  <a:lnTo>
                    <a:pt x="72" y="378"/>
                  </a:lnTo>
                  <a:lnTo>
                    <a:pt x="210" y="680"/>
                  </a:lnTo>
                  <a:lnTo>
                    <a:pt x="256" y="658"/>
                  </a:lnTo>
                  <a:lnTo>
                    <a:pt x="282" y="615"/>
                  </a:lnTo>
                  <a:lnTo>
                    <a:pt x="210" y="68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578160" y="418680"/>
              <a:ext cx="305640" cy="167400"/>
            </a:xfrm>
            <a:custGeom>
              <a:avLst/>
              <a:gdLst/>
              <a:ahLst/>
              <a:rect l="l" t="t" r="r" b="b"/>
              <a:pathLst>
                <a:path w="3149" h="1529">
                  <a:moveTo>
                    <a:pt x="0" y="262"/>
                  </a:moveTo>
                  <a:lnTo>
                    <a:pt x="17" y="274"/>
                  </a:lnTo>
                  <a:lnTo>
                    <a:pt x="121" y="345"/>
                  </a:lnTo>
                  <a:lnTo>
                    <a:pt x="224" y="413"/>
                  </a:lnTo>
                  <a:lnTo>
                    <a:pt x="324" y="480"/>
                  </a:lnTo>
                  <a:lnTo>
                    <a:pt x="422" y="542"/>
                  </a:lnTo>
                  <a:lnTo>
                    <a:pt x="519" y="604"/>
                  </a:lnTo>
                  <a:lnTo>
                    <a:pt x="613" y="662"/>
                  </a:lnTo>
                  <a:lnTo>
                    <a:pt x="706" y="718"/>
                  </a:lnTo>
                  <a:lnTo>
                    <a:pt x="796" y="772"/>
                  </a:lnTo>
                  <a:lnTo>
                    <a:pt x="884" y="823"/>
                  </a:lnTo>
                  <a:lnTo>
                    <a:pt x="969" y="872"/>
                  </a:lnTo>
                  <a:lnTo>
                    <a:pt x="1054" y="919"/>
                  </a:lnTo>
                  <a:lnTo>
                    <a:pt x="1137" y="963"/>
                  </a:lnTo>
                  <a:lnTo>
                    <a:pt x="1216" y="1005"/>
                  </a:lnTo>
                  <a:lnTo>
                    <a:pt x="1295" y="1046"/>
                  </a:lnTo>
                  <a:lnTo>
                    <a:pt x="1371" y="1084"/>
                  </a:lnTo>
                  <a:lnTo>
                    <a:pt x="1446" y="1120"/>
                  </a:lnTo>
                  <a:lnTo>
                    <a:pt x="1518" y="1155"/>
                  </a:lnTo>
                  <a:lnTo>
                    <a:pt x="1589" y="1187"/>
                  </a:lnTo>
                  <a:lnTo>
                    <a:pt x="1658" y="1217"/>
                  </a:lnTo>
                  <a:lnTo>
                    <a:pt x="1726" y="1247"/>
                  </a:lnTo>
                  <a:lnTo>
                    <a:pt x="1791" y="1274"/>
                  </a:lnTo>
                  <a:lnTo>
                    <a:pt x="1854" y="1299"/>
                  </a:lnTo>
                  <a:lnTo>
                    <a:pt x="1916" y="1323"/>
                  </a:lnTo>
                  <a:lnTo>
                    <a:pt x="1976" y="1345"/>
                  </a:lnTo>
                  <a:lnTo>
                    <a:pt x="2034" y="1365"/>
                  </a:lnTo>
                  <a:lnTo>
                    <a:pt x="2090" y="1385"/>
                  </a:lnTo>
                  <a:lnTo>
                    <a:pt x="2147" y="1403"/>
                  </a:lnTo>
                  <a:lnTo>
                    <a:pt x="2199" y="1419"/>
                  </a:lnTo>
                  <a:lnTo>
                    <a:pt x="2251" y="1434"/>
                  </a:lnTo>
                  <a:lnTo>
                    <a:pt x="2301" y="1447"/>
                  </a:lnTo>
                  <a:lnTo>
                    <a:pt x="2349" y="1460"/>
                  </a:lnTo>
                  <a:lnTo>
                    <a:pt x="2397" y="1471"/>
                  </a:lnTo>
                  <a:lnTo>
                    <a:pt x="2441" y="1482"/>
                  </a:lnTo>
                  <a:lnTo>
                    <a:pt x="2485" y="1490"/>
                  </a:lnTo>
                  <a:lnTo>
                    <a:pt x="2527" y="1498"/>
                  </a:lnTo>
                  <a:lnTo>
                    <a:pt x="2568" y="1504"/>
                  </a:lnTo>
                  <a:lnTo>
                    <a:pt x="2607" y="1511"/>
                  </a:lnTo>
                  <a:lnTo>
                    <a:pt x="2645" y="1516"/>
                  </a:lnTo>
                  <a:lnTo>
                    <a:pt x="2681" y="1519"/>
                  </a:lnTo>
                  <a:lnTo>
                    <a:pt x="2716" y="1524"/>
                  </a:lnTo>
                  <a:lnTo>
                    <a:pt x="2750" y="1526"/>
                  </a:lnTo>
                  <a:lnTo>
                    <a:pt x="2781" y="1527"/>
                  </a:lnTo>
                  <a:lnTo>
                    <a:pt x="2811" y="1528"/>
                  </a:lnTo>
                  <a:lnTo>
                    <a:pt x="2841" y="1529"/>
                  </a:lnTo>
                  <a:lnTo>
                    <a:pt x="2894" y="1528"/>
                  </a:lnTo>
                  <a:lnTo>
                    <a:pt x="2943" y="1526"/>
                  </a:lnTo>
                  <a:lnTo>
                    <a:pt x="2986" y="1522"/>
                  </a:lnTo>
                  <a:lnTo>
                    <a:pt x="3024" y="1516"/>
                  </a:lnTo>
                  <a:lnTo>
                    <a:pt x="3057" y="1510"/>
                  </a:lnTo>
                  <a:lnTo>
                    <a:pt x="3087" y="1502"/>
                  </a:lnTo>
                  <a:lnTo>
                    <a:pt x="3122" y="1492"/>
                  </a:lnTo>
                  <a:lnTo>
                    <a:pt x="3149" y="1482"/>
                  </a:lnTo>
                  <a:lnTo>
                    <a:pt x="3011" y="1180"/>
                  </a:lnTo>
                  <a:lnTo>
                    <a:pt x="3020" y="1176"/>
                  </a:lnTo>
                  <a:lnTo>
                    <a:pt x="3000" y="1183"/>
                  </a:lnTo>
                  <a:lnTo>
                    <a:pt x="2989" y="1185"/>
                  </a:lnTo>
                  <a:lnTo>
                    <a:pt x="2971" y="1188"/>
                  </a:lnTo>
                  <a:lnTo>
                    <a:pt x="2947" y="1192"/>
                  </a:lnTo>
                  <a:lnTo>
                    <a:pt x="2918" y="1194"/>
                  </a:lnTo>
                  <a:lnTo>
                    <a:pt x="2884" y="1197"/>
                  </a:lnTo>
                  <a:lnTo>
                    <a:pt x="2841" y="1197"/>
                  </a:lnTo>
                  <a:lnTo>
                    <a:pt x="2820" y="1197"/>
                  </a:lnTo>
                  <a:lnTo>
                    <a:pt x="2796" y="1196"/>
                  </a:lnTo>
                  <a:lnTo>
                    <a:pt x="2770" y="1194"/>
                  </a:lnTo>
                  <a:lnTo>
                    <a:pt x="2743" y="1192"/>
                  </a:lnTo>
                  <a:lnTo>
                    <a:pt x="2715" y="1189"/>
                  </a:lnTo>
                  <a:lnTo>
                    <a:pt x="2685" y="1186"/>
                  </a:lnTo>
                  <a:lnTo>
                    <a:pt x="2653" y="1182"/>
                  </a:lnTo>
                  <a:lnTo>
                    <a:pt x="2620" y="1178"/>
                  </a:lnTo>
                  <a:lnTo>
                    <a:pt x="2585" y="1171"/>
                  </a:lnTo>
                  <a:lnTo>
                    <a:pt x="2549" y="1164"/>
                  </a:lnTo>
                  <a:lnTo>
                    <a:pt x="2510" y="1156"/>
                  </a:lnTo>
                  <a:lnTo>
                    <a:pt x="2470" y="1147"/>
                  </a:lnTo>
                  <a:lnTo>
                    <a:pt x="2429" y="1138"/>
                  </a:lnTo>
                  <a:lnTo>
                    <a:pt x="2385" y="1127"/>
                  </a:lnTo>
                  <a:lnTo>
                    <a:pt x="2341" y="1114"/>
                  </a:lnTo>
                  <a:lnTo>
                    <a:pt x="2294" y="1101"/>
                  </a:lnTo>
                  <a:lnTo>
                    <a:pt x="2245" y="1086"/>
                  </a:lnTo>
                  <a:lnTo>
                    <a:pt x="2195" y="1070"/>
                  </a:lnTo>
                  <a:lnTo>
                    <a:pt x="2142" y="1052"/>
                  </a:lnTo>
                  <a:lnTo>
                    <a:pt x="2088" y="1033"/>
                  </a:lnTo>
                  <a:lnTo>
                    <a:pt x="2033" y="1013"/>
                  </a:lnTo>
                  <a:lnTo>
                    <a:pt x="1975" y="990"/>
                  </a:lnTo>
                  <a:lnTo>
                    <a:pt x="1916" y="966"/>
                  </a:lnTo>
                  <a:lnTo>
                    <a:pt x="1854" y="941"/>
                  </a:lnTo>
                  <a:lnTo>
                    <a:pt x="1791" y="913"/>
                  </a:lnTo>
                  <a:lnTo>
                    <a:pt x="1726" y="884"/>
                  </a:lnTo>
                  <a:lnTo>
                    <a:pt x="1659" y="854"/>
                  </a:lnTo>
                  <a:lnTo>
                    <a:pt x="1589" y="822"/>
                  </a:lnTo>
                  <a:lnTo>
                    <a:pt x="1518" y="786"/>
                  </a:lnTo>
                  <a:lnTo>
                    <a:pt x="1444" y="749"/>
                  </a:lnTo>
                  <a:lnTo>
                    <a:pt x="1370" y="712"/>
                  </a:lnTo>
                  <a:lnTo>
                    <a:pt x="1292" y="671"/>
                  </a:lnTo>
                  <a:lnTo>
                    <a:pt x="1213" y="627"/>
                  </a:lnTo>
                  <a:lnTo>
                    <a:pt x="1132" y="582"/>
                  </a:lnTo>
                  <a:lnTo>
                    <a:pt x="1049" y="536"/>
                  </a:lnTo>
                  <a:lnTo>
                    <a:pt x="963" y="485"/>
                  </a:lnTo>
                  <a:lnTo>
                    <a:pt x="876" y="433"/>
                  </a:lnTo>
                  <a:lnTo>
                    <a:pt x="786" y="379"/>
                  </a:lnTo>
                  <a:lnTo>
                    <a:pt x="694" y="322"/>
                  </a:lnTo>
                  <a:lnTo>
                    <a:pt x="600" y="263"/>
                  </a:lnTo>
                  <a:lnTo>
                    <a:pt x="505" y="201"/>
                  </a:lnTo>
                  <a:lnTo>
                    <a:pt x="407" y="137"/>
                  </a:lnTo>
                  <a:lnTo>
                    <a:pt x="307" y="69"/>
                  </a:lnTo>
                  <a:lnTo>
                    <a:pt x="203" y="0"/>
                  </a:lnTo>
                  <a:lnTo>
                    <a:pt x="220" y="11"/>
                  </a:lnTo>
                  <a:lnTo>
                    <a:pt x="0" y="262"/>
                  </a:lnTo>
                  <a:lnTo>
                    <a:pt x="9" y="267"/>
                  </a:lnTo>
                  <a:lnTo>
                    <a:pt x="17" y="274"/>
                  </a:lnTo>
                  <a:lnTo>
                    <a:pt x="0" y="262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283680" y="318960"/>
              <a:ext cx="315360" cy="128160"/>
            </a:xfrm>
            <a:custGeom>
              <a:avLst/>
              <a:gdLst/>
              <a:ahLst/>
              <a:rect l="l" t="t" r="r" b="b"/>
              <a:pathLst>
                <a:path w="3249" h="1167">
                  <a:moveTo>
                    <a:pt x="26" y="355"/>
                  </a:moveTo>
                  <a:lnTo>
                    <a:pt x="31" y="354"/>
                  </a:lnTo>
                  <a:lnTo>
                    <a:pt x="118" y="346"/>
                  </a:lnTo>
                  <a:lnTo>
                    <a:pt x="204" y="340"/>
                  </a:lnTo>
                  <a:lnTo>
                    <a:pt x="289" y="335"/>
                  </a:lnTo>
                  <a:lnTo>
                    <a:pt x="372" y="333"/>
                  </a:lnTo>
                  <a:lnTo>
                    <a:pt x="455" y="332"/>
                  </a:lnTo>
                  <a:lnTo>
                    <a:pt x="536" y="332"/>
                  </a:lnTo>
                  <a:lnTo>
                    <a:pt x="617" y="333"/>
                  </a:lnTo>
                  <a:lnTo>
                    <a:pt x="696" y="336"/>
                  </a:lnTo>
                  <a:lnTo>
                    <a:pt x="774" y="342"/>
                  </a:lnTo>
                  <a:lnTo>
                    <a:pt x="851" y="347"/>
                  </a:lnTo>
                  <a:lnTo>
                    <a:pt x="926" y="354"/>
                  </a:lnTo>
                  <a:lnTo>
                    <a:pt x="1001" y="362"/>
                  </a:lnTo>
                  <a:lnTo>
                    <a:pt x="1074" y="372"/>
                  </a:lnTo>
                  <a:lnTo>
                    <a:pt x="1147" y="382"/>
                  </a:lnTo>
                  <a:lnTo>
                    <a:pt x="1218" y="394"/>
                  </a:lnTo>
                  <a:lnTo>
                    <a:pt x="1287" y="405"/>
                  </a:lnTo>
                  <a:lnTo>
                    <a:pt x="1356" y="418"/>
                  </a:lnTo>
                  <a:lnTo>
                    <a:pt x="1424" y="433"/>
                  </a:lnTo>
                  <a:lnTo>
                    <a:pt x="1490" y="449"/>
                  </a:lnTo>
                  <a:lnTo>
                    <a:pt x="1554" y="465"/>
                  </a:lnTo>
                  <a:lnTo>
                    <a:pt x="1618" y="481"/>
                  </a:lnTo>
                  <a:lnTo>
                    <a:pt x="1681" y="498"/>
                  </a:lnTo>
                  <a:lnTo>
                    <a:pt x="1742" y="515"/>
                  </a:lnTo>
                  <a:lnTo>
                    <a:pt x="1802" y="535"/>
                  </a:lnTo>
                  <a:lnTo>
                    <a:pt x="1860" y="553"/>
                  </a:lnTo>
                  <a:lnTo>
                    <a:pt x="1918" y="573"/>
                  </a:lnTo>
                  <a:lnTo>
                    <a:pt x="1973" y="592"/>
                  </a:lnTo>
                  <a:lnTo>
                    <a:pt x="2028" y="612"/>
                  </a:lnTo>
                  <a:lnTo>
                    <a:pt x="2082" y="633"/>
                  </a:lnTo>
                  <a:lnTo>
                    <a:pt x="2134" y="655"/>
                  </a:lnTo>
                  <a:lnTo>
                    <a:pt x="2185" y="675"/>
                  </a:lnTo>
                  <a:lnTo>
                    <a:pt x="2234" y="697"/>
                  </a:lnTo>
                  <a:lnTo>
                    <a:pt x="2282" y="718"/>
                  </a:lnTo>
                  <a:lnTo>
                    <a:pt x="2329" y="739"/>
                  </a:lnTo>
                  <a:lnTo>
                    <a:pt x="2373" y="761"/>
                  </a:lnTo>
                  <a:lnTo>
                    <a:pt x="2417" y="782"/>
                  </a:lnTo>
                  <a:lnTo>
                    <a:pt x="2501" y="825"/>
                  </a:lnTo>
                  <a:lnTo>
                    <a:pt x="2578" y="867"/>
                  </a:lnTo>
                  <a:lnTo>
                    <a:pt x="2651" y="908"/>
                  </a:lnTo>
                  <a:lnTo>
                    <a:pt x="2717" y="948"/>
                  </a:lnTo>
                  <a:lnTo>
                    <a:pt x="2777" y="985"/>
                  </a:lnTo>
                  <a:lnTo>
                    <a:pt x="2831" y="1020"/>
                  </a:lnTo>
                  <a:lnTo>
                    <a:pt x="2878" y="1053"/>
                  </a:lnTo>
                  <a:lnTo>
                    <a:pt x="2919" y="1081"/>
                  </a:lnTo>
                  <a:lnTo>
                    <a:pt x="2955" y="1108"/>
                  </a:lnTo>
                  <a:lnTo>
                    <a:pt x="2982" y="1128"/>
                  </a:lnTo>
                  <a:lnTo>
                    <a:pt x="3021" y="1159"/>
                  </a:lnTo>
                  <a:lnTo>
                    <a:pt x="3029" y="1167"/>
                  </a:lnTo>
                  <a:lnTo>
                    <a:pt x="3249" y="916"/>
                  </a:lnTo>
                  <a:lnTo>
                    <a:pt x="3229" y="900"/>
                  </a:lnTo>
                  <a:lnTo>
                    <a:pt x="3186" y="866"/>
                  </a:lnTo>
                  <a:lnTo>
                    <a:pt x="3152" y="841"/>
                  </a:lnTo>
                  <a:lnTo>
                    <a:pt x="3113" y="812"/>
                  </a:lnTo>
                  <a:lnTo>
                    <a:pt x="3066" y="780"/>
                  </a:lnTo>
                  <a:lnTo>
                    <a:pt x="3014" y="743"/>
                  </a:lnTo>
                  <a:lnTo>
                    <a:pt x="2955" y="705"/>
                  </a:lnTo>
                  <a:lnTo>
                    <a:pt x="2889" y="664"/>
                  </a:lnTo>
                  <a:lnTo>
                    <a:pt x="2817" y="621"/>
                  </a:lnTo>
                  <a:lnTo>
                    <a:pt x="2740" y="577"/>
                  </a:lnTo>
                  <a:lnTo>
                    <a:pt x="2656" y="532"/>
                  </a:lnTo>
                  <a:lnTo>
                    <a:pt x="2567" y="485"/>
                  </a:lnTo>
                  <a:lnTo>
                    <a:pt x="2518" y="463"/>
                  </a:lnTo>
                  <a:lnTo>
                    <a:pt x="2469" y="439"/>
                  </a:lnTo>
                  <a:lnTo>
                    <a:pt x="2419" y="415"/>
                  </a:lnTo>
                  <a:lnTo>
                    <a:pt x="2367" y="392"/>
                  </a:lnTo>
                  <a:lnTo>
                    <a:pt x="2314" y="370"/>
                  </a:lnTo>
                  <a:lnTo>
                    <a:pt x="2259" y="346"/>
                  </a:lnTo>
                  <a:lnTo>
                    <a:pt x="2203" y="325"/>
                  </a:lnTo>
                  <a:lnTo>
                    <a:pt x="2146" y="302"/>
                  </a:lnTo>
                  <a:lnTo>
                    <a:pt x="2086" y="280"/>
                  </a:lnTo>
                  <a:lnTo>
                    <a:pt x="2026" y="259"/>
                  </a:lnTo>
                  <a:lnTo>
                    <a:pt x="1964" y="237"/>
                  </a:lnTo>
                  <a:lnTo>
                    <a:pt x="1902" y="218"/>
                  </a:lnTo>
                  <a:lnTo>
                    <a:pt x="1837" y="197"/>
                  </a:lnTo>
                  <a:lnTo>
                    <a:pt x="1770" y="178"/>
                  </a:lnTo>
                  <a:lnTo>
                    <a:pt x="1703" y="160"/>
                  </a:lnTo>
                  <a:lnTo>
                    <a:pt x="1635" y="142"/>
                  </a:lnTo>
                  <a:lnTo>
                    <a:pt x="1565" y="125"/>
                  </a:lnTo>
                  <a:lnTo>
                    <a:pt x="1494" y="109"/>
                  </a:lnTo>
                  <a:lnTo>
                    <a:pt x="1421" y="94"/>
                  </a:lnTo>
                  <a:lnTo>
                    <a:pt x="1347" y="80"/>
                  </a:lnTo>
                  <a:lnTo>
                    <a:pt x="1272" y="66"/>
                  </a:lnTo>
                  <a:lnTo>
                    <a:pt x="1196" y="54"/>
                  </a:lnTo>
                  <a:lnTo>
                    <a:pt x="1119" y="43"/>
                  </a:lnTo>
                  <a:lnTo>
                    <a:pt x="1039" y="32"/>
                  </a:lnTo>
                  <a:lnTo>
                    <a:pt x="959" y="24"/>
                  </a:lnTo>
                  <a:lnTo>
                    <a:pt x="878" y="16"/>
                  </a:lnTo>
                  <a:lnTo>
                    <a:pt x="795" y="10"/>
                  </a:lnTo>
                  <a:lnTo>
                    <a:pt x="712" y="5"/>
                  </a:lnTo>
                  <a:lnTo>
                    <a:pt x="627" y="2"/>
                  </a:lnTo>
                  <a:lnTo>
                    <a:pt x="540" y="1"/>
                  </a:lnTo>
                  <a:lnTo>
                    <a:pt x="453" y="0"/>
                  </a:lnTo>
                  <a:lnTo>
                    <a:pt x="364" y="1"/>
                  </a:lnTo>
                  <a:lnTo>
                    <a:pt x="276" y="4"/>
                  </a:lnTo>
                  <a:lnTo>
                    <a:pt x="184" y="9"/>
                  </a:lnTo>
                  <a:lnTo>
                    <a:pt x="92" y="15"/>
                  </a:lnTo>
                  <a:lnTo>
                    <a:pt x="0" y="24"/>
                  </a:lnTo>
                  <a:lnTo>
                    <a:pt x="6" y="23"/>
                  </a:lnTo>
                  <a:lnTo>
                    <a:pt x="26" y="354"/>
                  </a:lnTo>
                  <a:lnTo>
                    <a:pt x="28" y="354"/>
                  </a:lnTo>
                  <a:lnTo>
                    <a:pt x="31" y="354"/>
                  </a:lnTo>
                  <a:lnTo>
                    <a:pt x="26" y="355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240840" y="321480"/>
              <a:ext cx="45360" cy="44640"/>
            </a:xfrm>
            <a:custGeom>
              <a:avLst/>
              <a:gdLst/>
              <a:ahLst/>
              <a:rect l="l" t="t" r="r" b="b"/>
              <a:pathLst>
                <a:path w="467" h="407">
                  <a:moveTo>
                    <a:pt x="332" y="407"/>
                  </a:moveTo>
                  <a:lnTo>
                    <a:pt x="333" y="387"/>
                  </a:lnTo>
                  <a:lnTo>
                    <a:pt x="333" y="382"/>
                  </a:lnTo>
                  <a:lnTo>
                    <a:pt x="333" y="381"/>
                  </a:lnTo>
                  <a:lnTo>
                    <a:pt x="334" y="380"/>
                  </a:lnTo>
                  <a:lnTo>
                    <a:pt x="334" y="379"/>
                  </a:lnTo>
                  <a:lnTo>
                    <a:pt x="334" y="379"/>
                  </a:lnTo>
                  <a:lnTo>
                    <a:pt x="334" y="379"/>
                  </a:lnTo>
                  <a:lnTo>
                    <a:pt x="335" y="378"/>
                  </a:lnTo>
                  <a:lnTo>
                    <a:pt x="335" y="377"/>
                  </a:lnTo>
                  <a:lnTo>
                    <a:pt x="337" y="375"/>
                  </a:lnTo>
                  <a:lnTo>
                    <a:pt x="340" y="373"/>
                  </a:lnTo>
                  <a:lnTo>
                    <a:pt x="344" y="369"/>
                  </a:lnTo>
                  <a:lnTo>
                    <a:pt x="349" y="366"/>
                  </a:lnTo>
                  <a:lnTo>
                    <a:pt x="353" y="363"/>
                  </a:lnTo>
                  <a:lnTo>
                    <a:pt x="360" y="360"/>
                  </a:lnTo>
                  <a:lnTo>
                    <a:pt x="367" y="357"/>
                  </a:lnTo>
                  <a:lnTo>
                    <a:pt x="372" y="354"/>
                  </a:lnTo>
                  <a:lnTo>
                    <a:pt x="391" y="347"/>
                  </a:lnTo>
                  <a:lnTo>
                    <a:pt x="408" y="341"/>
                  </a:lnTo>
                  <a:lnTo>
                    <a:pt x="426" y="337"/>
                  </a:lnTo>
                  <a:lnTo>
                    <a:pt x="437" y="335"/>
                  </a:lnTo>
                  <a:lnTo>
                    <a:pt x="465" y="331"/>
                  </a:lnTo>
                  <a:lnTo>
                    <a:pt x="467" y="332"/>
                  </a:lnTo>
                  <a:lnTo>
                    <a:pt x="447" y="0"/>
                  </a:lnTo>
                  <a:lnTo>
                    <a:pt x="423" y="2"/>
                  </a:lnTo>
                  <a:lnTo>
                    <a:pt x="385" y="7"/>
                  </a:lnTo>
                  <a:lnTo>
                    <a:pt x="353" y="14"/>
                  </a:lnTo>
                  <a:lnTo>
                    <a:pt x="321" y="22"/>
                  </a:lnTo>
                  <a:lnTo>
                    <a:pt x="286" y="32"/>
                  </a:lnTo>
                  <a:lnTo>
                    <a:pt x="251" y="45"/>
                  </a:lnTo>
                  <a:lnTo>
                    <a:pt x="228" y="55"/>
                  </a:lnTo>
                  <a:lnTo>
                    <a:pt x="209" y="64"/>
                  </a:lnTo>
                  <a:lnTo>
                    <a:pt x="188" y="75"/>
                  </a:lnTo>
                  <a:lnTo>
                    <a:pt x="168" y="88"/>
                  </a:lnTo>
                  <a:lnTo>
                    <a:pt x="147" y="102"/>
                  </a:lnTo>
                  <a:lnTo>
                    <a:pt x="127" y="118"/>
                  </a:lnTo>
                  <a:lnTo>
                    <a:pt x="107" y="135"/>
                  </a:lnTo>
                  <a:lnTo>
                    <a:pt x="88" y="156"/>
                  </a:lnTo>
                  <a:lnTo>
                    <a:pt x="69" y="177"/>
                  </a:lnTo>
                  <a:lnTo>
                    <a:pt x="53" y="202"/>
                  </a:lnTo>
                  <a:lnTo>
                    <a:pt x="37" y="229"/>
                  </a:lnTo>
                  <a:lnTo>
                    <a:pt x="24" y="258"/>
                  </a:lnTo>
                  <a:lnTo>
                    <a:pt x="13" y="289"/>
                  </a:lnTo>
                  <a:lnTo>
                    <a:pt x="7" y="321"/>
                  </a:lnTo>
                  <a:lnTo>
                    <a:pt x="3" y="354"/>
                  </a:lnTo>
                  <a:lnTo>
                    <a:pt x="0" y="387"/>
                  </a:lnTo>
                  <a:lnTo>
                    <a:pt x="1" y="367"/>
                  </a:lnTo>
                  <a:lnTo>
                    <a:pt x="332" y="407"/>
                  </a:lnTo>
                  <a:lnTo>
                    <a:pt x="333" y="396"/>
                  </a:lnTo>
                  <a:lnTo>
                    <a:pt x="333" y="387"/>
                  </a:lnTo>
                  <a:lnTo>
                    <a:pt x="332" y="407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240840" y="361800"/>
              <a:ext cx="69120" cy="52200"/>
            </a:xfrm>
            <a:custGeom>
              <a:avLst/>
              <a:gdLst/>
              <a:ahLst/>
              <a:rect l="l" t="t" r="r" b="b"/>
              <a:pathLst>
                <a:path w="714" h="477">
                  <a:moveTo>
                    <a:pt x="646" y="148"/>
                  </a:moveTo>
                  <a:lnTo>
                    <a:pt x="684" y="144"/>
                  </a:lnTo>
                  <a:lnTo>
                    <a:pt x="640" y="143"/>
                  </a:lnTo>
                  <a:lnTo>
                    <a:pt x="600" y="139"/>
                  </a:lnTo>
                  <a:lnTo>
                    <a:pt x="562" y="135"/>
                  </a:lnTo>
                  <a:lnTo>
                    <a:pt x="529" y="129"/>
                  </a:lnTo>
                  <a:lnTo>
                    <a:pt x="499" y="123"/>
                  </a:lnTo>
                  <a:lnTo>
                    <a:pt x="472" y="117"/>
                  </a:lnTo>
                  <a:lnTo>
                    <a:pt x="448" y="110"/>
                  </a:lnTo>
                  <a:lnTo>
                    <a:pt x="428" y="103"/>
                  </a:lnTo>
                  <a:lnTo>
                    <a:pt x="409" y="95"/>
                  </a:lnTo>
                  <a:lnTo>
                    <a:pt x="395" y="88"/>
                  </a:lnTo>
                  <a:lnTo>
                    <a:pt x="381" y="80"/>
                  </a:lnTo>
                  <a:lnTo>
                    <a:pt x="371" y="74"/>
                  </a:lnTo>
                  <a:lnTo>
                    <a:pt x="362" y="67"/>
                  </a:lnTo>
                  <a:lnTo>
                    <a:pt x="355" y="62"/>
                  </a:lnTo>
                  <a:lnTo>
                    <a:pt x="350" y="56"/>
                  </a:lnTo>
                  <a:lnTo>
                    <a:pt x="345" y="52"/>
                  </a:lnTo>
                  <a:lnTo>
                    <a:pt x="341" y="47"/>
                  </a:lnTo>
                  <a:lnTo>
                    <a:pt x="339" y="43"/>
                  </a:lnTo>
                  <a:lnTo>
                    <a:pt x="337" y="40"/>
                  </a:lnTo>
                  <a:lnTo>
                    <a:pt x="336" y="37"/>
                  </a:lnTo>
                  <a:lnTo>
                    <a:pt x="335" y="35"/>
                  </a:lnTo>
                  <a:lnTo>
                    <a:pt x="334" y="33"/>
                  </a:lnTo>
                  <a:lnTo>
                    <a:pt x="334" y="31"/>
                  </a:lnTo>
                  <a:lnTo>
                    <a:pt x="334" y="33"/>
                  </a:lnTo>
                  <a:lnTo>
                    <a:pt x="333" y="26"/>
                  </a:lnTo>
                  <a:lnTo>
                    <a:pt x="333" y="27"/>
                  </a:lnTo>
                  <a:lnTo>
                    <a:pt x="334" y="28"/>
                  </a:lnTo>
                  <a:lnTo>
                    <a:pt x="333" y="40"/>
                  </a:lnTo>
                  <a:lnTo>
                    <a:pt x="2" y="0"/>
                  </a:lnTo>
                  <a:lnTo>
                    <a:pt x="0" y="18"/>
                  </a:lnTo>
                  <a:lnTo>
                    <a:pt x="1" y="37"/>
                  </a:lnTo>
                  <a:lnTo>
                    <a:pt x="2" y="64"/>
                  </a:lnTo>
                  <a:lnTo>
                    <a:pt x="8" y="93"/>
                  </a:lnTo>
                  <a:lnTo>
                    <a:pt x="12" y="116"/>
                  </a:lnTo>
                  <a:lnTo>
                    <a:pt x="19" y="135"/>
                  </a:lnTo>
                  <a:lnTo>
                    <a:pt x="25" y="156"/>
                  </a:lnTo>
                  <a:lnTo>
                    <a:pt x="35" y="177"/>
                  </a:lnTo>
                  <a:lnTo>
                    <a:pt x="46" y="200"/>
                  </a:lnTo>
                  <a:lnTo>
                    <a:pt x="60" y="222"/>
                  </a:lnTo>
                  <a:lnTo>
                    <a:pt x="75" y="244"/>
                  </a:lnTo>
                  <a:lnTo>
                    <a:pt x="92" y="266"/>
                  </a:lnTo>
                  <a:lnTo>
                    <a:pt x="111" y="287"/>
                  </a:lnTo>
                  <a:lnTo>
                    <a:pt x="134" y="309"/>
                  </a:lnTo>
                  <a:lnTo>
                    <a:pt x="158" y="329"/>
                  </a:lnTo>
                  <a:lnTo>
                    <a:pt x="184" y="348"/>
                  </a:lnTo>
                  <a:lnTo>
                    <a:pt x="213" y="366"/>
                  </a:lnTo>
                  <a:lnTo>
                    <a:pt x="243" y="383"/>
                  </a:lnTo>
                  <a:lnTo>
                    <a:pt x="275" y="399"/>
                  </a:lnTo>
                  <a:lnTo>
                    <a:pt x="310" y="413"/>
                  </a:lnTo>
                  <a:lnTo>
                    <a:pt x="347" y="425"/>
                  </a:lnTo>
                  <a:lnTo>
                    <a:pt x="387" y="437"/>
                  </a:lnTo>
                  <a:lnTo>
                    <a:pt x="428" y="447"/>
                  </a:lnTo>
                  <a:lnTo>
                    <a:pt x="472" y="457"/>
                  </a:lnTo>
                  <a:lnTo>
                    <a:pt x="518" y="463"/>
                  </a:lnTo>
                  <a:lnTo>
                    <a:pt x="568" y="469"/>
                  </a:lnTo>
                  <a:lnTo>
                    <a:pt x="620" y="474"/>
                  </a:lnTo>
                  <a:lnTo>
                    <a:pt x="675" y="477"/>
                  </a:lnTo>
                  <a:lnTo>
                    <a:pt x="714" y="473"/>
                  </a:lnTo>
                  <a:lnTo>
                    <a:pt x="675" y="476"/>
                  </a:lnTo>
                  <a:lnTo>
                    <a:pt x="694" y="477"/>
                  </a:lnTo>
                  <a:lnTo>
                    <a:pt x="714" y="473"/>
                  </a:lnTo>
                  <a:lnTo>
                    <a:pt x="646" y="148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303480" y="375840"/>
              <a:ext cx="234360" cy="111960"/>
            </a:xfrm>
            <a:custGeom>
              <a:avLst/>
              <a:gdLst/>
              <a:ahLst/>
              <a:rect l="l" t="t" r="r" b="b"/>
              <a:pathLst>
                <a:path w="2417" h="1021">
                  <a:moveTo>
                    <a:pt x="2417" y="760"/>
                  </a:moveTo>
                  <a:lnTo>
                    <a:pt x="2393" y="742"/>
                  </a:lnTo>
                  <a:lnTo>
                    <a:pt x="2327" y="700"/>
                  </a:lnTo>
                  <a:lnTo>
                    <a:pt x="2261" y="660"/>
                  </a:lnTo>
                  <a:lnTo>
                    <a:pt x="2196" y="621"/>
                  </a:lnTo>
                  <a:lnTo>
                    <a:pt x="2133" y="584"/>
                  </a:lnTo>
                  <a:lnTo>
                    <a:pt x="2069" y="547"/>
                  </a:lnTo>
                  <a:lnTo>
                    <a:pt x="2007" y="513"/>
                  </a:lnTo>
                  <a:lnTo>
                    <a:pt x="1945" y="481"/>
                  </a:lnTo>
                  <a:lnTo>
                    <a:pt x="1885" y="448"/>
                  </a:lnTo>
                  <a:lnTo>
                    <a:pt x="1824" y="419"/>
                  </a:lnTo>
                  <a:lnTo>
                    <a:pt x="1765" y="390"/>
                  </a:lnTo>
                  <a:lnTo>
                    <a:pt x="1707" y="362"/>
                  </a:lnTo>
                  <a:lnTo>
                    <a:pt x="1648" y="336"/>
                  </a:lnTo>
                  <a:lnTo>
                    <a:pt x="1591" y="311"/>
                  </a:lnTo>
                  <a:lnTo>
                    <a:pt x="1535" y="288"/>
                  </a:lnTo>
                  <a:lnTo>
                    <a:pt x="1480" y="265"/>
                  </a:lnTo>
                  <a:lnTo>
                    <a:pt x="1425" y="243"/>
                  </a:lnTo>
                  <a:lnTo>
                    <a:pt x="1372" y="223"/>
                  </a:lnTo>
                  <a:lnTo>
                    <a:pt x="1318" y="203"/>
                  </a:lnTo>
                  <a:lnTo>
                    <a:pt x="1266" y="185"/>
                  </a:lnTo>
                  <a:lnTo>
                    <a:pt x="1216" y="169"/>
                  </a:lnTo>
                  <a:lnTo>
                    <a:pt x="1166" y="153"/>
                  </a:lnTo>
                  <a:lnTo>
                    <a:pt x="1116" y="138"/>
                  </a:lnTo>
                  <a:lnTo>
                    <a:pt x="1069" y="124"/>
                  </a:lnTo>
                  <a:lnTo>
                    <a:pt x="1020" y="110"/>
                  </a:lnTo>
                  <a:lnTo>
                    <a:pt x="974" y="99"/>
                  </a:lnTo>
                  <a:lnTo>
                    <a:pt x="929" y="87"/>
                  </a:lnTo>
                  <a:lnTo>
                    <a:pt x="884" y="76"/>
                  </a:lnTo>
                  <a:lnTo>
                    <a:pt x="840" y="66"/>
                  </a:lnTo>
                  <a:lnTo>
                    <a:pt x="757" y="49"/>
                  </a:lnTo>
                  <a:lnTo>
                    <a:pt x="677" y="35"/>
                  </a:lnTo>
                  <a:lnTo>
                    <a:pt x="601" y="24"/>
                  </a:lnTo>
                  <a:lnTo>
                    <a:pt x="528" y="15"/>
                  </a:lnTo>
                  <a:lnTo>
                    <a:pt x="460" y="8"/>
                  </a:lnTo>
                  <a:lnTo>
                    <a:pt x="397" y="4"/>
                  </a:lnTo>
                  <a:lnTo>
                    <a:pt x="338" y="2"/>
                  </a:lnTo>
                  <a:lnTo>
                    <a:pt x="283" y="0"/>
                  </a:lnTo>
                  <a:lnTo>
                    <a:pt x="234" y="0"/>
                  </a:lnTo>
                  <a:lnTo>
                    <a:pt x="188" y="1"/>
                  </a:lnTo>
                  <a:lnTo>
                    <a:pt x="147" y="3"/>
                  </a:lnTo>
                  <a:lnTo>
                    <a:pt x="112" y="5"/>
                  </a:lnTo>
                  <a:lnTo>
                    <a:pt x="80" y="8"/>
                  </a:lnTo>
                  <a:lnTo>
                    <a:pt x="52" y="11"/>
                  </a:lnTo>
                  <a:lnTo>
                    <a:pt x="18" y="16"/>
                  </a:lnTo>
                  <a:lnTo>
                    <a:pt x="0" y="20"/>
                  </a:lnTo>
                  <a:lnTo>
                    <a:pt x="68" y="345"/>
                  </a:lnTo>
                  <a:lnTo>
                    <a:pt x="69" y="345"/>
                  </a:lnTo>
                  <a:lnTo>
                    <a:pt x="96" y="340"/>
                  </a:lnTo>
                  <a:lnTo>
                    <a:pt x="114" y="338"/>
                  </a:lnTo>
                  <a:lnTo>
                    <a:pt x="138" y="336"/>
                  </a:lnTo>
                  <a:lnTo>
                    <a:pt x="166" y="334"/>
                  </a:lnTo>
                  <a:lnTo>
                    <a:pt x="199" y="333"/>
                  </a:lnTo>
                  <a:lnTo>
                    <a:pt x="237" y="332"/>
                  </a:lnTo>
                  <a:lnTo>
                    <a:pt x="279" y="332"/>
                  </a:lnTo>
                  <a:lnTo>
                    <a:pt x="327" y="333"/>
                  </a:lnTo>
                  <a:lnTo>
                    <a:pt x="377" y="335"/>
                  </a:lnTo>
                  <a:lnTo>
                    <a:pt x="433" y="339"/>
                  </a:lnTo>
                  <a:lnTo>
                    <a:pt x="492" y="345"/>
                  </a:lnTo>
                  <a:lnTo>
                    <a:pt x="556" y="353"/>
                  </a:lnTo>
                  <a:lnTo>
                    <a:pt x="623" y="363"/>
                  </a:lnTo>
                  <a:lnTo>
                    <a:pt x="696" y="376"/>
                  </a:lnTo>
                  <a:lnTo>
                    <a:pt x="772" y="391"/>
                  </a:lnTo>
                  <a:lnTo>
                    <a:pt x="811" y="400"/>
                  </a:lnTo>
                  <a:lnTo>
                    <a:pt x="851" y="409"/>
                  </a:lnTo>
                  <a:lnTo>
                    <a:pt x="892" y="419"/>
                  </a:lnTo>
                  <a:lnTo>
                    <a:pt x="935" y="431"/>
                  </a:lnTo>
                  <a:lnTo>
                    <a:pt x="977" y="443"/>
                  </a:lnTo>
                  <a:lnTo>
                    <a:pt x="1021" y="456"/>
                  </a:lnTo>
                  <a:lnTo>
                    <a:pt x="1067" y="470"/>
                  </a:lnTo>
                  <a:lnTo>
                    <a:pt x="1113" y="484"/>
                  </a:lnTo>
                  <a:lnTo>
                    <a:pt x="1161" y="500"/>
                  </a:lnTo>
                  <a:lnTo>
                    <a:pt x="1208" y="516"/>
                  </a:lnTo>
                  <a:lnTo>
                    <a:pt x="1257" y="535"/>
                  </a:lnTo>
                  <a:lnTo>
                    <a:pt x="1306" y="553"/>
                  </a:lnTo>
                  <a:lnTo>
                    <a:pt x="1356" y="572"/>
                  </a:lnTo>
                  <a:lnTo>
                    <a:pt x="1408" y="594"/>
                  </a:lnTo>
                  <a:lnTo>
                    <a:pt x="1459" y="617"/>
                  </a:lnTo>
                  <a:lnTo>
                    <a:pt x="1513" y="639"/>
                  </a:lnTo>
                  <a:lnTo>
                    <a:pt x="1567" y="664"/>
                  </a:lnTo>
                  <a:lnTo>
                    <a:pt x="1621" y="689"/>
                  </a:lnTo>
                  <a:lnTo>
                    <a:pt x="1677" y="717"/>
                  </a:lnTo>
                  <a:lnTo>
                    <a:pt x="1734" y="745"/>
                  </a:lnTo>
                  <a:lnTo>
                    <a:pt x="1791" y="774"/>
                  </a:lnTo>
                  <a:lnTo>
                    <a:pt x="1849" y="805"/>
                  </a:lnTo>
                  <a:lnTo>
                    <a:pt x="1908" y="838"/>
                  </a:lnTo>
                  <a:lnTo>
                    <a:pt x="1968" y="871"/>
                  </a:lnTo>
                  <a:lnTo>
                    <a:pt x="2028" y="907"/>
                  </a:lnTo>
                  <a:lnTo>
                    <a:pt x="2090" y="943"/>
                  </a:lnTo>
                  <a:lnTo>
                    <a:pt x="2151" y="982"/>
                  </a:lnTo>
                  <a:lnTo>
                    <a:pt x="2214" y="1021"/>
                  </a:lnTo>
                  <a:lnTo>
                    <a:pt x="2191" y="1004"/>
                  </a:lnTo>
                  <a:lnTo>
                    <a:pt x="2417" y="760"/>
                  </a:lnTo>
                  <a:lnTo>
                    <a:pt x="2405" y="750"/>
                  </a:lnTo>
                  <a:lnTo>
                    <a:pt x="2393" y="742"/>
                  </a:lnTo>
                  <a:lnTo>
                    <a:pt x="2417" y="76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516240" y="459360"/>
              <a:ext cx="278280" cy="210600"/>
            </a:xfrm>
            <a:custGeom>
              <a:avLst/>
              <a:gdLst/>
              <a:ahLst/>
              <a:rect l="l" t="t" r="r" b="b"/>
              <a:pathLst>
                <a:path w="2868" h="1920">
                  <a:moveTo>
                    <a:pt x="2601" y="1892"/>
                  </a:moveTo>
                  <a:lnTo>
                    <a:pt x="2545" y="1599"/>
                  </a:lnTo>
                  <a:lnTo>
                    <a:pt x="2510" y="1589"/>
                  </a:lnTo>
                  <a:lnTo>
                    <a:pt x="2472" y="1577"/>
                  </a:lnTo>
                  <a:lnTo>
                    <a:pt x="2433" y="1563"/>
                  </a:lnTo>
                  <a:lnTo>
                    <a:pt x="2393" y="1548"/>
                  </a:lnTo>
                  <a:lnTo>
                    <a:pt x="2351" y="1530"/>
                  </a:lnTo>
                  <a:lnTo>
                    <a:pt x="2309" y="1512"/>
                  </a:lnTo>
                  <a:lnTo>
                    <a:pt x="2266" y="1493"/>
                  </a:lnTo>
                  <a:lnTo>
                    <a:pt x="2223" y="1472"/>
                  </a:lnTo>
                  <a:lnTo>
                    <a:pt x="2177" y="1448"/>
                  </a:lnTo>
                  <a:lnTo>
                    <a:pt x="2132" y="1426"/>
                  </a:lnTo>
                  <a:lnTo>
                    <a:pt x="2086" y="1401"/>
                  </a:lnTo>
                  <a:lnTo>
                    <a:pt x="2039" y="1375"/>
                  </a:lnTo>
                  <a:lnTo>
                    <a:pt x="1993" y="1348"/>
                  </a:lnTo>
                  <a:lnTo>
                    <a:pt x="1944" y="1320"/>
                  </a:lnTo>
                  <a:lnTo>
                    <a:pt x="1898" y="1292"/>
                  </a:lnTo>
                  <a:lnTo>
                    <a:pt x="1849" y="1263"/>
                  </a:lnTo>
                  <a:lnTo>
                    <a:pt x="1752" y="1200"/>
                  </a:lnTo>
                  <a:lnTo>
                    <a:pt x="1654" y="1136"/>
                  </a:lnTo>
                  <a:lnTo>
                    <a:pt x="1557" y="1070"/>
                  </a:lnTo>
                  <a:lnTo>
                    <a:pt x="1460" y="1001"/>
                  </a:lnTo>
                  <a:lnTo>
                    <a:pt x="1363" y="932"/>
                  </a:lnTo>
                  <a:lnTo>
                    <a:pt x="1268" y="861"/>
                  </a:lnTo>
                  <a:lnTo>
                    <a:pt x="1174" y="791"/>
                  </a:lnTo>
                  <a:lnTo>
                    <a:pt x="1083" y="719"/>
                  </a:lnTo>
                  <a:lnTo>
                    <a:pt x="994" y="650"/>
                  </a:lnTo>
                  <a:lnTo>
                    <a:pt x="907" y="581"/>
                  </a:lnTo>
                  <a:lnTo>
                    <a:pt x="824" y="514"/>
                  </a:lnTo>
                  <a:lnTo>
                    <a:pt x="745" y="450"/>
                  </a:lnTo>
                  <a:lnTo>
                    <a:pt x="599" y="327"/>
                  </a:lnTo>
                  <a:lnTo>
                    <a:pt x="473" y="219"/>
                  </a:lnTo>
                  <a:lnTo>
                    <a:pt x="289" y="58"/>
                  </a:lnTo>
                  <a:lnTo>
                    <a:pt x="226" y="0"/>
                  </a:lnTo>
                  <a:lnTo>
                    <a:pt x="0" y="244"/>
                  </a:lnTo>
                  <a:lnTo>
                    <a:pt x="70" y="306"/>
                  </a:lnTo>
                  <a:lnTo>
                    <a:pt x="255" y="469"/>
                  </a:lnTo>
                  <a:lnTo>
                    <a:pt x="384" y="580"/>
                  </a:lnTo>
                  <a:lnTo>
                    <a:pt x="533" y="704"/>
                  </a:lnTo>
                  <a:lnTo>
                    <a:pt x="615" y="771"/>
                  </a:lnTo>
                  <a:lnTo>
                    <a:pt x="699" y="840"/>
                  </a:lnTo>
                  <a:lnTo>
                    <a:pt x="788" y="910"/>
                  </a:lnTo>
                  <a:lnTo>
                    <a:pt x="878" y="983"/>
                  </a:lnTo>
                  <a:lnTo>
                    <a:pt x="973" y="1055"/>
                  </a:lnTo>
                  <a:lnTo>
                    <a:pt x="1069" y="1127"/>
                  </a:lnTo>
                  <a:lnTo>
                    <a:pt x="1167" y="1199"/>
                  </a:lnTo>
                  <a:lnTo>
                    <a:pt x="1267" y="1272"/>
                  </a:lnTo>
                  <a:lnTo>
                    <a:pt x="1368" y="1343"/>
                  </a:lnTo>
                  <a:lnTo>
                    <a:pt x="1470" y="1412"/>
                  </a:lnTo>
                  <a:lnTo>
                    <a:pt x="1571" y="1479"/>
                  </a:lnTo>
                  <a:lnTo>
                    <a:pt x="1674" y="1543"/>
                  </a:lnTo>
                  <a:lnTo>
                    <a:pt x="1724" y="1575"/>
                  </a:lnTo>
                  <a:lnTo>
                    <a:pt x="1776" y="1606"/>
                  </a:lnTo>
                  <a:lnTo>
                    <a:pt x="1827" y="1635"/>
                  </a:lnTo>
                  <a:lnTo>
                    <a:pt x="1877" y="1664"/>
                  </a:lnTo>
                  <a:lnTo>
                    <a:pt x="1927" y="1692"/>
                  </a:lnTo>
                  <a:lnTo>
                    <a:pt x="1978" y="1719"/>
                  </a:lnTo>
                  <a:lnTo>
                    <a:pt x="2027" y="1745"/>
                  </a:lnTo>
                  <a:lnTo>
                    <a:pt x="2077" y="1769"/>
                  </a:lnTo>
                  <a:lnTo>
                    <a:pt x="2126" y="1792"/>
                  </a:lnTo>
                  <a:lnTo>
                    <a:pt x="2174" y="1815"/>
                  </a:lnTo>
                  <a:lnTo>
                    <a:pt x="2223" y="1836"/>
                  </a:lnTo>
                  <a:lnTo>
                    <a:pt x="2270" y="1856"/>
                  </a:lnTo>
                  <a:lnTo>
                    <a:pt x="2319" y="1874"/>
                  </a:lnTo>
                  <a:lnTo>
                    <a:pt x="2365" y="1891"/>
                  </a:lnTo>
                  <a:lnTo>
                    <a:pt x="2412" y="1906"/>
                  </a:lnTo>
                  <a:lnTo>
                    <a:pt x="2459" y="1920"/>
                  </a:lnTo>
                  <a:lnTo>
                    <a:pt x="2403" y="1626"/>
                  </a:lnTo>
                  <a:lnTo>
                    <a:pt x="2601" y="1892"/>
                  </a:lnTo>
                  <a:lnTo>
                    <a:pt x="2868" y="1690"/>
                  </a:lnTo>
                  <a:lnTo>
                    <a:pt x="2545" y="1599"/>
                  </a:lnTo>
                  <a:lnTo>
                    <a:pt x="2601" y="1892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749880" y="635040"/>
              <a:ext cx="45000" cy="32040"/>
            </a:xfrm>
            <a:custGeom>
              <a:avLst/>
              <a:gdLst/>
              <a:ahLst/>
              <a:rect l="l" t="t" r="r" b="b"/>
              <a:pathLst>
                <a:path w="465" h="293">
                  <a:moveTo>
                    <a:pt x="198" y="293"/>
                  </a:moveTo>
                  <a:lnTo>
                    <a:pt x="99" y="160"/>
                  </a:lnTo>
                  <a:lnTo>
                    <a:pt x="99" y="160"/>
                  </a:lnTo>
                  <a:lnTo>
                    <a:pt x="99" y="160"/>
                  </a:lnTo>
                  <a:lnTo>
                    <a:pt x="99" y="160"/>
                  </a:lnTo>
                  <a:lnTo>
                    <a:pt x="0" y="27"/>
                  </a:lnTo>
                  <a:lnTo>
                    <a:pt x="198" y="293"/>
                  </a:lnTo>
                  <a:lnTo>
                    <a:pt x="465" y="91"/>
                  </a:lnTo>
                  <a:lnTo>
                    <a:pt x="142" y="0"/>
                  </a:lnTo>
                  <a:lnTo>
                    <a:pt x="198" y="293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709560" y="638280"/>
              <a:ext cx="59040" cy="66240"/>
            </a:xfrm>
            <a:custGeom>
              <a:avLst/>
              <a:gdLst/>
              <a:ahLst/>
              <a:rect l="l" t="t" r="r" b="b"/>
              <a:pathLst>
                <a:path w="608" h="605">
                  <a:moveTo>
                    <a:pt x="118" y="605"/>
                  </a:moveTo>
                  <a:lnTo>
                    <a:pt x="198" y="573"/>
                  </a:lnTo>
                  <a:lnTo>
                    <a:pt x="608" y="266"/>
                  </a:lnTo>
                  <a:lnTo>
                    <a:pt x="410" y="0"/>
                  </a:lnTo>
                  <a:lnTo>
                    <a:pt x="0" y="308"/>
                  </a:lnTo>
                  <a:lnTo>
                    <a:pt x="81" y="275"/>
                  </a:lnTo>
                  <a:lnTo>
                    <a:pt x="118" y="605"/>
                  </a:lnTo>
                  <a:lnTo>
                    <a:pt x="163" y="600"/>
                  </a:lnTo>
                  <a:lnTo>
                    <a:pt x="198" y="573"/>
                  </a:lnTo>
                  <a:lnTo>
                    <a:pt x="118" y="605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717480" y="668160"/>
              <a:ext cx="11520" cy="36360"/>
            </a:xfrm>
            <a:custGeom>
              <a:avLst/>
              <a:gdLst/>
              <a:ahLst/>
              <a:rect l="l" t="t" r="r" b="b"/>
              <a:pathLst>
                <a:path w="117" h="330">
                  <a:moveTo>
                    <a:pt x="37" y="330"/>
                  </a:moveTo>
                  <a:lnTo>
                    <a:pt x="18" y="165"/>
                  </a:lnTo>
                  <a:lnTo>
                    <a:pt x="18" y="165"/>
                  </a:lnTo>
                  <a:lnTo>
                    <a:pt x="18" y="165"/>
                  </a:lnTo>
                  <a:lnTo>
                    <a:pt x="18" y="165"/>
                  </a:lnTo>
                  <a:lnTo>
                    <a:pt x="0" y="0"/>
                  </a:lnTo>
                  <a:lnTo>
                    <a:pt x="37" y="330"/>
                  </a:lnTo>
                  <a:lnTo>
                    <a:pt x="82" y="325"/>
                  </a:lnTo>
                  <a:lnTo>
                    <a:pt x="117" y="298"/>
                  </a:lnTo>
                  <a:lnTo>
                    <a:pt x="37" y="33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666720" y="668160"/>
              <a:ext cx="54720" cy="84960"/>
            </a:xfrm>
            <a:custGeom>
              <a:avLst/>
              <a:gdLst/>
              <a:ahLst/>
              <a:rect l="l" t="t" r="r" b="b"/>
              <a:pathLst>
                <a:path w="562" h="775">
                  <a:moveTo>
                    <a:pt x="391" y="546"/>
                  </a:moveTo>
                  <a:lnTo>
                    <a:pt x="401" y="556"/>
                  </a:lnTo>
                  <a:lnTo>
                    <a:pt x="388" y="541"/>
                  </a:lnTo>
                  <a:lnTo>
                    <a:pt x="377" y="527"/>
                  </a:lnTo>
                  <a:lnTo>
                    <a:pt x="367" y="513"/>
                  </a:lnTo>
                  <a:lnTo>
                    <a:pt x="360" y="500"/>
                  </a:lnTo>
                  <a:lnTo>
                    <a:pt x="353" y="488"/>
                  </a:lnTo>
                  <a:lnTo>
                    <a:pt x="348" y="477"/>
                  </a:lnTo>
                  <a:lnTo>
                    <a:pt x="344" y="467"/>
                  </a:lnTo>
                  <a:lnTo>
                    <a:pt x="339" y="459"/>
                  </a:lnTo>
                  <a:lnTo>
                    <a:pt x="337" y="451"/>
                  </a:lnTo>
                  <a:lnTo>
                    <a:pt x="336" y="445"/>
                  </a:lnTo>
                  <a:lnTo>
                    <a:pt x="334" y="440"/>
                  </a:lnTo>
                  <a:lnTo>
                    <a:pt x="334" y="435"/>
                  </a:lnTo>
                  <a:lnTo>
                    <a:pt x="333" y="433"/>
                  </a:lnTo>
                  <a:lnTo>
                    <a:pt x="334" y="430"/>
                  </a:lnTo>
                  <a:lnTo>
                    <a:pt x="334" y="428"/>
                  </a:lnTo>
                  <a:lnTo>
                    <a:pt x="334" y="426"/>
                  </a:lnTo>
                  <a:lnTo>
                    <a:pt x="334" y="425"/>
                  </a:lnTo>
                  <a:lnTo>
                    <a:pt x="334" y="425"/>
                  </a:lnTo>
                  <a:lnTo>
                    <a:pt x="334" y="424"/>
                  </a:lnTo>
                  <a:lnTo>
                    <a:pt x="335" y="423"/>
                  </a:lnTo>
                  <a:lnTo>
                    <a:pt x="335" y="422"/>
                  </a:lnTo>
                  <a:lnTo>
                    <a:pt x="335" y="421"/>
                  </a:lnTo>
                  <a:lnTo>
                    <a:pt x="336" y="420"/>
                  </a:lnTo>
                  <a:lnTo>
                    <a:pt x="338" y="418"/>
                  </a:lnTo>
                  <a:lnTo>
                    <a:pt x="339" y="416"/>
                  </a:lnTo>
                  <a:lnTo>
                    <a:pt x="341" y="414"/>
                  </a:lnTo>
                  <a:lnTo>
                    <a:pt x="345" y="410"/>
                  </a:lnTo>
                  <a:lnTo>
                    <a:pt x="346" y="409"/>
                  </a:lnTo>
                  <a:lnTo>
                    <a:pt x="358" y="399"/>
                  </a:lnTo>
                  <a:lnTo>
                    <a:pt x="368" y="393"/>
                  </a:lnTo>
                  <a:lnTo>
                    <a:pt x="380" y="385"/>
                  </a:lnTo>
                  <a:lnTo>
                    <a:pt x="395" y="378"/>
                  </a:lnTo>
                  <a:lnTo>
                    <a:pt x="410" y="371"/>
                  </a:lnTo>
                  <a:lnTo>
                    <a:pt x="427" y="365"/>
                  </a:lnTo>
                  <a:lnTo>
                    <a:pt x="443" y="359"/>
                  </a:lnTo>
                  <a:lnTo>
                    <a:pt x="460" y="353"/>
                  </a:lnTo>
                  <a:lnTo>
                    <a:pt x="476" y="348"/>
                  </a:lnTo>
                  <a:lnTo>
                    <a:pt x="491" y="344"/>
                  </a:lnTo>
                  <a:lnTo>
                    <a:pt x="523" y="337"/>
                  </a:lnTo>
                  <a:lnTo>
                    <a:pt x="545" y="333"/>
                  </a:lnTo>
                  <a:lnTo>
                    <a:pt x="560" y="330"/>
                  </a:lnTo>
                  <a:lnTo>
                    <a:pt x="562" y="330"/>
                  </a:lnTo>
                  <a:lnTo>
                    <a:pt x="525" y="0"/>
                  </a:lnTo>
                  <a:lnTo>
                    <a:pt x="513" y="2"/>
                  </a:lnTo>
                  <a:lnTo>
                    <a:pt x="489" y="6"/>
                  </a:lnTo>
                  <a:lnTo>
                    <a:pt x="455" y="12"/>
                  </a:lnTo>
                  <a:lnTo>
                    <a:pt x="415" y="22"/>
                  </a:lnTo>
                  <a:lnTo>
                    <a:pt x="388" y="28"/>
                  </a:lnTo>
                  <a:lnTo>
                    <a:pt x="363" y="36"/>
                  </a:lnTo>
                  <a:lnTo>
                    <a:pt x="335" y="45"/>
                  </a:lnTo>
                  <a:lnTo>
                    <a:pt x="308" y="54"/>
                  </a:lnTo>
                  <a:lnTo>
                    <a:pt x="279" y="66"/>
                  </a:lnTo>
                  <a:lnTo>
                    <a:pt x="250" y="79"/>
                  </a:lnTo>
                  <a:lnTo>
                    <a:pt x="219" y="95"/>
                  </a:lnTo>
                  <a:lnTo>
                    <a:pt x="189" y="114"/>
                  </a:lnTo>
                  <a:lnTo>
                    <a:pt x="160" y="133"/>
                  </a:lnTo>
                  <a:lnTo>
                    <a:pt x="133" y="155"/>
                  </a:lnTo>
                  <a:lnTo>
                    <a:pt x="116" y="170"/>
                  </a:lnTo>
                  <a:lnTo>
                    <a:pt x="103" y="184"/>
                  </a:lnTo>
                  <a:lnTo>
                    <a:pt x="89" y="199"/>
                  </a:lnTo>
                  <a:lnTo>
                    <a:pt x="75" y="214"/>
                  </a:lnTo>
                  <a:lnTo>
                    <a:pt x="63" y="231"/>
                  </a:lnTo>
                  <a:lnTo>
                    <a:pt x="51" y="250"/>
                  </a:lnTo>
                  <a:lnTo>
                    <a:pt x="40" y="269"/>
                  </a:lnTo>
                  <a:lnTo>
                    <a:pt x="31" y="289"/>
                  </a:lnTo>
                  <a:lnTo>
                    <a:pt x="22" y="310"/>
                  </a:lnTo>
                  <a:lnTo>
                    <a:pt x="14" y="333"/>
                  </a:lnTo>
                  <a:lnTo>
                    <a:pt x="9" y="356"/>
                  </a:lnTo>
                  <a:lnTo>
                    <a:pt x="5" y="380"/>
                  </a:lnTo>
                  <a:lnTo>
                    <a:pt x="2" y="404"/>
                  </a:lnTo>
                  <a:lnTo>
                    <a:pt x="0" y="429"/>
                  </a:lnTo>
                  <a:lnTo>
                    <a:pt x="2" y="452"/>
                  </a:lnTo>
                  <a:lnTo>
                    <a:pt x="4" y="477"/>
                  </a:lnTo>
                  <a:lnTo>
                    <a:pt x="8" y="501"/>
                  </a:lnTo>
                  <a:lnTo>
                    <a:pt x="13" y="526"/>
                  </a:lnTo>
                  <a:lnTo>
                    <a:pt x="20" y="550"/>
                  </a:lnTo>
                  <a:lnTo>
                    <a:pt x="29" y="574"/>
                  </a:lnTo>
                  <a:lnTo>
                    <a:pt x="38" y="598"/>
                  </a:lnTo>
                  <a:lnTo>
                    <a:pt x="49" y="622"/>
                  </a:lnTo>
                  <a:lnTo>
                    <a:pt x="61" y="645"/>
                  </a:lnTo>
                  <a:lnTo>
                    <a:pt x="75" y="669"/>
                  </a:lnTo>
                  <a:lnTo>
                    <a:pt x="89" y="693"/>
                  </a:lnTo>
                  <a:lnTo>
                    <a:pt x="105" y="717"/>
                  </a:lnTo>
                  <a:lnTo>
                    <a:pt x="122" y="740"/>
                  </a:lnTo>
                  <a:lnTo>
                    <a:pt x="141" y="764"/>
                  </a:lnTo>
                  <a:lnTo>
                    <a:pt x="149" y="775"/>
                  </a:lnTo>
                  <a:lnTo>
                    <a:pt x="141" y="764"/>
                  </a:lnTo>
                  <a:lnTo>
                    <a:pt x="145" y="769"/>
                  </a:lnTo>
                  <a:lnTo>
                    <a:pt x="150" y="774"/>
                  </a:lnTo>
                  <a:lnTo>
                    <a:pt x="391" y="546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681480" y="722160"/>
              <a:ext cx="189720" cy="66960"/>
            </a:xfrm>
            <a:custGeom>
              <a:avLst/>
              <a:gdLst/>
              <a:ahLst/>
              <a:rect l="l" t="t" r="r" b="b"/>
              <a:pathLst>
                <a:path w="1960" h="612">
                  <a:moveTo>
                    <a:pt x="1814" y="0"/>
                  </a:moveTo>
                  <a:lnTo>
                    <a:pt x="1799" y="9"/>
                  </a:lnTo>
                  <a:lnTo>
                    <a:pt x="1747" y="37"/>
                  </a:lnTo>
                  <a:lnTo>
                    <a:pt x="1698" y="63"/>
                  </a:lnTo>
                  <a:lnTo>
                    <a:pt x="1648" y="86"/>
                  </a:lnTo>
                  <a:lnTo>
                    <a:pt x="1599" y="109"/>
                  </a:lnTo>
                  <a:lnTo>
                    <a:pt x="1553" y="130"/>
                  </a:lnTo>
                  <a:lnTo>
                    <a:pt x="1506" y="149"/>
                  </a:lnTo>
                  <a:lnTo>
                    <a:pt x="1460" y="167"/>
                  </a:lnTo>
                  <a:lnTo>
                    <a:pt x="1416" y="183"/>
                  </a:lnTo>
                  <a:lnTo>
                    <a:pt x="1372" y="199"/>
                  </a:lnTo>
                  <a:lnTo>
                    <a:pt x="1330" y="211"/>
                  </a:lnTo>
                  <a:lnTo>
                    <a:pt x="1288" y="224"/>
                  </a:lnTo>
                  <a:lnTo>
                    <a:pt x="1247" y="234"/>
                  </a:lnTo>
                  <a:lnTo>
                    <a:pt x="1207" y="244"/>
                  </a:lnTo>
                  <a:lnTo>
                    <a:pt x="1167" y="251"/>
                  </a:lnTo>
                  <a:lnTo>
                    <a:pt x="1129" y="259"/>
                  </a:lnTo>
                  <a:lnTo>
                    <a:pt x="1091" y="265"/>
                  </a:lnTo>
                  <a:lnTo>
                    <a:pt x="1055" y="270"/>
                  </a:lnTo>
                  <a:lnTo>
                    <a:pt x="1019" y="274"/>
                  </a:lnTo>
                  <a:lnTo>
                    <a:pt x="984" y="276"/>
                  </a:lnTo>
                  <a:lnTo>
                    <a:pt x="950" y="278"/>
                  </a:lnTo>
                  <a:lnTo>
                    <a:pt x="918" y="279"/>
                  </a:lnTo>
                  <a:lnTo>
                    <a:pt x="884" y="279"/>
                  </a:lnTo>
                  <a:lnTo>
                    <a:pt x="853" y="279"/>
                  </a:lnTo>
                  <a:lnTo>
                    <a:pt x="823" y="278"/>
                  </a:lnTo>
                  <a:lnTo>
                    <a:pt x="792" y="275"/>
                  </a:lnTo>
                  <a:lnTo>
                    <a:pt x="763" y="273"/>
                  </a:lnTo>
                  <a:lnTo>
                    <a:pt x="736" y="270"/>
                  </a:lnTo>
                  <a:lnTo>
                    <a:pt x="708" y="265"/>
                  </a:lnTo>
                  <a:lnTo>
                    <a:pt x="681" y="261"/>
                  </a:lnTo>
                  <a:lnTo>
                    <a:pt x="655" y="256"/>
                  </a:lnTo>
                  <a:lnTo>
                    <a:pt x="630" y="250"/>
                  </a:lnTo>
                  <a:lnTo>
                    <a:pt x="607" y="244"/>
                  </a:lnTo>
                  <a:lnTo>
                    <a:pt x="583" y="237"/>
                  </a:lnTo>
                  <a:lnTo>
                    <a:pt x="560" y="231"/>
                  </a:lnTo>
                  <a:lnTo>
                    <a:pt x="539" y="224"/>
                  </a:lnTo>
                  <a:lnTo>
                    <a:pt x="519" y="218"/>
                  </a:lnTo>
                  <a:lnTo>
                    <a:pt x="478" y="202"/>
                  </a:lnTo>
                  <a:lnTo>
                    <a:pt x="441" y="186"/>
                  </a:lnTo>
                  <a:lnTo>
                    <a:pt x="407" y="168"/>
                  </a:lnTo>
                  <a:lnTo>
                    <a:pt x="377" y="152"/>
                  </a:lnTo>
                  <a:lnTo>
                    <a:pt x="349" y="136"/>
                  </a:lnTo>
                  <a:lnTo>
                    <a:pt x="324" y="121"/>
                  </a:lnTo>
                  <a:lnTo>
                    <a:pt x="302" y="106"/>
                  </a:lnTo>
                  <a:lnTo>
                    <a:pt x="284" y="93"/>
                  </a:lnTo>
                  <a:lnTo>
                    <a:pt x="269" y="80"/>
                  </a:lnTo>
                  <a:lnTo>
                    <a:pt x="258" y="71"/>
                  </a:lnTo>
                  <a:lnTo>
                    <a:pt x="241" y="56"/>
                  </a:lnTo>
                  <a:lnTo>
                    <a:pt x="242" y="56"/>
                  </a:lnTo>
                  <a:lnTo>
                    <a:pt x="0" y="285"/>
                  </a:lnTo>
                  <a:lnTo>
                    <a:pt x="15" y="299"/>
                  </a:lnTo>
                  <a:lnTo>
                    <a:pt x="40" y="320"/>
                  </a:lnTo>
                  <a:lnTo>
                    <a:pt x="61" y="339"/>
                  </a:lnTo>
                  <a:lnTo>
                    <a:pt x="85" y="356"/>
                  </a:lnTo>
                  <a:lnTo>
                    <a:pt x="110" y="376"/>
                  </a:lnTo>
                  <a:lnTo>
                    <a:pt x="141" y="397"/>
                  </a:lnTo>
                  <a:lnTo>
                    <a:pt x="176" y="420"/>
                  </a:lnTo>
                  <a:lnTo>
                    <a:pt x="214" y="442"/>
                  </a:lnTo>
                  <a:lnTo>
                    <a:pt x="256" y="465"/>
                  </a:lnTo>
                  <a:lnTo>
                    <a:pt x="302" y="487"/>
                  </a:lnTo>
                  <a:lnTo>
                    <a:pt x="352" y="508"/>
                  </a:lnTo>
                  <a:lnTo>
                    <a:pt x="404" y="527"/>
                  </a:lnTo>
                  <a:lnTo>
                    <a:pt x="433" y="538"/>
                  </a:lnTo>
                  <a:lnTo>
                    <a:pt x="463" y="548"/>
                  </a:lnTo>
                  <a:lnTo>
                    <a:pt x="492" y="558"/>
                  </a:lnTo>
                  <a:lnTo>
                    <a:pt x="524" y="565"/>
                  </a:lnTo>
                  <a:lnTo>
                    <a:pt x="555" y="574"/>
                  </a:lnTo>
                  <a:lnTo>
                    <a:pt x="588" y="580"/>
                  </a:lnTo>
                  <a:lnTo>
                    <a:pt x="622" y="587"/>
                  </a:lnTo>
                  <a:lnTo>
                    <a:pt x="656" y="593"/>
                  </a:lnTo>
                  <a:lnTo>
                    <a:pt x="692" y="599"/>
                  </a:lnTo>
                  <a:lnTo>
                    <a:pt x="729" y="603"/>
                  </a:lnTo>
                  <a:lnTo>
                    <a:pt x="765" y="607"/>
                  </a:lnTo>
                  <a:lnTo>
                    <a:pt x="804" y="609"/>
                  </a:lnTo>
                  <a:lnTo>
                    <a:pt x="843" y="611"/>
                  </a:lnTo>
                  <a:lnTo>
                    <a:pt x="883" y="612"/>
                  </a:lnTo>
                  <a:lnTo>
                    <a:pt x="923" y="612"/>
                  </a:lnTo>
                  <a:lnTo>
                    <a:pt x="965" y="611"/>
                  </a:lnTo>
                  <a:lnTo>
                    <a:pt x="1006" y="608"/>
                  </a:lnTo>
                  <a:lnTo>
                    <a:pt x="1050" y="604"/>
                  </a:lnTo>
                  <a:lnTo>
                    <a:pt x="1093" y="600"/>
                  </a:lnTo>
                  <a:lnTo>
                    <a:pt x="1139" y="593"/>
                  </a:lnTo>
                  <a:lnTo>
                    <a:pt x="1184" y="587"/>
                  </a:lnTo>
                  <a:lnTo>
                    <a:pt x="1230" y="578"/>
                  </a:lnTo>
                  <a:lnTo>
                    <a:pt x="1278" y="567"/>
                  </a:lnTo>
                  <a:lnTo>
                    <a:pt x="1325" y="557"/>
                  </a:lnTo>
                  <a:lnTo>
                    <a:pt x="1375" y="544"/>
                  </a:lnTo>
                  <a:lnTo>
                    <a:pt x="1425" y="530"/>
                  </a:lnTo>
                  <a:lnTo>
                    <a:pt x="1474" y="513"/>
                  </a:lnTo>
                  <a:lnTo>
                    <a:pt x="1525" y="496"/>
                  </a:lnTo>
                  <a:lnTo>
                    <a:pt x="1577" y="478"/>
                  </a:lnTo>
                  <a:lnTo>
                    <a:pt x="1630" y="457"/>
                  </a:lnTo>
                  <a:lnTo>
                    <a:pt x="1683" y="436"/>
                  </a:lnTo>
                  <a:lnTo>
                    <a:pt x="1738" y="412"/>
                  </a:lnTo>
                  <a:lnTo>
                    <a:pt x="1791" y="385"/>
                  </a:lnTo>
                  <a:lnTo>
                    <a:pt x="1847" y="358"/>
                  </a:lnTo>
                  <a:lnTo>
                    <a:pt x="1904" y="329"/>
                  </a:lnTo>
                  <a:lnTo>
                    <a:pt x="1960" y="298"/>
                  </a:lnTo>
                  <a:lnTo>
                    <a:pt x="1945" y="306"/>
                  </a:lnTo>
                  <a:lnTo>
                    <a:pt x="1814" y="0"/>
                  </a:lnTo>
                  <a:lnTo>
                    <a:pt x="1807" y="3"/>
                  </a:lnTo>
                  <a:lnTo>
                    <a:pt x="1799" y="9"/>
                  </a:lnTo>
                  <a:lnTo>
                    <a:pt x="1814" y="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857520" y="719280"/>
              <a:ext cx="39240" cy="36360"/>
            </a:xfrm>
            <a:custGeom>
              <a:avLst/>
              <a:gdLst/>
              <a:ahLst/>
              <a:rect l="l" t="t" r="r" b="b"/>
              <a:pathLst>
                <a:path w="403" h="334">
                  <a:moveTo>
                    <a:pt x="403" y="267"/>
                  </a:moveTo>
                  <a:lnTo>
                    <a:pt x="392" y="203"/>
                  </a:lnTo>
                  <a:lnTo>
                    <a:pt x="383" y="183"/>
                  </a:lnTo>
                  <a:lnTo>
                    <a:pt x="373" y="162"/>
                  </a:lnTo>
                  <a:lnTo>
                    <a:pt x="363" y="142"/>
                  </a:lnTo>
                  <a:lnTo>
                    <a:pt x="350" y="123"/>
                  </a:lnTo>
                  <a:lnTo>
                    <a:pt x="337" y="106"/>
                  </a:lnTo>
                  <a:lnTo>
                    <a:pt x="322" y="89"/>
                  </a:lnTo>
                  <a:lnTo>
                    <a:pt x="307" y="74"/>
                  </a:lnTo>
                  <a:lnTo>
                    <a:pt x="289" y="60"/>
                  </a:lnTo>
                  <a:lnTo>
                    <a:pt x="273" y="48"/>
                  </a:lnTo>
                  <a:lnTo>
                    <a:pt x="255" y="37"/>
                  </a:lnTo>
                  <a:lnTo>
                    <a:pt x="238" y="27"/>
                  </a:lnTo>
                  <a:lnTo>
                    <a:pt x="214" y="18"/>
                  </a:lnTo>
                  <a:lnTo>
                    <a:pt x="185" y="9"/>
                  </a:lnTo>
                  <a:lnTo>
                    <a:pt x="151" y="3"/>
                  </a:lnTo>
                  <a:lnTo>
                    <a:pt x="121" y="0"/>
                  </a:lnTo>
                  <a:lnTo>
                    <a:pt x="94" y="2"/>
                  </a:lnTo>
                  <a:lnTo>
                    <a:pt x="70" y="4"/>
                  </a:lnTo>
                  <a:lnTo>
                    <a:pt x="47" y="9"/>
                  </a:lnTo>
                  <a:lnTo>
                    <a:pt x="23" y="16"/>
                  </a:lnTo>
                  <a:lnTo>
                    <a:pt x="0" y="23"/>
                  </a:lnTo>
                  <a:lnTo>
                    <a:pt x="131" y="329"/>
                  </a:lnTo>
                  <a:lnTo>
                    <a:pt x="118" y="334"/>
                  </a:lnTo>
                  <a:lnTo>
                    <a:pt x="123" y="332"/>
                  </a:lnTo>
                  <a:lnTo>
                    <a:pt x="119" y="333"/>
                  </a:lnTo>
                  <a:lnTo>
                    <a:pt x="118" y="333"/>
                  </a:lnTo>
                  <a:lnTo>
                    <a:pt x="116" y="334"/>
                  </a:lnTo>
                  <a:lnTo>
                    <a:pt x="111" y="333"/>
                  </a:lnTo>
                  <a:lnTo>
                    <a:pt x="106" y="332"/>
                  </a:lnTo>
                  <a:lnTo>
                    <a:pt x="105" y="332"/>
                  </a:lnTo>
                  <a:lnTo>
                    <a:pt x="96" y="327"/>
                  </a:lnTo>
                  <a:lnTo>
                    <a:pt x="93" y="325"/>
                  </a:lnTo>
                  <a:lnTo>
                    <a:pt x="89" y="323"/>
                  </a:lnTo>
                  <a:lnTo>
                    <a:pt x="85" y="321"/>
                  </a:lnTo>
                  <a:lnTo>
                    <a:pt x="83" y="319"/>
                  </a:lnTo>
                  <a:lnTo>
                    <a:pt x="80" y="316"/>
                  </a:lnTo>
                  <a:lnTo>
                    <a:pt x="79" y="315"/>
                  </a:lnTo>
                  <a:lnTo>
                    <a:pt x="78" y="313"/>
                  </a:lnTo>
                  <a:lnTo>
                    <a:pt x="78" y="313"/>
                  </a:lnTo>
                  <a:lnTo>
                    <a:pt x="78" y="314"/>
                  </a:lnTo>
                  <a:lnTo>
                    <a:pt x="79" y="316"/>
                  </a:lnTo>
                  <a:lnTo>
                    <a:pt x="81" y="320"/>
                  </a:lnTo>
                  <a:lnTo>
                    <a:pt x="69" y="256"/>
                  </a:lnTo>
                  <a:lnTo>
                    <a:pt x="402" y="267"/>
                  </a:lnTo>
                  <a:lnTo>
                    <a:pt x="403" y="234"/>
                  </a:lnTo>
                  <a:lnTo>
                    <a:pt x="392" y="203"/>
                  </a:lnTo>
                  <a:lnTo>
                    <a:pt x="403" y="267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864000" y="747720"/>
              <a:ext cx="95040" cy="204840"/>
            </a:xfrm>
            <a:custGeom>
              <a:avLst/>
              <a:gdLst/>
              <a:ahLst/>
              <a:rect l="l" t="t" r="r" b="b"/>
              <a:pathLst>
                <a:path w="978" h="1867">
                  <a:moveTo>
                    <a:pt x="978" y="1683"/>
                  </a:moveTo>
                  <a:lnTo>
                    <a:pt x="962" y="1659"/>
                  </a:lnTo>
                  <a:lnTo>
                    <a:pt x="931" y="1620"/>
                  </a:lnTo>
                  <a:lnTo>
                    <a:pt x="902" y="1581"/>
                  </a:lnTo>
                  <a:lnTo>
                    <a:pt x="873" y="1542"/>
                  </a:lnTo>
                  <a:lnTo>
                    <a:pt x="846" y="1505"/>
                  </a:lnTo>
                  <a:lnTo>
                    <a:pt x="819" y="1466"/>
                  </a:lnTo>
                  <a:lnTo>
                    <a:pt x="793" y="1427"/>
                  </a:lnTo>
                  <a:lnTo>
                    <a:pt x="768" y="1389"/>
                  </a:lnTo>
                  <a:lnTo>
                    <a:pt x="745" y="1351"/>
                  </a:lnTo>
                  <a:lnTo>
                    <a:pt x="722" y="1313"/>
                  </a:lnTo>
                  <a:lnTo>
                    <a:pt x="699" y="1275"/>
                  </a:lnTo>
                  <a:lnTo>
                    <a:pt x="679" y="1237"/>
                  </a:lnTo>
                  <a:lnTo>
                    <a:pt x="657" y="1199"/>
                  </a:lnTo>
                  <a:lnTo>
                    <a:pt x="638" y="1162"/>
                  </a:lnTo>
                  <a:lnTo>
                    <a:pt x="620" y="1125"/>
                  </a:lnTo>
                  <a:lnTo>
                    <a:pt x="601" y="1088"/>
                  </a:lnTo>
                  <a:lnTo>
                    <a:pt x="584" y="1052"/>
                  </a:lnTo>
                  <a:lnTo>
                    <a:pt x="568" y="1015"/>
                  </a:lnTo>
                  <a:lnTo>
                    <a:pt x="552" y="979"/>
                  </a:lnTo>
                  <a:lnTo>
                    <a:pt x="536" y="944"/>
                  </a:lnTo>
                  <a:lnTo>
                    <a:pt x="522" y="909"/>
                  </a:lnTo>
                  <a:lnTo>
                    <a:pt x="495" y="839"/>
                  </a:lnTo>
                  <a:lnTo>
                    <a:pt x="472" y="771"/>
                  </a:lnTo>
                  <a:lnTo>
                    <a:pt x="450" y="705"/>
                  </a:lnTo>
                  <a:lnTo>
                    <a:pt x="431" y="641"/>
                  </a:lnTo>
                  <a:lnTo>
                    <a:pt x="413" y="579"/>
                  </a:lnTo>
                  <a:lnTo>
                    <a:pt x="398" y="520"/>
                  </a:lnTo>
                  <a:lnTo>
                    <a:pt x="386" y="462"/>
                  </a:lnTo>
                  <a:lnTo>
                    <a:pt x="375" y="408"/>
                  </a:lnTo>
                  <a:lnTo>
                    <a:pt x="365" y="356"/>
                  </a:lnTo>
                  <a:lnTo>
                    <a:pt x="357" y="307"/>
                  </a:lnTo>
                  <a:lnTo>
                    <a:pt x="351" y="261"/>
                  </a:lnTo>
                  <a:lnTo>
                    <a:pt x="345" y="219"/>
                  </a:lnTo>
                  <a:lnTo>
                    <a:pt x="341" y="180"/>
                  </a:lnTo>
                  <a:lnTo>
                    <a:pt x="338" y="146"/>
                  </a:lnTo>
                  <a:lnTo>
                    <a:pt x="335" y="85"/>
                  </a:lnTo>
                  <a:lnTo>
                    <a:pt x="333" y="42"/>
                  </a:lnTo>
                  <a:lnTo>
                    <a:pt x="334" y="15"/>
                  </a:lnTo>
                  <a:lnTo>
                    <a:pt x="334" y="11"/>
                  </a:lnTo>
                  <a:lnTo>
                    <a:pt x="0" y="0"/>
                  </a:lnTo>
                  <a:lnTo>
                    <a:pt x="0" y="15"/>
                  </a:lnTo>
                  <a:lnTo>
                    <a:pt x="1" y="49"/>
                  </a:lnTo>
                  <a:lnTo>
                    <a:pt x="2" y="101"/>
                  </a:lnTo>
                  <a:lnTo>
                    <a:pt x="7" y="169"/>
                  </a:lnTo>
                  <a:lnTo>
                    <a:pt x="11" y="211"/>
                  </a:lnTo>
                  <a:lnTo>
                    <a:pt x="15" y="257"/>
                  </a:lnTo>
                  <a:lnTo>
                    <a:pt x="22" y="305"/>
                  </a:lnTo>
                  <a:lnTo>
                    <a:pt x="28" y="357"/>
                  </a:lnTo>
                  <a:lnTo>
                    <a:pt x="38" y="412"/>
                  </a:lnTo>
                  <a:lnTo>
                    <a:pt x="49" y="470"/>
                  </a:lnTo>
                  <a:lnTo>
                    <a:pt x="61" y="532"/>
                  </a:lnTo>
                  <a:lnTo>
                    <a:pt x="76" y="596"/>
                  </a:lnTo>
                  <a:lnTo>
                    <a:pt x="93" y="663"/>
                  </a:lnTo>
                  <a:lnTo>
                    <a:pt x="111" y="732"/>
                  </a:lnTo>
                  <a:lnTo>
                    <a:pt x="133" y="804"/>
                  </a:lnTo>
                  <a:lnTo>
                    <a:pt x="158" y="878"/>
                  </a:lnTo>
                  <a:lnTo>
                    <a:pt x="184" y="953"/>
                  </a:lnTo>
                  <a:lnTo>
                    <a:pt x="214" y="1030"/>
                  </a:lnTo>
                  <a:lnTo>
                    <a:pt x="230" y="1070"/>
                  </a:lnTo>
                  <a:lnTo>
                    <a:pt x="246" y="1110"/>
                  </a:lnTo>
                  <a:lnTo>
                    <a:pt x="265" y="1150"/>
                  </a:lnTo>
                  <a:lnTo>
                    <a:pt x="283" y="1191"/>
                  </a:lnTo>
                  <a:lnTo>
                    <a:pt x="302" y="1232"/>
                  </a:lnTo>
                  <a:lnTo>
                    <a:pt x="322" y="1273"/>
                  </a:lnTo>
                  <a:lnTo>
                    <a:pt x="343" y="1314"/>
                  </a:lnTo>
                  <a:lnTo>
                    <a:pt x="365" y="1356"/>
                  </a:lnTo>
                  <a:lnTo>
                    <a:pt x="388" y="1397"/>
                  </a:lnTo>
                  <a:lnTo>
                    <a:pt x="411" y="1440"/>
                  </a:lnTo>
                  <a:lnTo>
                    <a:pt x="436" y="1482"/>
                  </a:lnTo>
                  <a:lnTo>
                    <a:pt x="461" y="1524"/>
                  </a:lnTo>
                  <a:lnTo>
                    <a:pt x="488" y="1567"/>
                  </a:lnTo>
                  <a:lnTo>
                    <a:pt x="516" y="1609"/>
                  </a:lnTo>
                  <a:lnTo>
                    <a:pt x="545" y="1651"/>
                  </a:lnTo>
                  <a:lnTo>
                    <a:pt x="574" y="1696"/>
                  </a:lnTo>
                  <a:lnTo>
                    <a:pt x="604" y="1738"/>
                  </a:lnTo>
                  <a:lnTo>
                    <a:pt x="637" y="1781"/>
                  </a:lnTo>
                  <a:lnTo>
                    <a:pt x="669" y="1824"/>
                  </a:lnTo>
                  <a:lnTo>
                    <a:pt x="704" y="1867"/>
                  </a:lnTo>
                  <a:lnTo>
                    <a:pt x="688" y="1842"/>
                  </a:lnTo>
                  <a:lnTo>
                    <a:pt x="978" y="1683"/>
                  </a:lnTo>
                  <a:lnTo>
                    <a:pt x="971" y="1671"/>
                  </a:lnTo>
                  <a:lnTo>
                    <a:pt x="962" y="1659"/>
                  </a:lnTo>
                  <a:lnTo>
                    <a:pt x="978" y="1683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930960" y="932400"/>
              <a:ext cx="55440" cy="178200"/>
            </a:xfrm>
            <a:custGeom>
              <a:avLst/>
              <a:gdLst/>
              <a:ahLst/>
              <a:rect l="l" t="t" r="r" b="b"/>
              <a:pathLst>
                <a:path w="570" h="1626">
                  <a:moveTo>
                    <a:pt x="471" y="1621"/>
                  </a:moveTo>
                  <a:lnTo>
                    <a:pt x="470" y="1626"/>
                  </a:lnTo>
                  <a:lnTo>
                    <a:pt x="484" y="1588"/>
                  </a:lnTo>
                  <a:lnTo>
                    <a:pt x="496" y="1552"/>
                  </a:lnTo>
                  <a:lnTo>
                    <a:pt x="509" y="1515"/>
                  </a:lnTo>
                  <a:lnTo>
                    <a:pt x="519" y="1477"/>
                  </a:lnTo>
                  <a:lnTo>
                    <a:pt x="528" y="1442"/>
                  </a:lnTo>
                  <a:lnTo>
                    <a:pt x="537" y="1404"/>
                  </a:lnTo>
                  <a:lnTo>
                    <a:pt x="544" y="1367"/>
                  </a:lnTo>
                  <a:lnTo>
                    <a:pt x="550" y="1331"/>
                  </a:lnTo>
                  <a:lnTo>
                    <a:pt x="555" y="1294"/>
                  </a:lnTo>
                  <a:lnTo>
                    <a:pt x="561" y="1257"/>
                  </a:lnTo>
                  <a:lnTo>
                    <a:pt x="564" y="1220"/>
                  </a:lnTo>
                  <a:lnTo>
                    <a:pt x="567" y="1184"/>
                  </a:lnTo>
                  <a:lnTo>
                    <a:pt x="568" y="1148"/>
                  </a:lnTo>
                  <a:lnTo>
                    <a:pt x="569" y="1112"/>
                  </a:lnTo>
                  <a:lnTo>
                    <a:pt x="570" y="1076"/>
                  </a:lnTo>
                  <a:lnTo>
                    <a:pt x="569" y="1041"/>
                  </a:lnTo>
                  <a:lnTo>
                    <a:pt x="569" y="1006"/>
                  </a:lnTo>
                  <a:lnTo>
                    <a:pt x="567" y="971"/>
                  </a:lnTo>
                  <a:lnTo>
                    <a:pt x="565" y="937"/>
                  </a:lnTo>
                  <a:lnTo>
                    <a:pt x="562" y="901"/>
                  </a:lnTo>
                  <a:lnTo>
                    <a:pt x="555" y="835"/>
                  </a:lnTo>
                  <a:lnTo>
                    <a:pt x="546" y="769"/>
                  </a:lnTo>
                  <a:lnTo>
                    <a:pt x="535" y="704"/>
                  </a:lnTo>
                  <a:lnTo>
                    <a:pt x="522" y="642"/>
                  </a:lnTo>
                  <a:lnTo>
                    <a:pt x="508" y="582"/>
                  </a:lnTo>
                  <a:lnTo>
                    <a:pt x="493" y="523"/>
                  </a:lnTo>
                  <a:lnTo>
                    <a:pt x="476" y="468"/>
                  </a:lnTo>
                  <a:lnTo>
                    <a:pt x="461" y="413"/>
                  </a:lnTo>
                  <a:lnTo>
                    <a:pt x="444" y="362"/>
                  </a:lnTo>
                  <a:lnTo>
                    <a:pt x="427" y="313"/>
                  </a:lnTo>
                  <a:lnTo>
                    <a:pt x="411" y="268"/>
                  </a:lnTo>
                  <a:lnTo>
                    <a:pt x="393" y="225"/>
                  </a:lnTo>
                  <a:lnTo>
                    <a:pt x="377" y="186"/>
                  </a:lnTo>
                  <a:lnTo>
                    <a:pt x="362" y="148"/>
                  </a:lnTo>
                  <a:lnTo>
                    <a:pt x="335" y="89"/>
                  </a:lnTo>
                  <a:lnTo>
                    <a:pt x="312" y="42"/>
                  </a:lnTo>
                  <a:lnTo>
                    <a:pt x="297" y="13"/>
                  </a:lnTo>
                  <a:lnTo>
                    <a:pt x="290" y="0"/>
                  </a:lnTo>
                  <a:lnTo>
                    <a:pt x="0" y="159"/>
                  </a:lnTo>
                  <a:lnTo>
                    <a:pt x="2" y="165"/>
                  </a:lnTo>
                  <a:lnTo>
                    <a:pt x="15" y="189"/>
                  </a:lnTo>
                  <a:lnTo>
                    <a:pt x="33" y="228"/>
                  </a:lnTo>
                  <a:lnTo>
                    <a:pt x="58" y="282"/>
                  </a:lnTo>
                  <a:lnTo>
                    <a:pt x="71" y="313"/>
                  </a:lnTo>
                  <a:lnTo>
                    <a:pt x="85" y="348"/>
                  </a:lnTo>
                  <a:lnTo>
                    <a:pt x="100" y="385"/>
                  </a:lnTo>
                  <a:lnTo>
                    <a:pt x="115" y="426"/>
                  </a:lnTo>
                  <a:lnTo>
                    <a:pt x="129" y="468"/>
                  </a:lnTo>
                  <a:lnTo>
                    <a:pt x="144" y="513"/>
                  </a:lnTo>
                  <a:lnTo>
                    <a:pt x="158" y="559"/>
                  </a:lnTo>
                  <a:lnTo>
                    <a:pt x="172" y="609"/>
                  </a:lnTo>
                  <a:lnTo>
                    <a:pt x="185" y="660"/>
                  </a:lnTo>
                  <a:lnTo>
                    <a:pt x="197" y="711"/>
                  </a:lnTo>
                  <a:lnTo>
                    <a:pt x="208" y="765"/>
                  </a:lnTo>
                  <a:lnTo>
                    <a:pt x="217" y="819"/>
                  </a:lnTo>
                  <a:lnTo>
                    <a:pt x="225" y="875"/>
                  </a:lnTo>
                  <a:lnTo>
                    <a:pt x="232" y="934"/>
                  </a:lnTo>
                  <a:lnTo>
                    <a:pt x="234" y="961"/>
                  </a:lnTo>
                  <a:lnTo>
                    <a:pt x="236" y="990"/>
                  </a:lnTo>
                  <a:lnTo>
                    <a:pt x="237" y="1018"/>
                  </a:lnTo>
                  <a:lnTo>
                    <a:pt x="238" y="1047"/>
                  </a:lnTo>
                  <a:lnTo>
                    <a:pt x="238" y="1076"/>
                  </a:lnTo>
                  <a:lnTo>
                    <a:pt x="238" y="1105"/>
                  </a:lnTo>
                  <a:lnTo>
                    <a:pt x="237" y="1134"/>
                  </a:lnTo>
                  <a:lnTo>
                    <a:pt x="235" y="1163"/>
                  </a:lnTo>
                  <a:lnTo>
                    <a:pt x="233" y="1191"/>
                  </a:lnTo>
                  <a:lnTo>
                    <a:pt x="230" y="1220"/>
                  </a:lnTo>
                  <a:lnTo>
                    <a:pt x="227" y="1250"/>
                  </a:lnTo>
                  <a:lnTo>
                    <a:pt x="223" y="1279"/>
                  </a:lnTo>
                  <a:lnTo>
                    <a:pt x="217" y="1307"/>
                  </a:lnTo>
                  <a:lnTo>
                    <a:pt x="212" y="1335"/>
                  </a:lnTo>
                  <a:lnTo>
                    <a:pt x="206" y="1363"/>
                  </a:lnTo>
                  <a:lnTo>
                    <a:pt x="198" y="1392"/>
                  </a:lnTo>
                  <a:lnTo>
                    <a:pt x="189" y="1420"/>
                  </a:lnTo>
                  <a:lnTo>
                    <a:pt x="182" y="1448"/>
                  </a:lnTo>
                  <a:lnTo>
                    <a:pt x="171" y="1475"/>
                  </a:lnTo>
                  <a:lnTo>
                    <a:pt x="161" y="1502"/>
                  </a:lnTo>
                  <a:lnTo>
                    <a:pt x="159" y="1506"/>
                  </a:lnTo>
                  <a:lnTo>
                    <a:pt x="161" y="1502"/>
                  </a:lnTo>
                  <a:lnTo>
                    <a:pt x="160" y="1505"/>
                  </a:lnTo>
                  <a:lnTo>
                    <a:pt x="159" y="1506"/>
                  </a:lnTo>
                  <a:lnTo>
                    <a:pt x="471" y="1621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937440" y="1097640"/>
              <a:ext cx="76680" cy="177840"/>
            </a:xfrm>
            <a:custGeom>
              <a:avLst/>
              <a:gdLst/>
              <a:ahLst/>
              <a:rect l="l" t="t" r="r" b="b"/>
              <a:pathLst>
                <a:path w="795" h="1619">
                  <a:moveTo>
                    <a:pt x="760" y="1295"/>
                  </a:moveTo>
                  <a:lnTo>
                    <a:pt x="795" y="1305"/>
                  </a:lnTo>
                  <a:lnTo>
                    <a:pt x="760" y="1289"/>
                  </a:lnTo>
                  <a:lnTo>
                    <a:pt x="729" y="1274"/>
                  </a:lnTo>
                  <a:lnTo>
                    <a:pt x="699" y="1257"/>
                  </a:lnTo>
                  <a:lnTo>
                    <a:pt x="670" y="1240"/>
                  </a:lnTo>
                  <a:lnTo>
                    <a:pt x="644" y="1221"/>
                  </a:lnTo>
                  <a:lnTo>
                    <a:pt x="619" y="1203"/>
                  </a:lnTo>
                  <a:lnTo>
                    <a:pt x="595" y="1185"/>
                  </a:lnTo>
                  <a:lnTo>
                    <a:pt x="572" y="1165"/>
                  </a:lnTo>
                  <a:lnTo>
                    <a:pt x="552" y="1146"/>
                  </a:lnTo>
                  <a:lnTo>
                    <a:pt x="531" y="1125"/>
                  </a:lnTo>
                  <a:lnTo>
                    <a:pt x="513" y="1105"/>
                  </a:lnTo>
                  <a:lnTo>
                    <a:pt x="496" y="1084"/>
                  </a:lnTo>
                  <a:lnTo>
                    <a:pt x="480" y="1063"/>
                  </a:lnTo>
                  <a:lnTo>
                    <a:pt x="464" y="1042"/>
                  </a:lnTo>
                  <a:lnTo>
                    <a:pt x="450" y="1020"/>
                  </a:lnTo>
                  <a:lnTo>
                    <a:pt x="436" y="998"/>
                  </a:lnTo>
                  <a:lnTo>
                    <a:pt x="424" y="975"/>
                  </a:lnTo>
                  <a:lnTo>
                    <a:pt x="414" y="952"/>
                  </a:lnTo>
                  <a:lnTo>
                    <a:pt x="402" y="929"/>
                  </a:lnTo>
                  <a:lnTo>
                    <a:pt x="393" y="905"/>
                  </a:lnTo>
                  <a:lnTo>
                    <a:pt x="385" y="881"/>
                  </a:lnTo>
                  <a:lnTo>
                    <a:pt x="376" y="858"/>
                  </a:lnTo>
                  <a:lnTo>
                    <a:pt x="368" y="834"/>
                  </a:lnTo>
                  <a:lnTo>
                    <a:pt x="362" y="809"/>
                  </a:lnTo>
                  <a:lnTo>
                    <a:pt x="357" y="784"/>
                  </a:lnTo>
                  <a:lnTo>
                    <a:pt x="351" y="760"/>
                  </a:lnTo>
                  <a:lnTo>
                    <a:pt x="347" y="735"/>
                  </a:lnTo>
                  <a:lnTo>
                    <a:pt x="342" y="710"/>
                  </a:lnTo>
                  <a:lnTo>
                    <a:pt x="340" y="685"/>
                  </a:lnTo>
                  <a:lnTo>
                    <a:pt x="338" y="659"/>
                  </a:lnTo>
                  <a:lnTo>
                    <a:pt x="336" y="634"/>
                  </a:lnTo>
                  <a:lnTo>
                    <a:pt x="334" y="610"/>
                  </a:lnTo>
                  <a:lnTo>
                    <a:pt x="333" y="585"/>
                  </a:lnTo>
                  <a:lnTo>
                    <a:pt x="334" y="560"/>
                  </a:lnTo>
                  <a:lnTo>
                    <a:pt x="333" y="535"/>
                  </a:lnTo>
                  <a:lnTo>
                    <a:pt x="334" y="513"/>
                  </a:lnTo>
                  <a:lnTo>
                    <a:pt x="337" y="464"/>
                  </a:lnTo>
                  <a:lnTo>
                    <a:pt x="340" y="419"/>
                  </a:lnTo>
                  <a:lnTo>
                    <a:pt x="346" y="375"/>
                  </a:lnTo>
                  <a:lnTo>
                    <a:pt x="352" y="334"/>
                  </a:lnTo>
                  <a:lnTo>
                    <a:pt x="359" y="295"/>
                  </a:lnTo>
                  <a:lnTo>
                    <a:pt x="366" y="258"/>
                  </a:lnTo>
                  <a:lnTo>
                    <a:pt x="374" y="225"/>
                  </a:lnTo>
                  <a:lnTo>
                    <a:pt x="381" y="197"/>
                  </a:lnTo>
                  <a:lnTo>
                    <a:pt x="388" y="171"/>
                  </a:lnTo>
                  <a:lnTo>
                    <a:pt x="393" y="150"/>
                  </a:lnTo>
                  <a:lnTo>
                    <a:pt x="403" y="120"/>
                  </a:lnTo>
                  <a:lnTo>
                    <a:pt x="405" y="115"/>
                  </a:lnTo>
                  <a:lnTo>
                    <a:pt x="93" y="0"/>
                  </a:lnTo>
                  <a:lnTo>
                    <a:pt x="88" y="19"/>
                  </a:lnTo>
                  <a:lnTo>
                    <a:pt x="76" y="54"/>
                  </a:lnTo>
                  <a:lnTo>
                    <a:pt x="68" y="82"/>
                  </a:lnTo>
                  <a:lnTo>
                    <a:pt x="60" y="114"/>
                  </a:lnTo>
                  <a:lnTo>
                    <a:pt x="50" y="150"/>
                  </a:lnTo>
                  <a:lnTo>
                    <a:pt x="41" y="189"/>
                  </a:lnTo>
                  <a:lnTo>
                    <a:pt x="33" y="233"/>
                  </a:lnTo>
                  <a:lnTo>
                    <a:pt x="24" y="281"/>
                  </a:lnTo>
                  <a:lnTo>
                    <a:pt x="17" y="330"/>
                  </a:lnTo>
                  <a:lnTo>
                    <a:pt x="10" y="384"/>
                  </a:lnTo>
                  <a:lnTo>
                    <a:pt x="5" y="441"/>
                  </a:lnTo>
                  <a:lnTo>
                    <a:pt x="3" y="499"/>
                  </a:lnTo>
                  <a:lnTo>
                    <a:pt x="2" y="530"/>
                  </a:lnTo>
                  <a:lnTo>
                    <a:pt x="0" y="560"/>
                  </a:lnTo>
                  <a:lnTo>
                    <a:pt x="2" y="591"/>
                  </a:lnTo>
                  <a:lnTo>
                    <a:pt x="3" y="624"/>
                  </a:lnTo>
                  <a:lnTo>
                    <a:pt x="4" y="656"/>
                  </a:lnTo>
                  <a:lnTo>
                    <a:pt x="6" y="688"/>
                  </a:lnTo>
                  <a:lnTo>
                    <a:pt x="10" y="721"/>
                  </a:lnTo>
                  <a:lnTo>
                    <a:pt x="14" y="754"/>
                  </a:lnTo>
                  <a:lnTo>
                    <a:pt x="19" y="788"/>
                  </a:lnTo>
                  <a:lnTo>
                    <a:pt x="25" y="822"/>
                  </a:lnTo>
                  <a:lnTo>
                    <a:pt x="32" y="856"/>
                  </a:lnTo>
                  <a:lnTo>
                    <a:pt x="39" y="890"/>
                  </a:lnTo>
                  <a:lnTo>
                    <a:pt x="49" y="924"/>
                  </a:lnTo>
                  <a:lnTo>
                    <a:pt x="60" y="958"/>
                  </a:lnTo>
                  <a:lnTo>
                    <a:pt x="71" y="993"/>
                  </a:lnTo>
                  <a:lnTo>
                    <a:pt x="84" y="1027"/>
                  </a:lnTo>
                  <a:lnTo>
                    <a:pt x="98" y="1061"/>
                  </a:lnTo>
                  <a:lnTo>
                    <a:pt x="113" y="1095"/>
                  </a:lnTo>
                  <a:lnTo>
                    <a:pt x="130" y="1128"/>
                  </a:lnTo>
                  <a:lnTo>
                    <a:pt x="148" y="1162"/>
                  </a:lnTo>
                  <a:lnTo>
                    <a:pt x="168" y="1195"/>
                  </a:lnTo>
                  <a:lnTo>
                    <a:pt x="189" y="1228"/>
                  </a:lnTo>
                  <a:lnTo>
                    <a:pt x="213" y="1261"/>
                  </a:lnTo>
                  <a:lnTo>
                    <a:pt x="237" y="1292"/>
                  </a:lnTo>
                  <a:lnTo>
                    <a:pt x="264" y="1324"/>
                  </a:lnTo>
                  <a:lnTo>
                    <a:pt x="291" y="1354"/>
                  </a:lnTo>
                  <a:lnTo>
                    <a:pt x="320" y="1384"/>
                  </a:lnTo>
                  <a:lnTo>
                    <a:pt x="351" y="1412"/>
                  </a:lnTo>
                  <a:lnTo>
                    <a:pt x="383" y="1440"/>
                  </a:lnTo>
                  <a:lnTo>
                    <a:pt x="418" y="1468"/>
                  </a:lnTo>
                  <a:lnTo>
                    <a:pt x="454" y="1494"/>
                  </a:lnTo>
                  <a:lnTo>
                    <a:pt x="492" y="1519"/>
                  </a:lnTo>
                  <a:lnTo>
                    <a:pt x="532" y="1544"/>
                  </a:lnTo>
                  <a:lnTo>
                    <a:pt x="572" y="1566"/>
                  </a:lnTo>
                  <a:lnTo>
                    <a:pt x="617" y="1588"/>
                  </a:lnTo>
                  <a:lnTo>
                    <a:pt x="661" y="1608"/>
                  </a:lnTo>
                  <a:lnTo>
                    <a:pt x="694" y="1619"/>
                  </a:lnTo>
                  <a:lnTo>
                    <a:pt x="661" y="1608"/>
                  </a:lnTo>
                  <a:lnTo>
                    <a:pt x="677" y="1616"/>
                  </a:lnTo>
                  <a:lnTo>
                    <a:pt x="694" y="1619"/>
                  </a:lnTo>
                  <a:lnTo>
                    <a:pt x="760" y="1295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1004760" y="1239840"/>
              <a:ext cx="64440" cy="40680"/>
            </a:xfrm>
            <a:custGeom>
              <a:avLst/>
              <a:gdLst/>
              <a:ahLst/>
              <a:rect l="l" t="t" r="r" b="b"/>
              <a:pathLst>
                <a:path w="663" h="374">
                  <a:moveTo>
                    <a:pt x="663" y="33"/>
                  </a:moveTo>
                  <a:lnTo>
                    <a:pt x="618" y="33"/>
                  </a:lnTo>
                  <a:lnTo>
                    <a:pt x="598" y="35"/>
                  </a:lnTo>
                  <a:lnTo>
                    <a:pt x="576" y="37"/>
                  </a:lnTo>
                  <a:lnTo>
                    <a:pt x="555" y="39"/>
                  </a:lnTo>
                  <a:lnTo>
                    <a:pt x="534" y="41"/>
                  </a:lnTo>
                  <a:lnTo>
                    <a:pt x="487" y="41"/>
                  </a:lnTo>
                  <a:lnTo>
                    <a:pt x="439" y="42"/>
                  </a:lnTo>
                  <a:lnTo>
                    <a:pt x="392" y="39"/>
                  </a:lnTo>
                  <a:lnTo>
                    <a:pt x="346" y="36"/>
                  </a:lnTo>
                  <a:lnTo>
                    <a:pt x="300" y="33"/>
                  </a:lnTo>
                  <a:lnTo>
                    <a:pt x="258" y="28"/>
                  </a:lnTo>
                  <a:lnTo>
                    <a:pt x="179" y="18"/>
                  </a:lnTo>
                  <a:lnTo>
                    <a:pt x="118" y="8"/>
                  </a:lnTo>
                  <a:lnTo>
                    <a:pt x="78" y="2"/>
                  </a:lnTo>
                  <a:lnTo>
                    <a:pt x="66" y="0"/>
                  </a:lnTo>
                  <a:lnTo>
                    <a:pt x="0" y="324"/>
                  </a:lnTo>
                  <a:lnTo>
                    <a:pt x="20" y="327"/>
                  </a:lnTo>
                  <a:lnTo>
                    <a:pt x="65" y="336"/>
                  </a:lnTo>
                  <a:lnTo>
                    <a:pt x="134" y="347"/>
                  </a:lnTo>
                  <a:lnTo>
                    <a:pt x="219" y="358"/>
                  </a:lnTo>
                  <a:lnTo>
                    <a:pt x="270" y="363"/>
                  </a:lnTo>
                  <a:lnTo>
                    <a:pt x="322" y="367"/>
                  </a:lnTo>
                  <a:lnTo>
                    <a:pt x="376" y="371"/>
                  </a:lnTo>
                  <a:lnTo>
                    <a:pt x="432" y="373"/>
                  </a:lnTo>
                  <a:lnTo>
                    <a:pt x="488" y="374"/>
                  </a:lnTo>
                  <a:lnTo>
                    <a:pt x="545" y="372"/>
                  </a:lnTo>
                  <a:lnTo>
                    <a:pt x="575" y="371"/>
                  </a:lnTo>
                  <a:lnTo>
                    <a:pt x="604" y="368"/>
                  </a:lnTo>
                  <a:lnTo>
                    <a:pt x="634" y="365"/>
                  </a:lnTo>
                  <a:lnTo>
                    <a:pt x="663" y="362"/>
                  </a:lnTo>
                  <a:lnTo>
                    <a:pt x="618" y="362"/>
                  </a:lnTo>
                  <a:lnTo>
                    <a:pt x="663" y="33"/>
                  </a:lnTo>
                  <a:lnTo>
                    <a:pt x="640" y="30"/>
                  </a:lnTo>
                  <a:lnTo>
                    <a:pt x="618" y="33"/>
                  </a:lnTo>
                  <a:lnTo>
                    <a:pt x="663" y="33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120" bIns="-6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1064880" y="1239840"/>
              <a:ext cx="66960" cy="40680"/>
            </a:xfrm>
            <a:custGeom>
              <a:avLst/>
              <a:gdLst/>
              <a:ahLst/>
              <a:rect l="l" t="t" r="r" b="b"/>
              <a:pathLst>
                <a:path w="693" h="374">
                  <a:moveTo>
                    <a:pt x="559" y="10"/>
                  </a:moveTo>
                  <a:lnTo>
                    <a:pt x="594" y="0"/>
                  </a:lnTo>
                  <a:lnTo>
                    <a:pt x="582" y="2"/>
                  </a:lnTo>
                  <a:lnTo>
                    <a:pt x="542" y="8"/>
                  </a:lnTo>
                  <a:lnTo>
                    <a:pt x="482" y="18"/>
                  </a:lnTo>
                  <a:lnTo>
                    <a:pt x="403" y="28"/>
                  </a:lnTo>
                  <a:lnTo>
                    <a:pt x="362" y="33"/>
                  </a:lnTo>
                  <a:lnTo>
                    <a:pt x="317" y="36"/>
                  </a:lnTo>
                  <a:lnTo>
                    <a:pt x="270" y="39"/>
                  </a:lnTo>
                  <a:lnTo>
                    <a:pt x="223" y="42"/>
                  </a:lnTo>
                  <a:lnTo>
                    <a:pt x="175" y="41"/>
                  </a:lnTo>
                  <a:lnTo>
                    <a:pt x="129" y="41"/>
                  </a:lnTo>
                  <a:lnTo>
                    <a:pt x="107" y="39"/>
                  </a:lnTo>
                  <a:lnTo>
                    <a:pt x="86" y="37"/>
                  </a:lnTo>
                  <a:lnTo>
                    <a:pt x="64" y="35"/>
                  </a:lnTo>
                  <a:lnTo>
                    <a:pt x="45" y="33"/>
                  </a:lnTo>
                  <a:lnTo>
                    <a:pt x="0" y="362"/>
                  </a:lnTo>
                  <a:lnTo>
                    <a:pt x="30" y="365"/>
                  </a:lnTo>
                  <a:lnTo>
                    <a:pt x="59" y="368"/>
                  </a:lnTo>
                  <a:lnTo>
                    <a:pt x="88" y="371"/>
                  </a:lnTo>
                  <a:lnTo>
                    <a:pt x="118" y="372"/>
                  </a:lnTo>
                  <a:lnTo>
                    <a:pt x="174" y="374"/>
                  </a:lnTo>
                  <a:lnTo>
                    <a:pt x="230" y="373"/>
                  </a:lnTo>
                  <a:lnTo>
                    <a:pt x="286" y="371"/>
                  </a:lnTo>
                  <a:lnTo>
                    <a:pt x="340" y="367"/>
                  </a:lnTo>
                  <a:lnTo>
                    <a:pt x="391" y="363"/>
                  </a:lnTo>
                  <a:lnTo>
                    <a:pt x="442" y="358"/>
                  </a:lnTo>
                  <a:lnTo>
                    <a:pt x="527" y="347"/>
                  </a:lnTo>
                  <a:lnTo>
                    <a:pt x="596" y="336"/>
                  </a:lnTo>
                  <a:lnTo>
                    <a:pt x="640" y="327"/>
                  </a:lnTo>
                  <a:lnTo>
                    <a:pt x="660" y="324"/>
                  </a:lnTo>
                  <a:lnTo>
                    <a:pt x="693" y="313"/>
                  </a:lnTo>
                  <a:lnTo>
                    <a:pt x="660" y="324"/>
                  </a:lnTo>
                  <a:lnTo>
                    <a:pt x="677" y="321"/>
                  </a:lnTo>
                  <a:lnTo>
                    <a:pt x="693" y="313"/>
                  </a:lnTo>
                  <a:lnTo>
                    <a:pt x="559" y="1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120" bIns="-6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1119240" y="1097280"/>
              <a:ext cx="76680" cy="176760"/>
            </a:xfrm>
            <a:custGeom>
              <a:avLst/>
              <a:gdLst/>
              <a:ahLst/>
              <a:rect l="l" t="t" r="r" b="b"/>
              <a:pathLst>
                <a:path w="795" h="1612">
                  <a:moveTo>
                    <a:pt x="391" y="124"/>
                  </a:moveTo>
                  <a:lnTo>
                    <a:pt x="390" y="119"/>
                  </a:lnTo>
                  <a:lnTo>
                    <a:pt x="392" y="124"/>
                  </a:lnTo>
                  <a:lnTo>
                    <a:pt x="402" y="154"/>
                  </a:lnTo>
                  <a:lnTo>
                    <a:pt x="407" y="175"/>
                  </a:lnTo>
                  <a:lnTo>
                    <a:pt x="414" y="201"/>
                  </a:lnTo>
                  <a:lnTo>
                    <a:pt x="421" y="230"/>
                  </a:lnTo>
                  <a:lnTo>
                    <a:pt x="429" y="262"/>
                  </a:lnTo>
                  <a:lnTo>
                    <a:pt x="436" y="299"/>
                  </a:lnTo>
                  <a:lnTo>
                    <a:pt x="443" y="338"/>
                  </a:lnTo>
                  <a:lnTo>
                    <a:pt x="449" y="379"/>
                  </a:lnTo>
                  <a:lnTo>
                    <a:pt x="455" y="423"/>
                  </a:lnTo>
                  <a:lnTo>
                    <a:pt x="458" y="468"/>
                  </a:lnTo>
                  <a:lnTo>
                    <a:pt x="461" y="517"/>
                  </a:lnTo>
                  <a:lnTo>
                    <a:pt x="462" y="539"/>
                  </a:lnTo>
                  <a:lnTo>
                    <a:pt x="461" y="564"/>
                  </a:lnTo>
                  <a:lnTo>
                    <a:pt x="462" y="589"/>
                  </a:lnTo>
                  <a:lnTo>
                    <a:pt x="461" y="614"/>
                  </a:lnTo>
                  <a:lnTo>
                    <a:pt x="459" y="638"/>
                  </a:lnTo>
                  <a:lnTo>
                    <a:pt x="457" y="663"/>
                  </a:lnTo>
                  <a:lnTo>
                    <a:pt x="455" y="689"/>
                  </a:lnTo>
                  <a:lnTo>
                    <a:pt x="453" y="714"/>
                  </a:lnTo>
                  <a:lnTo>
                    <a:pt x="448" y="739"/>
                  </a:lnTo>
                  <a:lnTo>
                    <a:pt x="444" y="764"/>
                  </a:lnTo>
                  <a:lnTo>
                    <a:pt x="438" y="788"/>
                  </a:lnTo>
                  <a:lnTo>
                    <a:pt x="433" y="813"/>
                  </a:lnTo>
                  <a:lnTo>
                    <a:pt x="427" y="838"/>
                  </a:lnTo>
                  <a:lnTo>
                    <a:pt x="419" y="862"/>
                  </a:lnTo>
                  <a:lnTo>
                    <a:pt x="410" y="885"/>
                  </a:lnTo>
                  <a:lnTo>
                    <a:pt x="402" y="909"/>
                  </a:lnTo>
                  <a:lnTo>
                    <a:pt x="393" y="933"/>
                  </a:lnTo>
                  <a:lnTo>
                    <a:pt x="381" y="957"/>
                  </a:lnTo>
                  <a:lnTo>
                    <a:pt x="371" y="979"/>
                  </a:lnTo>
                  <a:lnTo>
                    <a:pt x="358" y="1002"/>
                  </a:lnTo>
                  <a:lnTo>
                    <a:pt x="345" y="1024"/>
                  </a:lnTo>
                  <a:lnTo>
                    <a:pt x="331" y="1046"/>
                  </a:lnTo>
                  <a:lnTo>
                    <a:pt x="315" y="1068"/>
                  </a:lnTo>
                  <a:lnTo>
                    <a:pt x="299" y="1088"/>
                  </a:lnTo>
                  <a:lnTo>
                    <a:pt x="282" y="1109"/>
                  </a:lnTo>
                  <a:lnTo>
                    <a:pt x="264" y="1129"/>
                  </a:lnTo>
                  <a:lnTo>
                    <a:pt x="243" y="1150"/>
                  </a:lnTo>
                  <a:lnTo>
                    <a:pt x="223" y="1169"/>
                  </a:lnTo>
                  <a:lnTo>
                    <a:pt x="200" y="1189"/>
                  </a:lnTo>
                  <a:lnTo>
                    <a:pt x="176" y="1207"/>
                  </a:lnTo>
                  <a:lnTo>
                    <a:pt x="151" y="1225"/>
                  </a:lnTo>
                  <a:lnTo>
                    <a:pt x="125" y="1244"/>
                  </a:lnTo>
                  <a:lnTo>
                    <a:pt x="96" y="1261"/>
                  </a:lnTo>
                  <a:lnTo>
                    <a:pt x="66" y="1278"/>
                  </a:lnTo>
                  <a:lnTo>
                    <a:pt x="35" y="1293"/>
                  </a:lnTo>
                  <a:lnTo>
                    <a:pt x="0" y="1309"/>
                  </a:lnTo>
                  <a:lnTo>
                    <a:pt x="134" y="1612"/>
                  </a:lnTo>
                  <a:lnTo>
                    <a:pt x="178" y="1592"/>
                  </a:lnTo>
                  <a:lnTo>
                    <a:pt x="222" y="1570"/>
                  </a:lnTo>
                  <a:lnTo>
                    <a:pt x="263" y="1548"/>
                  </a:lnTo>
                  <a:lnTo>
                    <a:pt x="303" y="1523"/>
                  </a:lnTo>
                  <a:lnTo>
                    <a:pt x="341" y="1498"/>
                  </a:lnTo>
                  <a:lnTo>
                    <a:pt x="377" y="1472"/>
                  </a:lnTo>
                  <a:lnTo>
                    <a:pt x="412" y="1444"/>
                  </a:lnTo>
                  <a:lnTo>
                    <a:pt x="444" y="1416"/>
                  </a:lnTo>
                  <a:lnTo>
                    <a:pt x="475" y="1388"/>
                  </a:lnTo>
                  <a:lnTo>
                    <a:pt x="504" y="1358"/>
                  </a:lnTo>
                  <a:lnTo>
                    <a:pt x="531" y="1328"/>
                  </a:lnTo>
                  <a:lnTo>
                    <a:pt x="558" y="1296"/>
                  </a:lnTo>
                  <a:lnTo>
                    <a:pt x="583" y="1264"/>
                  </a:lnTo>
                  <a:lnTo>
                    <a:pt x="606" y="1232"/>
                  </a:lnTo>
                  <a:lnTo>
                    <a:pt x="627" y="1199"/>
                  </a:lnTo>
                  <a:lnTo>
                    <a:pt x="647" y="1166"/>
                  </a:lnTo>
                  <a:lnTo>
                    <a:pt x="665" y="1132"/>
                  </a:lnTo>
                  <a:lnTo>
                    <a:pt x="682" y="1098"/>
                  </a:lnTo>
                  <a:lnTo>
                    <a:pt x="696" y="1065"/>
                  </a:lnTo>
                  <a:lnTo>
                    <a:pt x="711" y="1031"/>
                  </a:lnTo>
                  <a:lnTo>
                    <a:pt x="724" y="997"/>
                  </a:lnTo>
                  <a:lnTo>
                    <a:pt x="735" y="962"/>
                  </a:lnTo>
                  <a:lnTo>
                    <a:pt x="746" y="928"/>
                  </a:lnTo>
                  <a:lnTo>
                    <a:pt x="755" y="894"/>
                  </a:lnTo>
                  <a:lnTo>
                    <a:pt x="763" y="860"/>
                  </a:lnTo>
                  <a:lnTo>
                    <a:pt x="770" y="826"/>
                  </a:lnTo>
                  <a:lnTo>
                    <a:pt x="776" y="792"/>
                  </a:lnTo>
                  <a:lnTo>
                    <a:pt x="781" y="758"/>
                  </a:lnTo>
                  <a:lnTo>
                    <a:pt x="785" y="725"/>
                  </a:lnTo>
                  <a:lnTo>
                    <a:pt x="789" y="692"/>
                  </a:lnTo>
                  <a:lnTo>
                    <a:pt x="791" y="660"/>
                  </a:lnTo>
                  <a:lnTo>
                    <a:pt x="792" y="628"/>
                  </a:lnTo>
                  <a:lnTo>
                    <a:pt x="793" y="595"/>
                  </a:lnTo>
                  <a:lnTo>
                    <a:pt x="795" y="564"/>
                  </a:lnTo>
                  <a:lnTo>
                    <a:pt x="793" y="534"/>
                  </a:lnTo>
                  <a:lnTo>
                    <a:pt x="792" y="503"/>
                  </a:lnTo>
                  <a:lnTo>
                    <a:pt x="789" y="445"/>
                  </a:lnTo>
                  <a:lnTo>
                    <a:pt x="785" y="388"/>
                  </a:lnTo>
                  <a:lnTo>
                    <a:pt x="778" y="334"/>
                  </a:lnTo>
                  <a:lnTo>
                    <a:pt x="771" y="285"/>
                  </a:lnTo>
                  <a:lnTo>
                    <a:pt x="762" y="237"/>
                  </a:lnTo>
                  <a:lnTo>
                    <a:pt x="754" y="193"/>
                  </a:lnTo>
                  <a:lnTo>
                    <a:pt x="745" y="153"/>
                  </a:lnTo>
                  <a:lnTo>
                    <a:pt x="735" y="118"/>
                  </a:lnTo>
                  <a:lnTo>
                    <a:pt x="727" y="86"/>
                  </a:lnTo>
                  <a:lnTo>
                    <a:pt x="719" y="58"/>
                  </a:lnTo>
                  <a:lnTo>
                    <a:pt x="707" y="23"/>
                  </a:lnTo>
                  <a:lnTo>
                    <a:pt x="702" y="4"/>
                  </a:lnTo>
                  <a:lnTo>
                    <a:pt x="700" y="0"/>
                  </a:lnTo>
                  <a:lnTo>
                    <a:pt x="702" y="4"/>
                  </a:lnTo>
                  <a:lnTo>
                    <a:pt x="701" y="3"/>
                  </a:lnTo>
                  <a:lnTo>
                    <a:pt x="700" y="0"/>
                  </a:lnTo>
                  <a:lnTo>
                    <a:pt x="391" y="124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1147320" y="929880"/>
              <a:ext cx="55440" cy="180720"/>
            </a:xfrm>
            <a:custGeom>
              <a:avLst/>
              <a:gdLst/>
              <a:ahLst/>
              <a:rect l="l" t="t" r="r" b="b"/>
              <a:pathLst>
                <a:path w="570" h="1650">
                  <a:moveTo>
                    <a:pt x="296" y="0"/>
                  </a:moveTo>
                  <a:lnTo>
                    <a:pt x="280" y="24"/>
                  </a:lnTo>
                  <a:lnTo>
                    <a:pt x="273" y="37"/>
                  </a:lnTo>
                  <a:lnTo>
                    <a:pt x="258" y="66"/>
                  </a:lnTo>
                  <a:lnTo>
                    <a:pt x="235" y="113"/>
                  </a:lnTo>
                  <a:lnTo>
                    <a:pt x="208" y="172"/>
                  </a:lnTo>
                  <a:lnTo>
                    <a:pt x="193" y="210"/>
                  </a:lnTo>
                  <a:lnTo>
                    <a:pt x="177" y="249"/>
                  </a:lnTo>
                  <a:lnTo>
                    <a:pt x="159" y="292"/>
                  </a:lnTo>
                  <a:lnTo>
                    <a:pt x="143" y="337"/>
                  </a:lnTo>
                  <a:lnTo>
                    <a:pt x="126" y="386"/>
                  </a:lnTo>
                  <a:lnTo>
                    <a:pt x="109" y="437"/>
                  </a:lnTo>
                  <a:lnTo>
                    <a:pt x="94" y="492"/>
                  </a:lnTo>
                  <a:lnTo>
                    <a:pt x="77" y="547"/>
                  </a:lnTo>
                  <a:lnTo>
                    <a:pt x="62" y="606"/>
                  </a:lnTo>
                  <a:lnTo>
                    <a:pt x="48" y="666"/>
                  </a:lnTo>
                  <a:lnTo>
                    <a:pt x="35" y="728"/>
                  </a:lnTo>
                  <a:lnTo>
                    <a:pt x="24" y="793"/>
                  </a:lnTo>
                  <a:lnTo>
                    <a:pt x="15" y="859"/>
                  </a:lnTo>
                  <a:lnTo>
                    <a:pt x="8" y="925"/>
                  </a:lnTo>
                  <a:lnTo>
                    <a:pt x="5" y="961"/>
                  </a:lnTo>
                  <a:lnTo>
                    <a:pt x="3" y="995"/>
                  </a:lnTo>
                  <a:lnTo>
                    <a:pt x="1" y="1030"/>
                  </a:lnTo>
                  <a:lnTo>
                    <a:pt x="1" y="1065"/>
                  </a:lnTo>
                  <a:lnTo>
                    <a:pt x="0" y="1100"/>
                  </a:lnTo>
                  <a:lnTo>
                    <a:pt x="1" y="1136"/>
                  </a:lnTo>
                  <a:lnTo>
                    <a:pt x="2" y="1172"/>
                  </a:lnTo>
                  <a:lnTo>
                    <a:pt x="3" y="1208"/>
                  </a:lnTo>
                  <a:lnTo>
                    <a:pt x="6" y="1244"/>
                  </a:lnTo>
                  <a:lnTo>
                    <a:pt x="9" y="1281"/>
                  </a:lnTo>
                  <a:lnTo>
                    <a:pt x="14" y="1318"/>
                  </a:lnTo>
                  <a:lnTo>
                    <a:pt x="20" y="1355"/>
                  </a:lnTo>
                  <a:lnTo>
                    <a:pt x="26" y="1391"/>
                  </a:lnTo>
                  <a:lnTo>
                    <a:pt x="33" y="1428"/>
                  </a:lnTo>
                  <a:lnTo>
                    <a:pt x="42" y="1466"/>
                  </a:lnTo>
                  <a:lnTo>
                    <a:pt x="51" y="1502"/>
                  </a:lnTo>
                  <a:lnTo>
                    <a:pt x="61" y="1539"/>
                  </a:lnTo>
                  <a:lnTo>
                    <a:pt x="74" y="1576"/>
                  </a:lnTo>
                  <a:lnTo>
                    <a:pt x="86" y="1613"/>
                  </a:lnTo>
                  <a:lnTo>
                    <a:pt x="100" y="1650"/>
                  </a:lnTo>
                  <a:lnTo>
                    <a:pt x="409" y="1526"/>
                  </a:lnTo>
                  <a:lnTo>
                    <a:pt x="398" y="1499"/>
                  </a:lnTo>
                  <a:lnTo>
                    <a:pt x="388" y="1472"/>
                  </a:lnTo>
                  <a:lnTo>
                    <a:pt x="381" y="1444"/>
                  </a:lnTo>
                  <a:lnTo>
                    <a:pt x="372" y="1415"/>
                  </a:lnTo>
                  <a:lnTo>
                    <a:pt x="364" y="1387"/>
                  </a:lnTo>
                  <a:lnTo>
                    <a:pt x="358" y="1359"/>
                  </a:lnTo>
                  <a:lnTo>
                    <a:pt x="353" y="1331"/>
                  </a:lnTo>
                  <a:lnTo>
                    <a:pt x="347" y="1303"/>
                  </a:lnTo>
                  <a:lnTo>
                    <a:pt x="343" y="1274"/>
                  </a:lnTo>
                  <a:lnTo>
                    <a:pt x="340" y="1244"/>
                  </a:lnTo>
                  <a:lnTo>
                    <a:pt x="337" y="1215"/>
                  </a:lnTo>
                  <a:lnTo>
                    <a:pt x="334" y="1187"/>
                  </a:lnTo>
                  <a:lnTo>
                    <a:pt x="333" y="1158"/>
                  </a:lnTo>
                  <a:lnTo>
                    <a:pt x="332" y="1129"/>
                  </a:lnTo>
                  <a:lnTo>
                    <a:pt x="332" y="1100"/>
                  </a:lnTo>
                  <a:lnTo>
                    <a:pt x="332" y="1071"/>
                  </a:lnTo>
                  <a:lnTo>
                    <a:pt x="333" y="1042"/>
                  </a:lnTo>
                  <a:lnTo>
                    <a:pt x="334" y="1014"/>
                  </a:lnTo>
                  <a:lnTo>
                    <a:pt x="336" y="985"/>
                  </a:lnTo>
                  <a:lnTo>
                    <a:pt x="338" y="958"/>
                  </a:lnTo>
                  <a:lnTo>
                    <a:pt x="345" y="899"/>
                  </a:lnTo>
                  <a:lnTo>
                    <a:pt x="353" y="843"/>
                  </a:lnTo>
                  <a:lnTo>
                    <a:pt x="362" y="789"/>
                  </a:lnTo>
                  <a:lnTo>
                    <a:pt x="373" y="735"/>
                  </a:lnTo>
                  <a:lnTo>
                    <a:pt x="385" y="684"/>
                  </a:lnTo>
                  <a:lnTo>
                    <a:pt x="398" y="633"/>
                  </a:lnTo>
                  <a:lnTo>
                    <a:pt x="412" y="583"/>
                  </a:lnTo>
                  <a:lnTo>
                    <a:pt x="426" y="537"/>
                  </a:lnTo>
                  <a:lnTo>
                    <a:pt x="441" y="492"/>
                  </a:lnTo>
                  <a:lnTo>
                    <a:pt x="455" y="450"/>
                  </a:lnTo>
                  <a:lnTo>
                    <a:pt x="470" y="409"/>
                  </a:lnTo>
                  <a:lnTo>
                    <a:pt x="485" y="372"/>
                  </a:lnTo>
                  <a:lnTo>
                    <a:pt x="499" y="337"/>
                  </a:lnTo>
                  <a:lnTo>
                    <a:pt x="512" y="306"/>
                  </a:lnTo>
                  <a:lnTo>
                    <a:pt x="537" y="252"/>
                  </a:lnTo>
                  <a:lnTo>
                    <a:pt x="555" y="213"/>
                  </a:lnTo>
                  <a:lnTo>
                    <a:pt x="568" y="189"/>
                  </a:lnTo>
                  <a:lnTo>
                    <a:pt x="570" y="183"/>
                  </a:lnTo>
                  <a:lnTo>
                    <a:pt x="554" y="208"/>
                  </a:lnTo>
                  <a:lnTo>
                    <a:pt x="296" y="0"/>
                  </a:lnTo>
                  <a:lnTo>
                    <a:pt x="287" y="12"/>
                  </a:lnTo>
                  <a:lnTo>
                    <a:pt x="280" y="24"/>
                  </a:lnTo>
                  <a:lnTo>
                    <a:pt x="296" y="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1176120" y="741960"/>
              <a:ext cx="93600" cy="210600"/>
            </a:xfrm>
            <a:custGeom>
              <a:avLst/>
              <a:gdLst/>
              <a:ahLst/>
              <a:rect l="l" t="t" r="r" b="b"/>
              <a:pathLst>
                <a:path w="962" h="1920">
                  <a:moveTo>
                    <a:pt x="639" y="0"/>
                  </a:moveTo>
                  <a:lnTo>
                    <a:pt x="628" y="64"/>
                  </a:lnTo>
                  <a:lnTo>
                    <a:pt x="628" y="68"/>
                  </a:lnTo>
                  <a:lnTo>
                    <a:pt x="629" y="95"/>
                  </a:lnTo>
                  <a:lnTo>
                    <a:pt x="627" y="138"/>
                  </a:lnTo>
                  <a:lnTo>
                    <a:pt x="624" y="199"/>
                  </a:lnTo>
                  <a:lnTo>
                    <a:pt x="621" y="233"/>
                  </a:lnTo>
                  <a:lnTo>
                    <a:pt x="617" y="272"/>
                  </a:lnTo>
                  <a:lnTo>
                    <a:pt x="611" y="314"/>
                  </a:lnTo>
                  <a:lnTo>
                    <a:pt x="605" y="360"/>
                  </a:lnTo>
                  <a:lnTo>
                    <a:pt x="596" y="409"/>
                  </a:lnTo>
                  <a:lnTo>
                    <a:pt x="587" y="461"/>
                  </a:lnTo>
                  <a:lnTo>
                    <a:pt x="576" y="515"/>
                  </a:lnTo>
                  <a:lnTo>
                    <a:pt x="564" y="573"/>
                  </a:lnTo>
                  <a:lnTo>
                    <a:pt x="549" y="632"/>
                  </a:lnTo>
                  <a:lnTo>
                    <a:pt x="531" y="694"/>
                  </a:lnTo>
                  <a:lnTo>
                    <a:pt x="512" y="758"/>
                  </a:lnTo>
                  <a:lnTo>
                    <a:pt x="490" y="824"/>
                  </a:lnTo>
                  <a:lnTo>
                    <a:pt x="465" y="892"/>
                  </a:lnTo>
                  <a:lnTo>
                    <a:pt x="440" y="962"/>
                  </a:lnTo>
                  <a:lnTo>
                    <a:pt x="426" y="997"/>
                  </a:lnTo>
                  <a:lnTo>
                    <a:pt x="410" y="1032"/>
                  </a:lnTo>
                  <a:lnTo>
                    <a:pt x="394" y="1068"/>
                  </a:lnTo>
                  <a:lnTo>
                    <a:pt x="378" y="1105"/>
                  </a:lnTo>
                  <a:lnTo>
                    <a:pt x="361" y="1141"/>
                  </a:lnTo>
                  <a:lnTo>
                    <a:pt x="342" y="1178"/>
                  </a:lnTo>
                  <a:lnTo>
                    <a:pt x="324" y="1215"/>
                  </a:lnTo>
                  <a:lnTo>
                    <a:pt x="305" y="1252"/>
                  </a:lnTo>
                  <a:lnTo>
                    <a:pt x="284" y="1290"/>
                  </a:lnTo>
                  <a:lnTo>
                    <a:pt x="263" y="1328"/>
                  </a:lnTo>
                  <a:lnTo>
                    <a:pt x="240" y="1366"/>
                  </a:lnTo>
                  <a:lnTo>
                    <a:pt x="217" y="1404"/>
                  </a:lnTo>
                  <a:lnTo>
                    <a:pt x="194" y="1442"/>
                  </a:lnTo>
                  <a:lnTo>
                    <a:pt x="169" y="1480"/>
                  </a:lnTo>
                  <a:lnTo>
                    <a:pt x="143" y="1519"/>
                  </a:lnTo>
                  <a:lnTo>
                    <a:pt x="116" y="1558"/>
                  </a:lnTo>
                  <a:lnTo>
                    <a:pt x="89" y="1595"/>
                  </a:lnTo>
                  <a:lnTo>
                    <a:pt x="60" y="1634"/>
                  </a:lnTo>
                  <a:lnTo>
                    <a:pt x="31" y="1673"/>
                  </a:lnTo>
                  <a:lnTo>
                    <a:pt x="0" y="1712"/>
                  </a:lnTo>
                  <a:lnTo>
                    <a:pt x="258" y="1920"/>
                  </a:lnTo>
                  <a:lnTo>
                    <a:pt x="293" y="1877"/>
                  </a:lnTo>
                  <a:lnTo>
                    <a:pt x="325" y="1834"/>
                  </a:lnTo>
                  <a:lnTo>
                    <a:pt x="358" y="1791"/>
                  </a:lnTo>
                  <a:lnTo>
                    <a:pt x="388" y="1749"/>
                  </a:lnTo>
                  <a:lnTo>
                    <a:pt x="417" y="1704"/>
                  </a:lnTo>
                  <a:lnTo>
                    <a:pt x="446" y="1662"/>
                  </a:lnTo>
                  <a:lnTo>
                    <a:pt x="474" y="1620"/>
                  </a:lnTo>
                  <a:lnTo>
                    <a:pt x="500" y="1577"/>
                  </a:lnTo>
                  <a:lnTo>
                    <a:pt x="526" y="1535"/>
                  </a:lnTo>
                  <a:lnTo>
                    <a:pt x="551" y="1493"/>
                  </a:lnTo>
                  <a:lnTo>
                    <a:pt x="574" y="1450"/>
                  </a:lnTo>
                  <a:lnTo>
                    <a:pt x="597" y="1409"/>
                  </a:lnTo>
                  <a:lnTo>
                    <a:pt x="619" y="1367"/>
                  </a:lnTo>
                  <a:lnTo>
                    <a:pt x="640" y="1326"/>
                  </a:lnTo>
                  <a:lnTo>
                    <a:pt x="660" y="1285"/>
                  </a:lnTo>
                  <a:lnTo>
                    <a:pt x="679" y="1244"/>
                  </a:lnTo>
                  <a:lnTo>
                    <a:pt x="697" y="1203"/>
                  </a:lnTo>
                  <a:lnTo>
                    <a:pt x="716" y="1163"/>
                  </a:lnTo>
                  <a:lnTo>
                    <a:pt x="732" y="1123"/>
                  </a:lnTo>
                  <a:lnTo>
                    <a:pt x="748" y="1083"/>
                  </a:lnTo>
                  <a:lnTo>
                    <a:pt x="778" y="1006"/>
                  </a:lnTo>
                  <a:lnTo>
                    <a:pt x="804" y="931"/>
                  </a:lnTo>
                  <a:lnTo>
                    <a:pt x="829" y="857"/>
                  </a:lnTo>
                  <a:lnTo>
                    <a:pt x="851" y="785"/>
                  </a:lnTo>
                  <a:lnTo>
                    <a:pt x="869" y="716"/>
                  </a:lnTo>
                  <a:lnTo>
                    <a:pt x="886" y="649"/>
                  </a:lnTo>
                  <a:lnTo>
                    <a:pt x="901" y="585"/>
                  </a:lnTo>
                  <a:lnTo>
                    <a:pt x="913" y="523"/>
                  </a:lnTo>
                  <a:lnTo>
                    <a:pt x="924" y="465"/>
                  </a:lnTo>
                  <a:lnTo>
                    <a:pt x="934" y="410"/>
                  </a:lnTo>
                  <a:lnTo>
                    <a:pt x="940" y="358"/>
                  </a:lnTo>
                  <a:lnTo>
                    <a:pt x="947" y="310"/>
                  </a:lnTo>
                  <a:lnTo>
                    <a:pt x="951" y="264"/>
                  </a:lnTo>
                  <a:lnTo>
                    <a:pt x="955" y="222"/>
                  </a:lnTo>
                  <a:lnTo>
                    <a:pt x="960" y="154"/>
                  </a:lnTo>
                  <a:lnTo>
                    <a:pt x="961" y="102"/>
                  </a:lnTo>
                  <a:lnTo>
                    <a:pt x="962" y="68"/>
                  </a:lnTo>
                  <a:lnTo>
                    <a:pt x="962" y="53"/>
                  </a:lnTo>
                  <a:lnTo>
                    <a:pt x="950" y="117"/>
                  </a:lnTo>
                  <a:lnTo>
                    <a:pt x="639" y="0"/>
                  </a:lnTo>
                  <a:lnTo>
                    <a:pt x="628" y="31"/>
                  </a:lnTo>
                  <a:lnTo>
                    <a:pt x="629" y="64"/>
                  </a:lnTo>
                  <a:lnTo>
                    <a:pt x="639" y="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1238040" y="719280"/>
              <a:ext cx="39240" cy="36360"/>
            </a:xfrm>
            <a:custGeom>
              <a:avLst/>
              <a:gdLst/>
              <a:ahLst/>
              <a:rect l="l" t="t" r="r" b="b"/>
              <a:pathLst>
                <a:path w="407" h="334">
                  <a:moveTo>
                    <a:pt x="407" y="32"/>
                  </a:moveTo>
                  <a:lnTo>
                    <a:pt x="392" y="23"/>
                  </a:lnTo>
                  <a:lnTo>
                    <a:pt x="369" y="16"/>
                  </a:lnTo>
                  <a:lnTo>
                    <a:pt x="345" y="9"/>
                  </a:lnTo>
                  <a:lnTo>
                    <a:pt x="322" y="4"/>
                  </a:lnTo>
                  <a:lnTo>
                    <a:pt x="298" y="2"/>
                  </a:lnTo>
                  <a:lnTo>
                    <a:pt x="271" y="0"/>
                  </a:lnTo>
                  <a:lnTo>
                    <a:pt x="241" y="3"/>
                  </a:lnTo>
                  <a:lnTo>
                    <a:pt x="207" y="9"/>
                  </a:lnTo>
                  <a:lnTo>
                    <a:pt x="178" y="18"/>
                  </a:lnTo>
                  <a:lnTo>
                    <a:pt x="154" y="27"/>
                  </a:lnTo>
                  <a:lnTo>
                    <a:pt x="137" y="37"/>
                  </a:lnTo>
                  <a:lnTo>
                    <a:pt x="119" y="48"/>
                  </a:lnTo>
                  <a:lnTo>
                    <a:pt x="103" y="60"/>
                  </a:lnTo>
                  <a:lnTo>
                    <a:pt x="85" y="74"/>
                  </a:lnTo>
                  <a:lnTo>
                    <a:pt x="70" y="89"/>
                  </a:lnTo>
                  <a:lnTo>
                    <a:pt x="55" y="106"/>
                  </a:lnTo>
                  <a:lnTo>
                    <a:pt x="42" y="123"/>
                  </a:lnTo>
                  <a:lnTo>
                    <a:pt x="29" y="142"/>
                  </a:lnTo>
                  <a:lnTo>
                    <a:pt x="19" y="162"/>
                  </a:lnTo>
                  <a:lnTo>
                    <a:pt x="9" y="183"/>
                  </a:lnTo>
                  <a:lnTo>
                    <a:pt x="0" y="203"/>
                  </a:lnTo>
                  <a:lnTo>
                    <a:pt x="311" y="320"/>
                  </a:lnTo>
                  <a:lnTo>
                    <a:pt x="313" y="316"/>
                  </a:lnTo>
                  <a:lnTo>
                    <a:pt x="314" y="314"/>
                  </a:lnTo>
                  <a:lnTo>
                    <a:pt x="314" y="313"/>
                  </a:lnTo>
                  <a:lnTo>
                    <a:pt x="314" y="313"/>
                  </a:lnTo>
                  <a:lnTo>
                    <a:pt x="313" y="315"/>
                  </a:lnTo>
                  <a:lnTo>
                    <a:pt x="312" y="316"/>
                  </a:lnTo>
                  <a:lnTo>
                    <a:pt x="309" y="319"/>
                  </a:lnTo>
                  <a:lnTo>
                    <a:pt x="307" y="321"/>
                  </a:lnTo>
                  <a:lnTo>
                    <a:pt x="303" y="323"/>
                  </a:lnTo>
                  <a:lnTo>
                    <a:pt x="299" y="325"/>
                  </a:lnTo>
                  <a:lnTo>
                    <a:pt x="296" y="327"/>
                  </a:lnTo>
                  <a:lnTo>
                    <a:pt x="287" y="332"/>
                  </a:lnTo>
                  <a:lnTo>
                    <a:pt x="286" y="332"/>
                  </a:lnTo>
                  <a:lnTo>
                    <a:pt x="281" y="333"/>
                  </a:lnTo>
                  <a:lnTo>
                    <a:pt x="276" y="334"/>
                  </a:lnTo>
                  <a:lnTo>
                    <a:pt x="274" y="333"/>
                  </a:lnTo>
                  <a:lnTo>
                    <a:pt x="273" y="333"/>
                  </a:lnTo>
                  <a:lnTo>
                    <a:pt x="269" y="332"/>
                  </a:lnTo>
                  <a:lnTo>
                    <a:pt x="274" y="334"/>
                  </a:lnTo>
                  <a:lnTo>
                    <a:pt x="261" y="329"/>
                  </a:lnTo>
                  <a:lnTo>
                    <a:pt x="246" y="321"/>
                  </a:lnTo>
                  <a:lnTo>
                    <a:pt x="407" y="32"/>
                  </a:lnTo>
                  <a:lnTo>
                    <a:pt x="399" y="26"/>
                  </a:lnTo>
                  <a:lnTo>
                    <a:pt x="392" y="23"/>
                  </a:lnTo>
                  <a:lnTo>
                    <a:pt x="407" y="32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1262160" y="722880"/>
              <a:ext cx="191160" cy="66240"/>
            </a:xfrm>
            <a:custGeom>
              <a:avLst/>
              <a:gdLst/>
              <a:ahLst/>
              <a:rect l="l" t="t" r="r" b="b"/>
              <a:pathLst>
                <a:path w="1968" h="603">
                  <a:moveTo>
                    <a:pt x="1708" y="57"/>
                  </a:moveTo>
                  <a:lnTo>
                    <a:pt x="1718" y="47"/>
                  </a:lnTo>
                  <a:lnTo>
                    <a:pt x="1719" y="47"/>
                  </a:lnTo>
                  <a:lnTo>
                    <a:pt x="1702" y="62"/>
                  </a:lnTo>
                  <a:lnTo>
                    <a:pt x="1691" y="71"/>
                  </a:lnTo>
                  <a:lnTo>
                    <a:pt x="1676" y="84"/>
                  </a:lnTo>
                  <a:lnTo>
                    <a:pt x="1658" y="97"/>
                  </a:lnTo>
                  <a:lnTo>
                    <a:pt x="1636" y="112"/>
                  </a:lnTo>
                  <a:lnTo>
                    <a:pt x="1611" y="127"/>
                  </a:lnTo>
                  <a:lnTo>
                    <a:pt x="1583" y="143"/>
                  </a:lnTo>
                  <a:lnTo>
                    <a:pt x="1553" y="159"/>
                  </a:lnTo>
                  <a:lnTo>
                    <a:pt x="1518" y="177"/>
                  </a:lnTo>
                  <a:lnTo>
                    <a:pt x="1482" y="193"/>
                  </a:lnTo>
                  <a:lnTo>
                    <a:pt x="1441" y="209"/>
                  </a:lnTo>
                  <a:lnTo>
                    <a:pt x="1421" y="215"/>
                  </a:lnTo>
                  <a:lnTo>
                    <a:pt x="1400" y="222"/>
                  </a:lnTo>
                  <a:lnTo>
                    <a:pt x="1377" y="228"/>
                  </a:lnTo>
                  <a:lnTo>
                    <a:pt x="1353" y="235"/>
                  </a:lnTo>
                  <a:lnTo>
                    <a:pt x="1330" y="241"/>
                  </a:lnTo>
                  <a:lnTo>
                    <a:pt x="1305" y="247"/>
                  </a:lnTo>
                  <a:lnTo>
                    <a:pt x="1279" y="252"/>
                  </a:lnTo>
                  <a:lnTo>
                    <a:pt x="1252" y="256"/>
                  </a:lnTo>
                  <a:lnTo>
                    <a:pt x="1224" y="261"/>
                  </a:lnTo>
                  <a:lnTo>
                    <a:pt x="1197" y="264"/>
                  </a:lnTo>
                  <a:lnTo>
                    <a:pt x="1168" y="266"/>
                  </a:lnTo>
                  <a:lnTo>
                    <a:pt x="1137" y="269"/>
                  </a:lnTo>
                  <a:lnTo>
                    <a:pt x="1107" y="270"/>
                  </a:lnTo>
                  <a:lnTo>
                    <a:pt x="1076" y="270"/>
                  </a:lnTo>
                  <a:lnTo>
                    <a:pt x="1042" y="270"/>
                  </a:lnTo>
                  <a:lnTo>
                    <a:pt x="1010" y="269"/>
                  </a:lnTo>
                  <a:lnTo>
                    <a:pt x="976" y="267"/>
                  </a:lnTo>
                  <a:lnTo>
                    <a:pt x="941" y="265"/>
                  </a:lnTo>
                  <a:lnTo>
                    <a:pt x="905" y="261"/>
                  </a:lnTo>
                  <a:lnTo>
                    <a:pt x="869" y="256"/>
                  </a:lnTo>
                  <a:lnTo>
                    <a:pt x="831" y="250"/>
                  </a:lnTo>
                  <a:lnTo>
                    <a:pt x="793" y="242"/>
                  </a:lnTo>
                  <a:lnTo>
                    <a:pt x="753" y="235"/>
                  </a:lnTo>
                  <a:lnTo>
                    <a:pt x="713" y="225"/>
                  </a:lnTo>
                  <a:lnTo>
                    <a:pt x="672" y="215"/>
                  </a:lnTo>
                  <a:lnTo>
                    <a:pt x="630" y="202"/>
                  </a:lnTo>
                  <a:lnTo>
                    <a:pt x="588" y="190"/>
                  </a:lnTo>
                  <a:lnTo>
                    <a:pt x="544" y="174"/>
                  </a:lnTo>
                  <a:lnTo>
                    <a:pt x="500" y="158"/>
                  </a:lnTo>
                  <a:lnTo>
                    <a:pt x="454" y="140"/>
                  </a:lnTo>
                  <a:lnTo>
                    <a:pt x="407" y="121"/>
                  </a:lnTo>
                  <a:lnTo>
                    <a:pt x="361" y="100"/>
                  </a:lnTo>
                  <a:lnTo>
                    <a:pt x="312" y="77"/>
                  </a:lnTo>
                  <a:lnTo>
                    <a:pt x="262" y="54"/>
                  </a:lnTo>
                  <a:lnTo>
                    <a:pt x="213" y="28"/>
                  </a:lnTo>
                  <a:lnTo>
                    <a:pt x="161" y="0"/>
                  </a:lnTo>
                  <a:lnTo>
                    <a:pt x="0" y="289"/>
                  </a:lnTo>
                  <a:lnTo>
                    <a:pt x="56" y="320"/>
                  </a:lnTo>
                  <a:lnTo>
                    <a:pt x="113" y="349"/>
                  </a:lnTo>
                  <a:lnTo>
                    <a:pt x="169" y="376"/>
                  </a:lnTo>
                  <a:lnTo>
                    <a:pt x="222" y="402"/>
                  </a:lnTo>
                  <a:lnTo>
                    <a:pt x="277" y="427"/>
                  </a:lnTo>
                  <a:lnTo>
                    <a:pt x="330" y="448"/>
                  </a:lnTo>
                  <a:lnTo>
                    <a:pt x="382" y="469"/>
                  </a:lnTo>
                  <a:lnTo>
                    <a:pt x="435" y="487"/>
                  </a:lnTo>
                  <a:lnTo>
                    <a:pt x="486" y="504"/>
                  </a:lnTo>
                  <a:lnTo>
                    <a:pt x="535" y="521"/>
                  </a:lnTo>
                  <a:lnTo>
                    <a:pt x="585" y="535"/>
                  </a:lnTo>
                  <a:lnTo>
                    <a:pt x="635" y="548"/>
                  </a:lnTo>
                  <a:lnTo>
                    <a:pt x="682" y="558"/>
                  </a:lnTo>
                  <a:lnTo>
                    <a:pt x="730" y="569"/>
                  </a:lnTo>
                  <a:lnTo>
                    <a:pt x="776" y="578"/>
                  </a:lnTo>
                  <a:lnTo>
                    <a:pt x="821" y="584"/>
                  </a:lnTo>
                  <a:lnTo>
                    <a:pt x="867" y="591"/>
                  </a:lnTo>
                  <a:lnTo>
                    <a:pt x="910" y="595"/>
                  </a:lnTo>
                  <a:lnTo>
                    <a:pt x="953" y="599"/>
                  </a:lnTo>
                  <a:lnTo>
                    <a:pt x="995" y="602"/>
                  </a:lnTo>
                  <a:lnTo>
                    <a:pt x="1037" y="603"/>
                  </a:lnTo>
                  <a:lnTo>
                    <a:pt x="1077" y="603"/>
                  </a:lnTo>
                  <a:lnTo>
                    <a:pt x="1117" y="602"/>
                  </a:lnTo>
                  <a:lnTo>
                    <a:pt x="1156" y="600"/>
                  </a:lnTo>
                  <a:lnTo>
                    <a:pt x="1195" y="598"/>
                  </a:lnTo>
                  <a:lnTo>
                    <a:pt x="1231" y="594"/>
                  </a:lnTo>
                  <a:lnTo>
                    <a:pt x="1268" y="590"/>
                  </a:lnTo>
                  <a:lnTo>
                    <a:pt x="1304" y="584"/>
                  </a:lnTo>
                  <a:lnTo>
                    <a:pt x="1338" y="578"/>
                  </a:lnTo>
                  <a:lnTo>
                    <a:pt x="1372" y="571"/>
                  </a:lnTo>
                  <a:lnTo>
                    <a:pt x="1405" y="565"/>
                  </a:lnTo>
                  <a:lnTo>
                    <a:pt x="1436" y="556"/>
                  </a:lnTo>
                  <a:lnTo>
                    <a:pt x="1468" y="549"/>
                  </a:lnTo>
                  <a:lnTo>
                    <a:pt x="1497" y="539"/>
                  </a:lnTo>
                  <a:lnTo>
                    <a:pt x="1527" y="529"/>
                  </a:lnTo>
                  <a:lnTo>
                    <a:pt x="1556" y="518"/>
                  </a:lnTo>
                  <a:lnTo>
                    <a:pt x="1608" y="499"/>
                  </a:lnTo>
                  <a:lnTo>
                    <a:pt x="1658" y="478"/>
                  </a:lnTo>
                  <a:lnTo>
                    <a:pt x="1704" y="456"/>
                  </a:lnTo>
                  <a:lnTo>
                    <a:pt x="1746" y="433"/>
                  </a:lnTo>
                  <a:lnTo>
                    <a:pt x="1784" y="411"/>
                  </a:lnTo>
                  <a:lnTo>
                    <a:pt x="1818" y="388"/>
                  </a:lnTo>
                  <a:lnTo>
                    <a:pt x="1850" y="367"/>
                  </a:lnTo>
                  <a:lnTo>
                    <a:pt x="1875" y="347"/>
                  </a:lnTo>
                  <a:lnTo>
                    <a:pt x="1899" y="330"/>
                  </a:lnTo>
                  <a:lnTo>
                    <a:pt x="1920" y="311"/>
                  </a:lnTo>
                  <a:lnTo>
                    <a:pt x="1945" y="290"/>
                  </a:lnTo>
                  <a:lnTo>
                    <a:pt x="1960" y="276"/>
                  </a:lnTo>
                  <a:lnTo>
                    <a:pt x="1968" y="265"/>
                  </a:lnTo>
                  <a:lnTo>
                    <a:pt x="1959" y="275"/>
                  </a:lnTo>
                  <a:lnTo>
                    <a:pt x="1964" y="270"/>
                  </a:lnTo>
                  <a:lnTo>
                    <a:pt x="1968" y="265"/>
                  </a:lnTo>
                  <a:lnTo>
                    <a:pt x="1708" y="57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1404360" y="668160"/>
              <a:ext cx="62280" cy="83520"/>
            </a:xfrm>
            <a:custGeom>
              <a:avLst/>
              <a:gdLst/>
              <a:ahLst/>
              <a:rect l="l" t="t" r="r" b="b"/>
              <a:pathLst>
                <a:path w="642" h="764">
                  <a:moveTo>
                    <a:pt x="0" y="298"/>
                  </a:moveTo>
                  <a:lnTo>
                    <a:pt x="80" y="330"/>
                  </a:lnTo>
                  <a:lnTo>
                    <a:pt x="82" y="330"/>
                  </a:lnTo>
                  <a:lnTo>
                    <a:pt x="97" y="333"/>
                  </a:lnTo>
                  <a:lnTo>
                    <a:pt x="119" y="337"/>
                  </a:lnTo>
                  <a:lnTo>
                    <a:pt x="151" y="344"/>
                  </a:lnTo>
                  <a:lnTo>
                    <a:pt x="166" y="348"/>
                  </a:lnTo>
                  <a:lnTo>
                    <a:pt x="182" y="353"/>
                  </a:lnTo>
                  <a:lnTo>
                    <a:pt x="199" y="359"/>
                  </a:lnTo>
                  <a:lnTo>
                    <a:pt x="215" y="365"/>
                  </a:lnTo>
                  <a:lnTo>
                    <a:pt x="232" y="371"/>
                  </a:lnTo>
                  <a:lnTo>
                    <a:pt x="247" y="378"/>
                  </a:lnTo>
                  <a:lnTo>
                    <a:pt x="262" y="385"/>
                  </a:lnTo>
                  <a:lnTo>
                    <a:pt x="274" y="393"/>
                  </a:lnTo>
                  <a:lnTo>
                    <a:pt x="284" y="399"/>
                  </a:lnTo>
                  <a:lnTo>
                    <a:pt x="296" y="409"/>
                  </a:lnTo>
                  <a:lnTo>
                    <a:pt x="297" y="410"/>
                  </a:lnTo>
                  <a:lnTo>
                    <a:pt x="301" y="414"/>
                  </a:lnTo>
                  <a:lnTo>
                    <a:pt x="303" y="416"/>
                  </a:lnTo>
                  <a:lnTo>
                    <a:pt x="304" y="418"/>
                  </a:lnTo>
                  <a:lnTo>
                    <a:pt x="306" y="420"/>
                  </a:lnTo>
                  <a:lnTo>
                    <a:pt x="307" y="421"/>
                  </a:lnTo>
                  <a:lnTo>
                    <a:pt x="307" y="422"/>
                  </a:lnTo>
                  <a:lnTo>
                    <a:pt x="308" y="423"/>
                  </a:lnTo>
                  <a:lnTo>
                    <a:pt x="308" y="424"/>
                  </a:lnTo>
                  <a:lnTo>
                    <a:pt x="308" y="425"/>
                  </a:lnTo>
                  <a:lnTo>
                    <a:pt x="308" y="425"/>
                  </a:lnTo>
                  <a:lnTo>
                    <a:pt x="308" y="426"/>
                  </a:lnTo>
                  <a:lnTo>
                    <a:pt x="308" y="428"/>
                  </a:lnTo>
                  <a:lnTo>
                    <a:pt x="308" y="430"/>
                  </a:lnTo>
                  <a:lnTo>
                    <a:pt x="309" y="433"/>
                  </a:lnTo>
                  <a:lnTo>
                    <a:pt x="308" y="435"/>
                  </a:lnTo>
                  <a:lnTo>
                    <a:pt x="308" y="440"/>
                  </a:lnTo>
                  <a:lnTo>
                    <a:pt x="306" y="445"/>
                  </a:lnTo>
                  <a:lnTo>
                    <a:pt x="305" y="451"/>
                  </a:lnTo>
                  <a:lnTo>
                    <a:pt x="303" y="459"/>
                  </a:lnTo>
                  <a:lnTo>
                    <a:pt x="298" y="467"/>
                  </a:lnTo>
                  <a:lnTo>
                    <a:pt x="294" y="477"/>
                  </a:lnTo>
                  <a:lnTo>
                    <a:pt x="289" y="488"/>
                  </a:lnTo>
                  <a:lnTo>
                    <a:pt x="282" y="500"/>
                  </a:lnTo>
                  <a:lnTo>
                    <a:pt x="275" y="513"/>
                  </a:lnTo>
                  <a:lnTo>
                    <a:pt x="265" y="527"/>
                  </a:lnTo>
                  <a:lnTo>
                    <a:pt x="254" y="541"/>
                  </a:lnTo>
                  <a:lnTo>
                    <a:pt x="241" y="556"/>
                  </a:lnTo>
                  <a:lnTo>
                    <a:pt x="501" y="764"/>
                  </a:lnTo>
                  <a:lnTo>
                    <a:pt x="520" y="740"/>
                  </a:lnTo>
                  <a:lnTo>
                    <a:pt x="537" y="717"/>
                  </a:lnTo>
                  <a:lnTo>
                    <a:pt x="553" y="693"/>
                  </a:lnTo>
                  <a:lnTo>
                    <a:pt x="567" y="669"/>
                  </a:lnTo>
                  <a:lnTo>
                    <a:pt x="581" y="645"/>
                  </a:lnTo>
                  <a:lnTo>
                    <a:pt x="593" y="622"/>
                  </a:lnTo>
                  <a:lnTo>
                    <a:pt x="604" y="598"/>
                  </a:lnTo>
                  <a:lnTo>
                    <a:pt x="613" y="574"/>
                  </a:lnTo>
                  <a:lnTo>
                    <a:pt x="622" y="550"/>
                  </a:lnTo>
                  <a:lnTo>
                    <a:pt x="629" y="526"/>
                  </a:lnTo>
                  <a:lnTo>
                    <a:pt x="634" y="501"/>
                  </a:lnTo>
                  <a:lnTo>
                    <a:pt x="638" y="477"/>
                  </a:lnTo>
                  <a:lnTo>
                    <a:pt x="640" y="452"/>
                  </a:lnTo>
                  <a:lnTo>
                    <a:pt x="642" y="429"/>
                  </a:lnTo>
                  <a:lnTo>
                    <a:pt x="640" y="404"/>
                  </a:lnTo>
                  <a:lnTo>
                    <a:pt x="637" y="380"/>
                  </a:lnTo>
                  <a:lnTo>
                    <a:pt x="633" y="355"/>
                  </a:lnTo>
                  <a:lnTo>
                    <a:pt x="628" y="333"/>
                  </a:lnTo>
                  <a:lnTo>
                    <a:pt x="620" y="311"/>
                  </a:lnTo>
                  <a:lnTo>
                    <a:pt x="611" y="289"/>
                  </a:lnTo>
                  <a:lnTo>
                    <a:pt x="602" y="269"/>
                  </a:lnTo>
                  <a:lnTo>
                    <a:pt x="591" y="250"/>
                  </a:lnTo>
                  <a:lnTo>
                    <a:pt x="579" y="231"/>
                  </a:lnTo>
                  <a:lnTo>
                    <a:pt x="567" y="214"/>
                  </a:lnTo>
                  <a:lnTo>
                    <a:pt x="553" y="199"/>
                  </a:lnTo>
                  <a:lnTo>
                    <a:pt x="539" y="184"/>
                  </a:lnTo>
                  <a:lnTo>
                    <a:pt x="526" y="170"/>
                  </a:lnTo>
                  <a:lnTo>
                    <a:pt x="508" y="155"/>
                  </a:lnTo>
                  <a:lnTo>
                    <a:pt x="482" y="133"/>
                  </a:lnTo>
                  <a:lnTo>
                    <a:pt x="452" y="114"/>
                  </a:lnTo>
                  <a:lnTo>
                    <a:pt x="423" y="95"/>
                  </a:lnTo>
                  <a:lnTo>
                    <a:pt x="392" y="79"/>
                  </a:lnTo>
                  <a:lnTo>
                    <a:pt x="363" y="66"/>
                  </a:lnTo>
                  <a:lnTo>
                    <a:pt x="334" y="54"/>
                  </a:lnTo>
                  <a:lnTo>
                    <a:pt x="307" y="45"/>
                  </a:lnTo>
                  <a:lnTo>
                    <a:pt x="279" y="36"/>
                  </a:lnTo>
                  <a:lnTo>
                    <a:pt x="253" y="28"/>
                  </a:lnTo>
                  <a:lnTo>
                    <a:pt x="227" y="22"/>
                  </a:lnTo>
                  <a:lnTo>
                    <a:pt x="187" y="12"/>
                  </a:lnTo>
                  <a:lnTo>
                    <a:pt x="153" y="6"/>
                  </a:lnTo>
                  <a:lnTo>
                    <a:pt x="129" y="2"/>
                  </a:lnTo>
                  <a:lnTo>
                    <a:pt x="117" y="0"/>
                  </a:lnTo>
                  <a:lnTo>
                    <a:pt x="198" y="33"/>
                  </a:lnTo>
                  <a:lnTo>
                    <a:pt x="0" y="298"/>
                  </a:lnTo>
                  <a:lnTo>
                    <a:pt x="35" y="325"/>
                  </a:lnTo>
                  <a:lnTo>
                    <a:pt x="80" y="330"/>
                  </a:lnTo>
                  <a:lnTo>
                    <a:pt x="0" y="298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720" bIns="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1404360" y="671400"/>
              <a:ext cx="19440" cy="32760"/>
            </a:xfrm>
            <a:custGeom>
              <a:avLst/>
              <a:gdLst/>
              <a:ahLst/>
              <a:rect l="l" t="t" r="r" b="b"/>
              <a:pathLst>
                <a:path w="198" h="297">
                  <a:moveTo>
                    <a:pt x="0" y="265"/>
                  </a:moveTo>
                  <a:lnTo>
                    <a:pt x="99" y="132"/>
                  </a:lnTo>
                  <a:lnTo>
                    <a:pt x="99" y="132"/>
                  </a:lnTo>
                  <a:lnTo>
                    <a:pt x="99" y="132"/>
                  </a:lnTo>
                  <a:lnTo>
                    <a:pt x="99" y="132"/>
                  </a:lnTo>
                  <a:lnTo>
                    <a:pt x="198" y="0"/>
                  </a:lnTo>
                  <a:lnTo>
                    <a:pt x="0" y="265"/>
                  </a:lnTo>
                  <a:lnTo>
                    <a:pt x="35" y="292"/>
                  </a:lnTo>
                  <a:lnTo>
                    <a:pt x="80" y="297"/>
                  </a:lnTo>
                  <a:lnTo>
                    <a:pt x="0" y="265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040" bIns="-14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1338840" y="635040"/>
              <a:ext cx="84960" cy="65520"/>
            </a:xfrm>
            <a:custGeom>
              <a:avLst/>
              <a:gdLst/>
              <a:ahLst/>
              <a:rect l="l" t="t" r="r" b="b"/>
              <a:pathLst>
                <a:path w="875" h="600">
                  <a:moveTo>
                    <a:pt x="323" y="0"/>
                  </a:moveTo>
                  <a:lnTo>
                    <a:pt x="267" y="293"/>
                  </a:lnTo>
                  <a:lnTo>
                    <a:pt x="677" y="600"/>
                  </a:lnTo>
                  <a:lnTo>
                    <a:pt x="875" y="335"/>
                  </a:lnTo>
                  <a:lnTo>
                    <a:pt x="465" y="27"/>
                  </a:lnTo>
                  <a:lnTo>
                    <a:pt x="409" y="321"/>
                  </a:lnTo>
                  <a:lnTo>
                    <a:pt x="323" y="0"/>
                  </a:lnTo>
                  <a:lnTo>
                    <a:pt x="0" y="91"/>
                  </a:lnTo>
                  <a:lnTo>
                    <a:pt x="267" y="293"/>
                  </a:lnTo>
                  <a:lnTo>
                    <a:pt x="323" y="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720" bIns="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1338840" y="635040"/>
              <a:ext cx="39600" cy="34920"/>
            </a:xfrm>
            <a:custGeom>
              <a:avLst/>
              <a:gdLst/>
              <a:ahLst/>
              <a:rect l="l" t="t" r="r" b="b"/>
              <a:pathLst>
                <a:path w="409" h="321">
                  <a:moveTo>
                    <a:pt x="323" y="0"/>
                  </a:moveTo>
                  <a:lnTo>
                    <a:pt x="366" y="160"/>
                  </a:lnTo>
                  <a:lnTo>
                    <a:pt x="366" y="160"/>
                  </a:lnTo>
                  <a:lnTo>
                    <a:pt x="366" y="160"/>
                  </a:lnTo>
                  <a:lnTo>
                    <a:pt x="366" y="160"/>
                  </a:lnTo>
                  <a:lnTo>
                    <a:pt x="409" y="321"/>
                  </a:lnTo>
                  <a:lnTo>
                    <a:pt x="323" y="0"/>
                  </a:lnTo>
                  <a:lnTo>
                    <a:pt x="0" y="91"/>
                  </a:lnTo>
                  <a:lnTo>
                    <a:pt x="267" y="293"/>
                  </a:lnTo>
                  <a:lnTo>
                    <a:pt x="323" y="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1370160" y="457200"/>
              <a:ext cx="246960" cy="212760"/>
            </a:xfrm>
            <a:custGeom>
              <a:avLst/>
              <a:gdLst/>
              <a:ahLst/>
              <a:rect l="l" t="t" r="r" b="b"/>
              <a:pathLst>
                <a:path w="2545" h="1938">
                  <a:moveTo>
                    <a:pt x="2343" y="0"/>
                  </a:moveTo>
                  <a:lnTo>
                    <a:pt x="2319" y="18"/>
                  </a:lnTo>
                  <a:lnTo>
                    <a:pt x="2256" y="76"/>
                  </a:lnTo>
                  <a:lnTo>
                    <a:pt x="2072" y="237"/>
                  </a:lnTo>
                  <a:lnTo>
                    <a:pt x="1946" y="345"/>
                  </a:lnTo>
                  <a:lnTo>
                    <a:pt x="1800" y="468"/>
                  </a:lnTo>
                  <a:lnTo>
                    <a:pt x="1721" y="532"/>
                  </a:lnTo>
                  <a:lnTo>
                    <a:pt x="1638" y="599"/>
                  </a:lnTo>
                  <a:lnTo>
                    <a:pt x="1551" y="668"/>
                  </a:lnTo>
                  <a:lnTo>
                    <a:pt x="1462" y="737"/>
                  </a:lnTo>
                  <a:lnTo>
                    <a:pt x="1371" y="809"/>
                  </a:lnTo>
                  <a:lnTo>
                    <a:pt x="1277" y="879"/>
                  </a:lnTo>
                  <a:lnTo>
                    <a:pt x="1182" y="950"/>
                  </a:lnTo>
                  <a:lnTo>
                    <a:pt x="1085" y="1019"/>
                  </a:lnTo>
                  <a:lnTo>
                    <a:pt x="988" y="1088"/>
                  </a:lnTo>
                  <a:lnTo>
                    <a:pt x="891" y="1154"/>
                  </a:lnTo>
                  <a:lnTo>
                    <a:pt x="793" y="1218"/>
                  </a:lnTo>
                  <a:lnTo>
                    <a:pt x="696" y="1281"/>
                  </a:lnTo>
                  <a:lnTo>
                    <a:pt x="647" y="1310"/>
                  </a:lnTo>
                  <a:lnTo>
                    <a:pt x="600" y="1338"/>
                  </a:lnTo>
                  <a:lnTo>
                    <a:pt x="552" y="1366"/>
                  </a:lnTo>
                  <a:lnTo>
                    <a:pt x="506" y="1393"/>
                  </a:lnTo>
                  <a:lnTo>
                    <a:pt x="459" y="1419"/>
                  </a:lnTo>
                  <a:lnTo>
                    <a:pt x="413" y="1444"/>
                  </a:lnTo>
                  <a:lnTo>
                    <a:pt x="368" y="1466"/>
                  </a:lnTo>
                  <a:lnTo>
                    <a:pt x="322" y="1490"/>
                  </a:lnTo>
                  <a:lnTo>
                    <a:pt x="279" y="1511"/>
                  </a:lnTo>
                  <a:lnTo>
                    <a:pt x="236" y="1530"/>
                  </a:lnTo>
                  <a:lnTo>
                    <a:pt x="194" y="1548"/>
                  </a:lnTo>
                  <a:lnTo>
                    <a:pt x="152" y="1565"/>
                  </a:lnTo>
                  <a:lnTo>
                    <a:pt x="112" y="1581"/>
                  </a:lnTo>
                  <a:lnTo>
                    <a:pt x="73" y="1595"/>
                  </a:lnTo>
                  <a:lnTo>
                    <a:pt x="35" y="1607"/>
                  </a:lnTo>
                  <a:lnTo>
                    <a:pt x="0" y="1617"/>
                  </a:lnTo>
                  <a:lnTo>
                    <a:pt x="86" y="1938"/>
                  </a:lnTo>
                  <a:lnTo>
                    <a:pt x="133" y="1924"/>
                  </a:lnTo>
                  <a:lnTo>
                    <a:pt x="180" y="1909"/>
                  </a:lnTo>
                  <a:lnTo>
                    <a:pt x="226" y="1892"/>
                  </a:lnTo>
                  <a:lnTo>
                    <a:pt x="275" y="1874"/>
                  </a:lnTo>
                  <a:lnTo>
                    <a:pt x="322" y="1854"/>
                  </a:lnTo>
                  <a:lnTo>
                    <a:pt x="371" y="1833"/>
                  </a:lnTo>
                  <a:lnTo>
                    <a:pt x="419" y="1810"/>
                  </a:lnTo>
                  <a:lnTo>
                    <a:pt x="468" y="1787"/>
                  </a:lnTo>
                  <a:lnTo>
                    <a:pt x="518" y="1763"/>
                  </a:lnTo>
                  <a:lnTo>
                    <a:pt x="567" y="1737"/>
                  </a:lnTo>
                  <a:lnTo>
                    <a:pt x="618" y="1710"/>
                  </a:lnTo>
                  <a:lnTo>
                    <a:pt x="668" y="1682"/>
                  </a:lnTo>
                  <a:lnTo>
                    <a:pt x="718" y="1653"/>
                  </a:lnTo>
                  <a:lnTo>
                    <a:pt x="769" y="1624"/>
                  </a:lnTo>
                  <a:lnTo>
                    <a:pt x="821" y="1593"/>
                  </a:lnTo>
                  <a:lnTo>
                    <a:pt x="871" y="1561"/>
                  </a:lnTo>
                  <a:lnTo>
                    <a:pt x="973" y="1497"/>
                  </a:lnTo>
                  <a:lnTo>
                    <a:pt x="1075" y="1430"/>
                  </a:lnTo>
                  <a:lnTo>
                    <a:pt x="1177" y="1361"/>
                  </a:lnTo>
                  <a:lnTo>
                    <a:pt x="1278" y="1290"/>
                  </a:lnTo>
                  <a:lnTo>
                    <a:pt x="1378" y="1217"/>
                  </a:lnTo>
                  <a:lnTo>
                    <a:pt x="1476" y="1145"/>
                  </a:lnTo>
                  <a:lnTo>
                    <a:pt x="1572" y="1073"/>
                  </a:lnTo>
                  <a:lnTo>
                    <a:pt x="1667" y="1001"/>
                  </a:lnTo>
                  <a:lnTo>
                    <a:pt x="1757" y="928"/>
                  </a:lnTo>
                  <a:lnTo>
                    <a:pt x="1846" y="858"/>
                  </a:lnTo>
                  <a:lnTo>
                    <a:pt x="1930" y="789"/>
                  </a:lnTo>
                  <a:lnTo>
                    <a:pt x="2012" y="722"/>
                  </a:lnTo>
                  <a:lnTo>
                    <a:pt x="2161" y="598"/>
                  </a:lnTo>
                  <a:lnTo>
                    <a:pt x="2290" y="487"/>
                  </a:lnTo>
                  <a:lnTo>
                    <a:pt x="2475" y="324"/>
                  </a:lnTo>
                  <a:lnTo>
                    <a:pt x="2545" y="262"/>
                  </a:lnTo>
                  <a:lnTo>
                    <a:pt x="2522" y="279"/>
                  </a:lnTo>
                  <a:lnTo>
                    <a:pt x="2343" y="0"/>
                  </a:lnTo>
                  <a:lnTo>
                    <a:pt x="2331" y="8"/>
                  </a:lnTo>
                  <a:lnTo>
                    <a:pt x="2319" y="18"/>
                  </a:lnTo>
                  <a:lnTo>
                    <a:pt x="2343" y="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1598040" y="375840"/>
              <a:ext cx="232200" cy="111960"/>
            </a:xfrm>
            <a:custGeom>
              <a:avLst/>
              <a:gdLst/>
              <a:ahLst/>
              <a:rect l="l" t="t" r="r" b="b"/>
              <a:pathLst>
                <a:path w="2393" h="1021">
                  <a:moveTo>
                    <a:pt x="2355" y="16"/>
                  </a:moveTo>
                  <a:lnTo>
                    <a:pt x="2393" y="20"/>
                  </a:lnTo>
                  <a:lnTo>
                    <a:pt x="2375" y="16"/>
                  </a:lnTo>
                  <a:lnTo>
                    <a:pt x="2341" y="11"/>
                  </a:lnTo>
                  <a:lnTo>
                    <a:pt x="2313" y="8"/>
                  </a:lnTo>
                  <a:lnTo>
                    <a:pt x="2281" y="5"/>
                  </a:lnTo>
                  <a:lnTo>
                    <a:pt x="2246" y="3"/>
                  </a:lnTo>
                  <a:lnTo>
                    <a:pt x="2205" y="1"/>
                  </a:lnTo>
                  <a:lnTo>
                    <a:pt x="2159" y="0"/>
                  </a:lnTo>
                  <a:lnTo>
                    <a:pt x="2110" y="0"/>
                  </a:lnTo>
                  <a:lnTo>
                    <a:pt x="2055" y="2"/>
                  </a:lnTo>
                  <a:lnTo>
                    <a:pt x="1996" y="4"/>
                  </a:lnTo>
                  <a:lnTo>
                    <a:pt x="1933" y="8"/>
                  </a:lnTo>
                  <a:lnTo>
                    <a:pt x="1865" y="15"/>
                  </a:lnTo>
                  <a:lnTo>
                    <a:pt x="1792" y="24"/>
                  </a:lnTo>
                  <a:lnTo>
                    <a:pt x="1716" y="35"/>
                  </a:lnTo>
                  <a:lnTo>
                    <a:pt x="1636" y="49"/>
                  </a:lnTo>
                  <a:lnTo>
                    <a:pt x="1553" y="66"/>
                  </a:lnTo>
                  <a:lnTo>
                    <a:pt x="1509" y="76"/>
                  </a:lnTo>
                  <a:lnTo>
                    <a:pt x="1464" y="87"/>
                  </a:lnTo>
                  <a:lnTo>
                    <a:pt x="1419" y="99"/>
                  </a:lnTo>
                  <a:lnTo>
                    <a:pt x="1373" y="110"/>
                  </a:lnTo>
                  <a:lnTo>
                    <a:pt x="1324" y="124"/>
                  </a:lnTo>
                  <a:lnTo>
                    <a:pt x="1277" y="138"/>
                  </a:lnTo>
                  <a:lnTo>
                    <a:pt x="1227" y="153"/>
                  </a:lnTo>
                  <a:lnTo>
                    <a:pt x="1177" y="169"/>
                  </a:lnTo>
                  <a:lnTo>
                    <a:pt x="1127" y="185"/>
                  </a:lnTo>
                  <a:lnTo>
                    <a:pt x="1075" y="203"/>
                  </a:lnTo>
                  <a:lnTo>
                    <a:pt x="1021" y="223"/>
                  </a:lnTo>
                  <a:lnTo>
                    <a:pt x="968" y="243"/>
                  </a:lnTo>
                  <a:lnTo>
                    <a:pt x="913" y="265"/>
                  </a:lnTo>
                  <a:lnTo>
                    <a:pt x="858" y="288"/>
                  </a:lnTo>
                  <a:lnTo>
                    <a:pt x="802" y="311"/>
                  </a:lnTo>
                  <a:lnTo>
                    <a:pt x="745" y="336"/>
                  </a:lnTo>
                  <a:lnTo>
                    <a:pt x="686" y="362"/>
                  </a:lnTo>
                  <a:lnTo>
                    <a:pt x="628" y="390"/>
                  </a:lnTo>
                  <a:lnTo>
                    <a:pt x="569" y="419"/>
                  </a:lnTo>
                  <a:lnTo>
                    <a:pt x="508" y="448"/>
                  </a:lnTo>
                  <a:lnTo>
                    <a:pt x="447" y="481"/>
                  </a:lnTo>
                  <a:lnTo>
                    <a:pt x="386" y="513"/>
                  </a:lnTo>
                  <a:lnTo>
                    <a:pt x="324" y="547"/>
                  </a:lnTo>
                  <a:lnTo>
                    <a:pt x="260" y="584"/>
                  </a:lnTo>
                  <a:lnTo>
                    <a:pt x="197" y="621"/>
                  </a:lnTo>
                  <a:lnTo>
                    <a:pt x="132" y="660"/>
                  </a:lnTo>
                  <a:lnTo>
                    <a:pt x="66" y="700"/>
                  </a:lnTo>
                  <a:lnTo>
                    <a:pt x="0" y="742"/>
                  </a:lnTo>
                  <a:lnTo>
                    <a:pt x="179" y="1021"/>
                  </a:lnTo>
                  <a:lnTo>
                    <a:pt x="242" y="982"/>
                  </a:lnTo>
                  <a:lnTo>
                    <a:pt x="303" y="943"/>
                  </a:lnTo>
                  <a:lnTo>
                    <a:pt x="365" y="907"/>
                  </a:lnTo>
                  <a:lnTo>
                    <a:pt x="425" y="871"/>
                  </a:lnTo>
                  <a:lnTo>
                    <a:pt x="485" y="838"/>
                  </a:lnTo>
                  <a:lnTo>
                    <a:pt x="544" y="805"/>
                  </a:lnTo>
                  <a:lnTo>
                    <a:pt x="602" y="774"/>
                  </a:lnTo>
                  <a:lnTo>
                    <a:pt x="659" y="745"/>
                  </a:lnTo>
                  <a:lnTo>
                    <a:pt x="716" y="717"/>
                  </a:lnTo>
                  <a:lnTo>
                    <a:pt x="772" y="689"/>
                  </a:lnTo>
                  <a:lnTo>
                    <a:pt x="826" y="664"/>
                  </a:lnTo>
                  <a:lnTo>
                    <a:pt x="880" y="639"/>
                  </a:lnTo>
                  <a:lnTo>
                    <a:pt x="932" y="617"/>
                  </a:lnTo>
                  <a:lnTo>
                    <a:pt x="985" y="594"/>
                  </a:lnTo>
                  <a:lnTo>
                    <a:pt x="1037" y="572"/>
                  </a:lnTo>
                  <a:lnTo>
                    <a:pt x="1087" y="553"/>
                  </a:lnTo>
                  <a:lnTo>
                    <a:pt x="1136" y="535"/>
                  </a:lnTo>
                  <a:lnTo>
                    <a:pt x="1185" y="516"/>
                  </a:lnTo>
                  <a:lnTo>
                    <a:pt x="1232" y="500"/>
                  </a:lnTo>
                  <a:lnTo>
                    <a:pt x="1280" y="484"/>
                  </a:lnTo>
                  <a:lnTo>
                    <a:pt x="1326" y="470"/>
                  </a:lnTo>
                  <a:lnTo>
                    <a:pt x="1372" y="456"/>
                  </a:lnTo>
                  <a:lnTo>
                    <a:pt x="1416" y="443"/>
                  </a:lnTo>
                  <a:lnTo>
                    <a:pt x="1458" y="431"/>
                  </a:lnTo>
                  <a:lnTo>
                    <a:pt x="1500" y="419"/>
                  </a:lnTo>
                  <a:lnTo>
                    <a:pt x="1542" y="409"/>
                  </a:lnTo>
                  <a:lnTo>
                    <a:pt x="1582" y="400"/>
                  </a:lnTo>
                  <a:lnTo>
                    <a:pt x="1621" y="391"/>
                  </a:lnTo>
                  <a:lnTo>
                    <a:pt x="1697" y="376"/>
                  </a:lnTo>
                  <a:lnTo>
                    <a:pt x="1770" y="363"/>
                  </a:lnTo>
                  <a:lnTo>
                    <a:pt x="1837" y="353"/>
                  </a:lnTo>
                  <a:lnTo>
                    <a:pt x="1901" y="345"/>
                  </a:lnTo>
                  <a:lnTo>
                    <a:pt x="1960" y="339"/>
                  </a:lnTo>
                  <a:lnTo>
                    <a:pt x="2016" y="335"/>
                  </a:lnTo>
                  <a:lnTo>
                    <a:pt x="2066" y="333"/>
                  </a:lnTo>
                  <a:lnTo>
                    <a:pt x="2113" y="332"/>
                  </a:lnTo>
                  <a:lnTo>
                    <a:pt x="2156" y="332"/>
                  </a:lnTo>
                  <a:lnTo>
                    <a:pt x="2194" y="333"/>
                  </a:lnTo>
                  <a:lnTo>
                    <a:pt x="2227" y="334"/>
                  </a:lnTo>
                  <a:lnTo>
                    <a:pt x="2255" y="336"/>
                  </a:lnTo>
                  <a:lnTo>
                    <a:pt x="2279" y="338"/>
                  </a:lnTo>
                  <a:lnTo>
                    <a:pt x="2297" y="340"/>
                  </a:lnTo>
                  <a:lnTo>
                    <a:pt x="2324" y="345"/>
                  </a:lnTo>
                  <a:lnTo>
                    <a:pt x="2325" y="345"/>
                  </a:lnTo>
                  <a:lnTo>
                    <a:pt x="2364" y="349"/>
                  </a:lnTo>
                  <a:lnTo>
                    <a:pt x="2325" y="345"/>
                  </a:lnTo>
                  <a:lnTo>
                    <a:pt x="2345" y="349"/>
                  </a:lnTo>
                  <a:lnTo>
                    <a:pt x="2364" y="348"/>
                  </a:lnTo>
                  <a:lnTo>
                    <a:pt x="2355" y="16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1826280" y="361800"/>
              <a:ext cx="66240" cy="52200"/>
            </a:xfrm>
            <a:custGeom>
              <a:avLst/>
              <a:gdLst/>
              <a:ahLst/>
              <a:rect l="l" t="t" r="r" b="b"/>
              <a:pathLst>
                <a:path w="684" h="477">
                  <a:moveTo>
                    <a:pt x="350" y="20"/>
                  </a:moveTo>
                  <a:lnTo>
                    <a:pt x="351" y="40"/>
                  </a:lnTo>
                  <a:lnTo>
                    <a:pt x="350" y="28"/>
                  </a:lnTo>
                  <a:lnTo>
                    <a:pt x="351" y="26"/>
                  </a:lnTo>
                  <a:lnTo>
                    <a:pt x="351" y="26"/>
                  </a:lnTo>
                  <a:lnTo>
                    <a:pt x="350" y="33"/>
                  </a:lnTo>
                  <a:lnTo>
                    <a:pt x="350" y="31"/>
                  </a:lnTo>
                  <a:lnTo>
                    <a:pt x="350" y="33"/>
                  </a:lnTo>
                  <a:lnTo>
                    <a:pt x="349" y="35"/>
                  </a:lnTo>
                  <a:lnTo>
                    <a:pt x="348" y="37"/>
                  </a:lnTo>
                  <a:lnTo>
                    <a:pt x="347" y="40"/>
                  </a:lnTo>
                  <a:lnTo>
                    <a:pt x="345" y="43"/>
                  </a:lnTo>
                  <a:lnTo>
                    <a:pt x="343" y="47"/>
                  </a:lnTo>
                  <a:lnTo>
                    <a:pt x="339" y="52"/>
                  </a:lnTo>
                  <a:lnTo>
                    <a:pt x="334" y="56"/>
                  </a:lnTo>
                  <a:lnTo>
                    <a:pt x="329" y="62"/>
                  </a:lnTo>
                  <a:lnTo>
                    <a:pt x="322" y="67"/>
                  </a:lnTo>
                  <a:lnTo>
                    <a:pt x="313" y="74"/>
                  </a:lnTo>
                  <a:lnTo>
                    <a:pt x="303" y="80"/>
                  </a:lnTo>
                  <a:lnTo>
                    <a:pt x="289" y="88"/>
                  </a:lnTo>
                  <a:lnTo>
                    <a:pt x="275" y="95"/>
                  </a:lnTo>
                  <a:lnTo>
                    <a:pt x="256" y="103"/>
                  </a:lnTo>
                  <a:lnTo>
                    <a:pt x="236" y="110"/>
                  </a:lnTo>
                  <a:lnTo>
                    <a:pt x="212" y="117"/>
                  </a:lnTo>
                  <a:lnTo>
                    <a:pt x="184" y="123"/>
                  </a:lnTo>
                  <a:lnTo>
                    <a:pt x="155" y="129"/>
                  </a:lnTo>
                  <a:lnTo>
                    <a:pt x="122" y="135"/>
                  </a:lnTo>
                  <a:lnTo>
                    <a:pt x="84" y="139"/>
                  </a:lnTo>
                  <a:lnTo>
                    <a:pt x="44" y="143"/>
                  </a:lnTo>
                  <a:lnTo>
                    <a:pt x="0" y="144"/>
                  </a:lnTo>
                  <a:lnTo>
                    <a:pt x="9" y="477"/>
                  </a:lnTo>
                  <a:lnTo>
                    <a:pt x="64" y="474"/>
                  </a:lnTo>
                  <a:lnTo>
                    <a:pt x="116" y="469"/>
                  </a:lnTo>
                  <a:lnTo>
                    <a:pt x="166" y="463"/>
                  </a:lnTo>
                  <a:lnTo>
                    <a:pt x="212" y="457"/>
                  </a:lnTo>
                  <a:lnTo>
                    <a:pt x="256" y="447"/>
                  </a:lnTo>
                  <a:lnTo>
                    <a:pt x="297" y="437"/>
                  </a:lnTo>
                  <a:lnTo>
                    <a:pt x="336" y="425"/>
                  </a:lnTo>
                  <a:lnTo>
                    <a:pt x="373" y="413"/>
                  </a:lnTo>
                  <a:lnTo>
                    <a:pt x="409" y="399"/>
                  </a:lnTo>
                  <a:lnTo>
                    <a:pt x="441" y="383"/>
                  </a:lnTo>
                  <a:lnTo>
                    <a:pt x="471" y="366"/>
                  </a:lnTo>
                  <a:lnTo>
                    <a:pt x="500" y="348"/>
                  </a:lnTo>
                  <a:lnTo>
                    <a:pt x="526" y="329"/>
                  </a:lnTo>
                  <a:lnTo>
                    <a:pt x="550" y="309"/>
                  </a:lnTo>
                  <a:lnTo>
                    <a:pt x="573" y="287"/>
                  </a:lnTo>
                  <a:lnTo>
                    <a:pt x="592" y="266"/>
                  </a:lnTo>
                  <a:lnTo>
                    <a:pt x="609" y="244"/>
                  </a:lnTo>
                  <a:lnTo>
                    <a:pt x="624" y="221"/>
                  </a:lnTo>
                  <a:lnTo>
                    <a:pt x="638" y="200"/>
                  </a:lnTo>
                  <a:lnTo>
                    <a:pt x="649" y="177"/>
                  </a:lnTo>
                  <a:lnTo>
                    <a:pt x="659" y="156"/>
                  </a:lnTo>
                  <a:lnTo>
                    <a:pt x="665" y="135"/>
                  </a:lnTo>
                  <a:lnTo>
                    <a:pt x="672" y="116"/>
                  </a:lnTo>
                  <a:lnTo>
                    <a:pt x="676" y="93"/>
                  </a:lnTo>
                  <a:lnTo>
                    <a:pt x="682" y="64"/>
                  </a:lnTo>
                  <a:lnTo>
                    <a:pt x="683" y="37"/>
                  </a:lnTo>
                  <a:lnTo>
                    <a:pt x="684" y="18"/>
                  </a:lnTo>
                  <a:lnTo>
                    <a:pt x="682" y="0"/>
                  </a:lnTo>
                  <a:lnTo>
                    <a:pt x="683" y="20"/>
                  </a:lnTo>
                  <a:lnTo>
                    <a:pt x="350" y="20"/>
                  </a:lnTo>
                  <a:lnTo>
                    <a:pt x="350" y="29"/>
                  </a:lnTo>
                  <a:lnTo>
                    <a:pt x="351" y="40"/>
                  </a:lnTo>
                  <a:lnTo>
                    <a:pt x="350" y="2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1860480" y="363960"/>
              <a:ext cx="32040" cy="2160"/>
            </a:xfrm>
            <a:custGeom>
              <a:avLst/>
              <a:gdLst/>
              <a:ahLst/>
              <a:rect l="l" t="t" r="r" b="b"/>
              <a:pathLst>
                <a:path w="333" h="20">
                  <a:moveTo>
                    <a:pt x="0" y="0"/>
                  </a:moveTo>
                  <a:lnTo>
                    <a:pt x="166" y="0"/>
                  </a:lnTo>
                  <a:lnTo>
                    <a:pt x="166" y="0"/>
                  </a:lnTo>
                  <a:lnTo>
                    <a:pt x="166" y="0"/>
                  </a:lnTo>
                  <a:lnTo>
                    <a:pt x="166" y="0"/>
                  </a:lnTo>
                  <a:lnTo>
                    <a:pt x="333" y="0"/>
                  </a:lnTo>
                  <a:lnTo>
                    <a:pt x="0" y="0"/>
                  </a:lnTo>
                  <a:lnTo>
                    <a:pt x="0" y="9"/>
                  </a:lnTo>
                  <a:lnTo>
                    <a:pt x="1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4640" bIns="-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1860480" y="363960"/>
              <a:ext cx="32040" cy="2160"/>
            </a:xfrm>
            <a:custGeom>
              <a:avLst/>
              <a:gdLst/>
              <a:ahLst/>
              <a:rect l="l" t="t" r="r" b="b"/>
              <a:pathLst>
                <a:path w="333" h="20">
                  <a:moveTo>
                    <a:pt x="0" y="0"/>
                  </a:moveTo>
                  <a:lnTo>
                    <a:pt x="166" y="0"/>
                  </a:lnTo>
                  <a:lnTo>
                    <a:pt x="166" y="0"/>
                  </a:lnTo>
                  <a:lnTo>
                    <a:pt x="166" y="0"/>
                  </a:lnTo>
                  <a:lnTo>
                    <a:pt x="166" y="0"/>
                  </a:lnTo>
                  <a:lnTo>
                    <a:pt x="333" y="0"/>
                  </a:lnTo>
                  <a:lnTo>
                    <a:pt x="0" y="0"/>
                  </a:lnTo>
                  <a:lnTo>
                    <a:pt x="0" y="9"/>
                  </a:lnTo>
                  <a:lnTo>
                    <a:pt x="1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4640" bIns="-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256680" y="337320"/>
              <a:ext cx="1619640" cy="925560"/>
            </a:xfrm>
            <a:custGeom>
              <a:avLst/>
              <a:gdLst/>
              <a:ahLst/>
              <a:rect l="l" t="t" r="r" b="b"/>
              <a:pathLst>
                <a:path w="16676" h="8428">
                  <a:moveTo>
                    <a:pt x="16676" y="244"/>
                  </a:moveTo>
                  <a:lnTo>
                    <a:pt x="16675" y="225"/>
                  </a:lnTo>
                  <a:lnTo>
                    <a:pt x="16673" y="208"/>
                  </a:lnTo>
                  <a:lnTo>
                    <a:pt x="16669" y="191"/>
                  </a:lnTo>
                  <a:lnTo>
                    <a:pt x="16665" y="176"/>
                  </a:lnTo>
                  <a:lnTo>
                    <a:pt x="16657" y="162"/>
                  </a:lnTo>
                  <a:lnTo>
                    <a:pt x="16649" y="148"/>
                  </a:lnTo>
                  <a:lnTo>
                    <a:pt x="16641" y="135"/>
                  </a:lnTo>
                  <a:lnTo>
                    <a:pt x="16631" y="123"/>
                  </a:lnTo>
                  <a:lnTo>
                    <a:pt x="16620" y="112"/>
                  </a:lnTo>
                  <a:lnTo>
                    <a:pt x="16610" y="102"/>
                  </a:lnTo>
                  <a:lnTo>
                    <a:pt x="16598" y="93"/>
                  </a:lnTo>
                  <a:lnTo>
                    <a:pt x="16585" y="84"/>
                  </a:lnTo>
                  <a:lnTo>
                    <a:pt x="16572" y="77"/>
                  </a:lnTo>
                  <a:lnTo>
                    <a:pt x="16559" y="69"/>
                  </a:lnTo>
                  <a:lnTo>
                    <a:pt x="16545" y="63"/>
                  </a:lnTo>
                  <a:lnTo>
                    <a:pt x="16532" y="56"/>
                  </a:lnTo>
                  <a:lnTo>
                    <a:pt x="16505" y="46"/>
                  </a:lnTo>
                  <a:lnTo>
                    <a:pt x="16478" y="39"/>
                  </a:lnTo>
                  <a:lnTo>
                    <a:pt x="16454" y="32"/>
                  </a:lnTo>
                  <a:lnTo>
                    <a:pt x="16432" y="28"/>
                  </a:lnTo>
                  <a:lnTo>
                    <a:pt x="16399" y="24"/>
                  </a:lnTo>
                  <a:lnTo>
                    <a:pt x="16386" y="23"/>
                  </a:lnTo>
                  <a:lnTo>
                    <a:pt x="16208" y="9"/>
                  </a:lnTo>
                  <a:lnTo>
                    <a:pt x="16033" y="1"/>
                  </a:lnTo>
                  <a:lnTo>
                    <a:pt x="15864" y="0"/>
                  </a:lnTo>
                  <a:lnTo>
                    <a:pt x="15699" y="5"/>
                  </a:lnTo>
                  <a:lnTo>
                    <a:pt x="15538" y="16"/>
                  </a:lnTo>
                  <a:lnTo>
                    <a:pt x="15382" y="31"/>
                  </a:lnTo>
                  <a:lnTo>
                    <a:pt x="15231" y="52"/>
                  </a:lnTo>
                  <a:lnTo>
                    <a:pt x="15085" y="77"/>
                  </a:lnTo>
                  <a:lnTo>
                    <a:pt x="14944" y="105"/>
                  </a:lnTo>
                  <a:lnTo>
                    <a:pt x="14808" y="137"/>
                  </a:lnTo>
                  <a:lnTo>
                    <a:pt x="14676" y="173"/>
                  </a:lnTo>
                  <a:lnTo>
                    <a:pt x="14551" y="210"/>
                  </a:lnTo>
                  <a:lnTo>
                    <a:pt x="14430" y="250"/>
                  </a:lnTo>
                  <a:lnTo>
                    <a:pt x="14315" y="291"/>
                  </a:lnTo>
                  <a:lnTo>
                    <a:pt x="14206" y="334"/>
                  </a:lnTo>
                  <a:lnTo>
                    <a:pt x="14102" y="379"/>
                  </a:lnTo>
                  <a:lnTo>
                    <a:pt x="14003" y="423"/>
                  </a:lnTo>
                  <a:lnTo>
                    <a:pt x="13910" y="468"/>
                  </a:lnTo>
                  <a:lnTo>
                    <a:pt x="13824" y="512"/>
                  </a:lnTo>
                  <a:lnTo>
                    <a:pt x="13743" y="557"/>
                  </a:lnTo>
                  <a:lnTo>
                    <a:pt x="13668" y="599"/>
                  </a:lnTo>
                  <a:lnTo>
                    <a:pt x="13599" y="640"/>
                  </a:lnTo>
                  <a:lnTo>
                    <a:pt x="13537" y="679"/>
                  </a:lnTo>
                  <a:lnTo>
                    <a:pt x="13479" y="716"/>
                  </a:lnTo>
                  <a:lnTo>
                    <a:pt x="13430" y="750"/>
                  </a:lnTo>
                  <a:lnTo>
                    <a:pt x="13385" y="781"/>
                  </a:lnTo>
                  <a:lnTo>
                    <a:pt x="13349" y="808"/>
                  </a:lnTo>
                  <a:lnTo>
                    <a:pt x="13318" y="832"/>
                  </a:lnTo>
                  <a:lnTo>
                    <a:pt x="13277" y="864"/>
                  </a:lnTo>
                  <a:lnTo>
                    <a:pt x="13262" y="876"/>
                  </a:lnTo>
                  <a:lnTo>
                    <a:pt x="13057" y="1014"/>
                  </a:lnTo>
                  <a:lnTo>
                    <a:pt x="12861" y="1142"/>
                  </a:lnTo>
                  <a:lnTo>
                    <a:pt x="12673" y="1260"/>
                  </a:lnTo>
                  <a:lnTo>
                    <a:pt x="12493" y="1368"/>
                  </a:lnTo>
                  <a:lnTo>
                    <a:pt x="12322" y="1466"/>
                  </a:lnTo>
                  <a:lnTo>
                    <a:pt x="12159" y="1555"/>
                  </a:lnTo>
                  <a:lnTo>
                    <a:pt x="12003" y="1637"/>
                  </a:lnTo>
                  <a:lnTo>
                    <a:pt x="11855" y="1709"/>
                  </a:lnTo>
                  <a:lnTo>
                    <a:pt x="11715" y="1775"/>
                  </a:lnTo>
                  <a:lnTo>
                    <a:pt x="11584" y="1832"/>
                  </a:lnTo>
                  <a:lnTo>
                    <a:pt x="11458" y="1883"/>
                  </a:lnTo>
                  <a:lnTo>
                    <a:pt x="11341" y="1928"/>
                  </a:lnTo>
                  <a:lnTo>
                    <a:pt x="11230" y="1966"/>
                  </a:lnTo>
                  <a:lnTo>
                    <a:pt x="11126" y="1999"/>
                  </a:lnTo>
                  <a:lnTo>
                    <a:pt x="11030" y="2025"/>
                  </a:lnTo>
                  <a:lnTo>
                    <a:pt x="10939" y="2048"/>
                  </a:lnTo>
                  <a:lnTo>
                    <a:pt x="10856" y="2066"/>
                  </a:lnTo>
                  <a:lnTo>
                    <a:pt x="10779" y="2079"/>
                  </a:lnTo>
                  <a:lnTo>
                    <a:pt x="10708" y="2090"/>
                  </a:lnTo>
                  <a:lnTo>
                    <a:pt x="10644" y="2097"/>
                  </a:lnTo>
                  <a:lnTo>
                    <a:pt x="10584" y="2101"/>
                  </a:lnTo>
                  <a:lnTo>
                    <a:pt x="10532" y="2102"/>
                  </a:lnTo>
                  <a:lnTo>
                    <a:pt x="10484" y="2101"/>
                  </a:lnTo>
                  <a:lnTo>
                    <a:pt x="10443" y="2099"/>
                  </a:lnTo>
                  <a:lnTo>
                    <a:pt x="10406" y="2096"/>
                  </a:lnTo>
                  <a:lnTo>
                    <a:pt x="10375" y="2091"/>
                  </a:lnTo>
                  <a:lnTo>
                    <a:pt x="10350" y="2086"/>
                  </a:lnTo>
                  <a:lnTo>
                    <a:pt x="10329" y="2082"/>
                  </a:lnTo>
                  <a:lnTo>
                    <a:pt x="10302" y="2073"/>
                  </a:lnTo>
                  <a:lnTo>
                    <a:pt x="10293" y="2070"/>
                  </a:lnTo>
                  <a:lnTo>
                    <a:pt x="10268" y="2035"/>
                  </a:lnTo>
                  <a:lnTo>
                    <a:pt x="10235" y="2004"/>
                  </a:lnTo>
                  <a:lnTo>
                    <a:pt x="10196" y="1974"/>
                  </a:lnTo>
                  <a:lnTo>
                    <a:pt x="10150" y="1947"/>
                  </a:lnTo>
                  <a:lnTo>
                    <a:pt x="10098" y="1921"/>
                  </a:lnTo>
                  <a:lnTo>
                    <a:pt x="10041" y="1897"/>
                  </a:lnTo>
                  <a:lnTo>
                    <a:pt x="9979" y="1876"/>
                  </a:lnTo>
                  <a:lnTo>
                    <a:pt x="9912" y="1855"/>
                  </a:lnTo>
                  <a:lnTo>
                    <a:pt x="9842" y="1837"/>
                  </a:lnTo>
                  <a:lnTo>
                    <a:pt x="9769" y="1819"/>
                  </a:lnTo>
                  <a:lnTo>
                    <a:pt x="9692" y="1804"/>
                  </a:lnTo>
                  <a:lnTo>
                    <a:pt x="9613" y="1790"/>
                  </a:lnTo>
                  <a:lnTo>
                    <a:pt x="9533" y="1778"/>
                  </a:lnTo>
                  <a:lnTo>
                    <a:pt x="9451" y="1768"/>
                  </a:lnTo>
                  <a:lnTo>
                    <a:pt x="9369" y="1758"/>
                  </a:lnTo>
                  <a:lnTo>
                    <a:pt x="9287" y="1749"/>
                  </a:lnTo>
                  <a:lnTo>
                    <a:pt x="9204" y="1742"/>
                  </a:lnTo>
                  <a:lnTo>
                    <a:pt x="9123" y="1735"/>
                  </a:lnTo>
                  <a:lnTo>
                    <a:pt x="9043" y="1729"/>
                  </a:lnTo>
                  <a:lnTo>
                    <a:pt x="8965" y="1725"/>
                  </a:lnTo>
                  <a:lnTo>
                    <a:pt x="8815" y="1718"/>
                  </a:lnTo>
                  <a:lnTo>
                    <a:pt x="8679" y="1714"/>
                  </a:lnTo>
                  <a:lnTo>
                    <a:pt x="8560" y="1712"/>
                  </a:lnTo>
                  <a:lnTo>
                    <a:pt x="8463" y="1711"/>
                  </a:lnTo>
                  <a:lnTo>
                    <a:pt x="8392" y="1711"/>
                  </a:lnTo>
                  <a:lnTo>
                    <a:pt x="8350" y="1712"/>
                  </a:lnTo>
                  <a:lnTo>
                    <a:pt x="8350" y="1708"/>
                  </a:lnTo>
                  <a:lnTo>
                    <a:pt x="8275" y="1707"/>
                  </a:lnTo>
                  <a:lnTo>
                    <a:pt x="8077" y="1709"/>
                  </a:lnTo>
                  <a:lnTo>
                    <a:pt x="7942" y="1713"/>
                  </a:lnTo>
                  <a:lnTo>
                    <a:pt x="7791" y="1719"/>
                  </a:lnTo>
                  <a:lnTo>
                    <a:pt x="7711" y="1723"/>
                  </a:lnTo>
                  <a:lnTo>
                    <a:pt x="7628" y="1729"/>
                  </a:lnTo>
                  <a:lnTo>
                    <a:pt x="7543" y="1734"/>
                  </a:lnTo>
                  <a:lnTo>
                    <a:pt x="7457" y="1742"/>
                  </a:lnTo>
                  <a:lnTo>
                    <a:pt x="7370" y="1750"/>
                  </a:lnTo>
                  <a:lnTo>
                    <a:pt x="7284" y="1760"/>
                  </a:lnTo>
                  <a:lnTo>
                    <a:pt x="7197" y="1771"/>
                  </a:lnTo>
                  <a:lnTo>
                    <a:pt x="7112" y="1783"/>
                  </a:lnTo>
                  <a:lnTo>
                    <a:pt x="7028" y="1797"/>
                  </a:lnTo>
                  <a:lnTo>
                    <a:pt x="6946" y="1812"/>
                  </a:lnTo>
                  <a:lnTo>
                    <a:pt x="6868" y="1829"/>
                  </a:lnTo>
                  <a:lnTo>
                    <a:pt x="6793" y="1848"/>
                  </a:lnTo>
                  <a:lnTo>
                    <a:pt x="6722" y="1868"/>
                  </a:lnTo>
                  <a:lnTo>
                    <a:pt x="6655" y="1891"/>
                  </a:lnTo>
                  <a:lnTo>
                    <a:pt x="6593" y="1915"/>
                  </a:lnTo>
                  <a:lnTo>
                    <a:pt x="6538" y="1941"/>
                  </a:lnTo>
                  <a:lnTo>
                    <a:pt x="6489" y="1970"/>
                  </a:lnTo>
                  <a:lnTo>
                    <a:pt x="6446" y="2001"/>
                  </a:lnTo>
                  <a:lnTo>
                    <a:pt x="6412" y="2034"/>
                  </a:lnTo>
                  <a:lnTo>
                    <a:pt x="6385" y="2070"/>
                  </a:lnTo>
                  <a:lnTo>
                    <a:pt x="6376" y="2073"/>
                  </a:lnTo>
                  <a:lnTo>
                    <a:pt x="6349" y="2082"/>
                  </a:lnTo>
                  <a:lnTo>
                    <a:pt x="6328" y="2086"/>
                  </a:lnTo>
                  <a:lnTo>
                    <a:pt x="6303" y="2091"/>
                  </a:lnTo>
                  <a:lnTo>
                    <a:pt x="6272" y="2096"/>
                  </a:lnTo>
                  <a:lnTo>
                    <a:pt x="6235" y="2099"/>
                  </a:lnTo>
                  <a:lnTo>
                    <a:pt x="6194" y="2101"/>
                  </a:lnTo>
                  <a:lnTo>
                    <a:pt x="6146" y="2102"/>
                  </a:lnTo>
                  <a:lnTo>
                    <a:pt x="6094" y="2101"/>
                  </a:lnTo>
                  <a:lnTo>
                    <a:pt x="6034" y="2097"/>
                  </a:lnTo>
                  <a:lnTo>
                    <a:pt x="5970" y="2090"/>
                  </a:lnTo>
                  <a:lnTo>
                    <a:pt x="5899" y="2079"/>
                  </a:lnTo>
                  <a:lnTo>
                    <a:pt x="5822" y="2066"/>
                  </a:lnTo>
                  <a:lnTo>
                    <a:pt x="5739" y="2048"/>
                  </a:lnTo>
                  <a:lnTo>
                    <a:pt x="5648" y="2025"/>
                  </a:lnTo>
                  <a:lnTo>
                    <a:pt x="5552" y="1999"/>
                  </a:lnTo>
                  <a:lnTo>
                    <a:pt x="5448" y="1966"/>
                  </a:lnTo>
                  <a:lnTo>
                    <a:pt x="5337" y="1928"/>
                  </a:lnTo>
                  <a:lnTo>
                    <a:pt x="5220" y="1883"/>
                  </a:lnTo>
                  <a:lnTo>
                    <a:pt x="5094" y="1832"/>
                  </a:lnTo>
                  <a:lnTo>
                    <a:pt x="4962" y="1775"/>
                  </a:lnTo>
                  <a:lnTo>
                    <a:pt x="4823" y="1709"/>
                  </a:lnTo>
                  <a:lnTo>
                    <a:pt x="4675" y="1637"/>
                  </a:lnTo>
                  <a:lnTo>
                    <a:pt x="4519" y="1555"/>
                  </a:lnTo>
                  <a:lnTo>
                    <a:pt x="4356" y="1466"/>
                  </a:lnTo>
                  <a:lnTo>
                    <a:pt x="4185" y="1368"/>
                  </a:lnTo>
                  <a:lnTo>
                    <a:pt x="4005" y="1260"/>
                  </a:lnTo>
                  <a:lnTo>
                    <a:pt x="3817" y="1142"/>
                  </a:lnTo>
                  <a:lnTo>
                    <a:pt x="3621" y="1014"/>
                  </a:lnTo>
                  <a:lnTo>
                    <a:pt x="3416" y="876"/>
                  </a:lnTo>
                  <a:lnTo>
                    <a:pt x="3401" y="864"/>
                  </a:lnTo>
                  <a:lnTo>
                    <a:pt x="3359" y="832"/>
                  </a:lnTo>
                  <a:lnTo>
                    <a:pt x="3329" y="808"/>
                  </a:lnTo>
                  <a:lnTo>
                    <a:pt x="3293" y="781"/>
                  </a:lnTo>
                  <a:lnTo>
                    <a:pt x="3248" y="750"/>
                  </a:lnTo>
                  <a:lnTo>
                    <a:pt x="3199" y="716"/>
                  </a:lnTo>
                  <a:lnTo>
                    <a:pt x="3141" y="679"/>
                  </a:lnTo>
                  <a:lnTo>
                    <a:pt x="3079" y="640"/>
                  </a:lnTo>
                  <a:lnTo>
                    <a:pt x="3010" y="599"/>
                  </a:lnTo>
                  <a:lnTo>
                    <a:pt x="2935" y="557"/>
                  </a:lnTo>
                  <a:lnTo>
                    <a:pt x="2854" y="512"/>
                  </a:lnTo>
                  <a:lnTo>
                    <a:pt x="2767" y="468"/>
                  </a:lnTo>
                  <a:lnTo>
                    <a:pt x="2675" y="423"/>
                  </a:lnTo>
                  <a:lnTo>
                    <a:pt x="2576" y="379"/>
                  </a:lnTo>
                  <a:lnTo>
                    <a:pt x="2472" y="334"/>
                  </a:lnTo>
                  <a:lnTo>
                    <a:pt x="2363" y="291"/>
                  </a:lnTo>
                  <a:lnTo>
                    <a:pt x="2248" y="250"/>
                  </a:lnTo>
                  <a:lnTo>
                    <a:pt x="2127" y="210"/>
                  </a:lnTo>
                  <a:lnTo>
                    <a:pt x="2002" y="173"/>
                  </a:lnTo>
                  <a:lnTo>
                    <a:pt x="1870" y="137"/>
                  </a:lnTo>
                  <a:lnTo>
                    <a:pt x="1734" y="105"/>
                  </a:lnTo>
                  <a:lnTo>
                    <a:pt x="1593" y="77"/>
                  </a:lnTo>
                  <a:lnTo>
                    <a:pt x="1447" y="52"/>
                  </a:lnTo>
                  <a:lnTo>
                    <a:pt x="1296" y="31"/>
                  </a:lnTo>
                  <a:lnTo>
                    <a:pt x="1140" y="16"/>
                  </a:lnTo>
                  <a:lnTo>
                    <a:pt x="979" y="5"/>
                  </a:lnTo>
                  <a:lnTo>
                    <a:pt x="814" y="0"/>
                  </a:lnTo>
                  <a:lnTo>
                    <a:pt x="645" y="1"/>
                  </a:lnTo>
                  <a:lnTo>
                    <a:pt x="470" y="9"/>
                  </a:lnTo>
                  <a:lnTo>
                    <a:pt x="292" y="23"/>
                  </a:lnTo>
                  <a:lnTo>
                    <a:pt x="279" y="24"/>
                  </a:lnTo>
                  <a:lnTo>
                    <a:pt x="247" y="28"/>
                  </a:lnTo>
                  <a:lnTo>
                    <a:pt x="224" y="32"/>
                  </a:lnTo>
                  <a:lnTo>
                    <a:pt x="200" y="39"/>
                  </a:lnTo>
                  <a:lnTo>
                    <a:pt x="173" y="46"/>
                  </a:lnTo>
                  <a:lnTo>
                    <a:pt x="146" y="56"/>
                  </a:lnTo>
                  <a:lnTo>
                    <a:pt x="133" y="63"/>
                  </a:lnTo>
                  <a:lnTo>
                    <a:pt x="119" y="69"/>
                  </a:lnTo>
                  <a:lnTo>
                    <a:pt x="106" y="77"/>
                  </a:lnTo>
                  <a:lnTo>
                    <a:pt x="93" y="84"/>
                  </a:lnTo>
                  <a:lnTo>
                    <a:pt x="80" y="93"/>
                  </a:lnTo>
                  <a:lnTo>
                    <a:pt x="68" y="102"/>
                  </a:lnTo>
                  <a:lnTo>
                    <a:pt x="58" y="112"/>
                  </a:lnTo>
                  <a:lnTo>
                    <a:pt x="47" y="123"/>
                  </a:lnTo>
                  <a:lnTo>
                    <a:pt x="37" y="135"/>
                  </a:lnTo>
                  <a:lnTo>
                    <a:pt x="29" y="148"/>
                  </a:lnTo>
                  <a:lnTo>
                    <a:pt x="20" y="162"/>
                  </a:lnTo>
                  <a:lnTo>
                    <a:pt x="13" y="176"/>
                  </a:lnTo>
                  <a:lnTo>
                    <a:pt x="9" y="191"/>
                  </a:lnTo>
                  <a:lnTo>
                    <a:pt x="5" y="208"/>
                  </a:lnTo>
                  <a:lnTo>
                    <a:pt x="3" y="225"/>
                  </a:lnTo>
                  <a:lnTo>
                    <a:pt x="2" y="244"/>
                  </a:lnTo>
                  <a:lnTo>
                    <a:pt x="2" y="247"/>
                  </a:lnTo>
                  <a:lnTo>
                    <a:pt x="0" y="256"/>
                  </a:lnTo>
                  <a:lnTo>
                    <a:pt x="2" y="270"/>
                  </a:lnTo>
                  <a:lnTo>
                    <a:pt x="5" y="287"/>
                  </a:lnTo>
                  <a:lnTo>
                    <a:pt x="7" y="298"/>
                  </a:lnTo>
                  <a:lnTo>
                    <a:pt x="10" y="308"/>
                  </a:lnTo>
                  <a:lnTo>
                    <a:pt x="15" y="319"/>
                  </a:lnTo>
                  <a:lnTo>
                    <a:pt x="20" y="331"/>
                  </a:lnTo>
                  <a:lnTo>
                    <a:pt x="25" y="344"/>
                  </a:lnTo>
                  <a:lnTo>
                    <a:pt x="33" y="357"/>
                  </a:lnTo>
                  <a:lnTo>
                    <a:pt x="43" y="370"/>
                  </a:lnTo>
                  <a:lnTo>
                    <a:pt x="52" y="383"/>
                  </a:lnTo>
                  <a:lnTo>
                    <a:pt x="64" y="396"/>
                  </a:lnTo>
                  <a:lnTo>
                    <a:pt x="78" y="409"/>
                  </a:lnTo>
                  <a:lnTo>
                    <a:pt x="94" y="422"/>
                  </a:lnTo>
                  <a:lnTo>
                    <a:pt x="112" y="435"/>
                  </a:lnTo>
                  <a:lnTo>
                    <a:pt x="131" y="448"/>
                  </a:lnTo>
                  <a:lnTo>
                    <a:pt x="153" y="459"/>
                  </a:lnTo>
                  <a:lnTo>
                    <a:pt x="176" y="471"/>
                  </a:lnTo>
                  <a:lnTo>
                    <a:pt x="203" y="482"/>
                  </a:lnTo>
                  <a:lnTo>
                    <a:pt x="231" y="492"/>
                  </a:lnTo>
                  <a:lnTo>
                    <a:pt x="264" y="501"/>
                  </a:lnTo>
                  <a:lnTo>
                    <a:pt x="297" y="509"/>
                  </a:lnTo>
                  <a:lnTo>
                    <a:pt x="335" y="517"/>
                  </a:lnTo>
                  <a:lnTo>
                    <a:pt x="375" y="523"/>
                  </a:lnTo>
                  <a:lnTo>
                    <a:pt x="418" y="528"/>
                  </a:lnTo>
                  <a:lnTo>
                    <a:pt x="464" y="532"/>
                  </a:lnTo>
                  <a:lnTo>
                    <a:pt x="513" y="534"/>
                  </a:lnTo>
                  <a:lnTo>
                    <a:pt x="524" y="533"/>
                  </a:lnTo>
                  <a:lnTo>
                    <a:pt x="554" y="527"/>
                  </a:lnTo>
                  <a:lnTo>
                    <a:pt x="577" y="525"/>
                  </a:lnTo>
                  <a:lnTo>
                    <a:pt x="605" y="523"/>
                  </a:lnTo>
                  <a:lnTo>
                    <a:pt x="637" y="521"/>
                  </a:lnTo>
                  <a:lnTo>
                    <a:pt x="674" y="519"/>
                  </a:lnTo>
                  <a:lnTo>
                    <a:pt x="716" y="518"/>
                  </a:lnTo>
                  <a:lnTo>
                    <a:pt x="761" y="518"/>
                  </a:lnTo>
                  <a:lnTo>
                    <a:pt x="812" y="519"/>
                  </a:lnTo>
                  <a:lnTo>
                    <a:pt x="867" y="522"/>
                  </a:lnTo>
                  <a:lnTo>
                    <a:pt x="926" y="526"/>
                  </a:lnTo>
                  <a:lnTo>
                    <a:pt x="990" y="532"/>
                  </a:lnTo>
                  <a:lnTo>
                    <a:pt x="1058" y="540"/>
                  </a:lnTo>
                  <a:lnTo>
                    <a:pt x="1130" y="551"/>
                  </a:lnTo>
                  <a:lnTo>
                    <a:pt x="1206" y="565"/>
                  </a:lnTo>
                  <a:lnTo>
                    <a:pt x="1286" y="580"/>
                  </a:lnTo>
                  <a:lnTo>
                    <a:pt x="1370" y="600"/>
                  </a:lnTo>
                  <a:lnTo>
                    <a:pt x="1458" y="622"/>
                  </a:lnTo>
                  <a:lnTo>
                    <a:pt x="1549" y="648"/>
                  </a:lnTo>
                  <a:lnTo>
                    <a:pt x="1645" y="678"/>
                  </a:lnTo>
                  <a:lnTo>
                    <a:pt x="1743" y="712"/>
                  </a:lnTo>
                  <a:lnTo>
                    <a:pt x="1846" y="751"/>
                  </a:lnTo>
                  <a:lnTo>
                    <a:pt x="1951" y="793"/>
                  </a:lnTo>
                  <a:lnTo>
                    <a:pt x="2060" y="840"/>
                  </a:lnTo>
                  <a:lnTo>
                    <a:pt x="2174" y="892"/>
                  </a:lnTo>
                  <a:lnTo>
                    <a:pt x="2289" y="949"/>
                  </a:lnTo>
                  <a:lnTo>
                    <a:pt x="2408" y="1012"/>
                  </a:lnTo>
                  <a:lnTo>
                    <a:pt x="2530" y="1080"/>
                  </a:lnTo>
                  <a:lnTo>
                    <a:pt x="2656" y="1154"/>
                  </a:lnTo>
                  <a:lnTo>
                    <a:pt x="2783" y="1234"/>
                  </a:lnTo>
                  <a:lnTo>
                    <a:pt x="2850" y="1294"/>
                  </a:lnTo>
                  <a:lnTo>
                    <a:pt x="3035" y="1456"/>
                  </a:lnTo>
                  <a:lnTo>
                    <a:pt x="3162" y="1565"/>
                  </a:lnTo>
                  <a:lnTo>
                    <a:pt x="3310" y="1689"/>
                  </a:lnTo>
                  <a:lnTo>
                    <a:pt x="3391" y="1755"/>
                  </a:lnTo>
                  <a:lnTo>
                    <a:pt x="3474" y="1823"/>
                  </a:lnTo>
                  <a:lnTo>
                    <a:pt x="3561" y="1892"/>
                  </a:lnTo>
                  <a:lnTo>
                    <a:pt x="3652" y="1963"/>
                  </a:lnTo>
                  <a:lnTo>
                    <a:pt x="3745" y="2034"/>
                  </a:lnTo>
                  <a:lnTo>
                    <a:pt x="3840" y="2106"/>
                  </a:lnTo>
                  <a:lnTo>
                    <a:pt x="3937" y="2178"/>
                  </a:lnTo>
                  <a:lnTo>
                    <a:pt x="4035" y="2249"/>
                  </a:lnTo>
                  <a:lnTo>
                    <a:pt x="4133" y="2318"/>
                  </a:lnTo>
                  <a:lnTo>
                    <a:pt x="4233" y="2386"/>
                  </a:lnTo>
                  <a:lnTo>
                    <a:pt x="4333" y="2452"/>
                  </a:lnTo>
                  <a:lnTo>
                    <a:pt x="4432" y="2515"/>
                  </a:lnTo>
                  <a:lnTo>
                    <a:pt x="4531" y="2574"/>
                  </a:lnTo>
                  <a:lnTo>
                    <a:pt x="4629" y="2632"/>
                  </a:lnTo>
                  <a:lnTo>
                    <a:pt x="4725" y="2684"/>
                  </a:lnTo>
                  <a:lnTo>
                    <a:pt x="4820" y="2733"/>
                  </a:lnTo>
                  <a:lnTo>
                    <a:pt x="4913" y="2776"/>
                  </a:lnTo>
                  <a:lnTo>
                    <a:pt x="5003" y="2814"/>
                  </a:lnTo>
                  <a:lnTo>
                    <a:pt x="5090" y="2846"/>
                  </a:lnTo>
                  <a:lnTo>
                    <a:pt x="5173" y="2871"/>
                  </a:lnTo>
                  <a:lnTo>
                    <a:pt x="4763" y="3178"/>
                  </a:lnTo>
                  <a:lnTo>
                    <a:pt x="4757" y="3180"/>
                  </a:lnTo>
                  <a:lnTo>
                    <a:pt x="4737" y="3183"/>
                  </a:lnTo>
                  <a:lnTo>
                    <a:pt x="4709" y="3188"/>
                  </a:lnTo>
                  <a:lnTo>
                    <a:pt x="4673" y="3196"/>
                  </a:lnTo>
                  <a:lnTo>
                    <a:pt x="4652" y="3201"/>
                  </a:lnTo>
                  <a:lnTo>
                    <a:pt x="4632" y="3208"/>
                  </a:lnTo>
                  <a:lnTo>
                    <a:pt x="4609" y="3214"/>
                  </a:lnTo>
                  <a:lnTo>
                    <a:pt x="4587" y="3223"/>
                  </a:lnTo>
                  <a:lnTo>
                    <a:pt x="4565" y="3231"/>
                  </a:lnTo>
                  <a:lnTo>
                    <a:pt x="4542" y="3242"/>
                  </a:lnTo>
                  <a:lnTo>
                    <a:pt x="4520" y="3253"/>
                  </a:lnTo>
                  <a:lnTo>
                    <a:pt x="4499" y="3266"/>
                  </a:lnTo>
                  <a:lnTo>
                    <a:pt x="4478" y="3280"/>
                  </a:lnTo>
                  <a:lnTo>
                    <a:pt x="4460" y="3295"/>
                  </a:lnTo>
                  <a:lnTo>
                    <a:pt x="4443" y="3311"/>
                  </a:lnTo>
                  <a:lnTo>
                    <a:pt x="4427" y="3329"/>
                  </a:lnTo>
                  <a:lnTo>
                    <a:pt x="4414" y="3349"/>
                  </a:lnTo>
                  <a:lnTo>
                    <a:pt x="4403" y="3369"/>
                  </a:lnTo>
                  <a:lnTo>
                    <a:pt x="4394" y="3392"/>
                  </a:lnTo>
                  <a:lnTo>
                    <a:pt x="4389" y="3416"/>
                  </a:lnTo>
                  <a:lnTo>
                    <a:pt x="4387" y="3442"/>
                  </a:lnTo>
                  <a:lnTo>
                    <a:pt x="4389" y="3470"/>
                  </a:lnTo>
                  <a:lnTo>
                    <a:pt x="4394" y="3499"/>
                  </a:lnTo>
                  <a:lnTo>
                    <a:pt x="4404" y="3530"/>
                  </a:lnTo>
                  <a:lnTo>
                    <a:pt x="4418" y="3562"/>
                  </a:lnTo>
                  <a:lnTo>
                    <a:pt x="4437" y="3597"/>
                  </a:lnTo>
                  <a:lnTo>
                    <a:pt x="4461" y="3635"/>
                  </a:lnTo>
                  <a:lnTo>
                    <a:pt x="4490" y="3673"/>
                  </a:lnTo>
                  <a:lnTo>
                    <a:pt x="4498" y="3680"/>
                  </a:lnTo>
                  <a:lnTo>
                    <a:pt x="4518" y="3699"/>
                  </a:lnTo>
                  <a:lnTo>
                    <a:pt x="4534" y="3712"/>
                  </a:lnTo>
                  <a:lnTo>
                    <a:pt x="4553" y="3727"/>
                  </a:lnTo>
                  <a:lnTo>
                    <a:pt x="4575" y="3744"/>
                  </a:lnTo>
                  <a:lnTo>
                    <a:pt x="4601" y="3762"/>
                  </a:lnTo>
                  <a:lnTo>
                    <a:pt x="4632" y="3780"/>
                  </a:lnTo>
                  <a:lnTo>
                    <a:pt x="4664" y="3800"/>
                  </a:lnTo>
                  <a:lnTo>
                    <a:pt x="4701" y="3819"/>
                  </a:lnTo>
                  <a:lnTo>
                    <a:pt x="4741" y="3839"/>
                  </a:lnTo>
                  <a:lnTo>
                    <a:pt x="4784" y="3858"/>
                  </a:lnTo>
                  <a:lnTo>
                    <a:pt x="4830" y="3876"/>
                  </a:lnTo>
                  <a:lnTo>
                    <a:pt x="4881" y="3892"/>
                  </a:lnTo>
                  <a:lnTo>
                    <a:pt x="4934" y="3908"/>
                  </a:lnTo>
                  <a:lnTo>
                    <a:pt x="4991" y="3922"/>
                  </a:lnTo>
                  <a:lnTo>
                    <a:pt x="5051" y="3932"/>
                  </a:lnTo>
                  <a:lnTo>
                    <a:pt x="5115" y="3941"/>
                  </a:lnTo>
                  <a:lnTo>
                    <a:pt x="5182" y="3946"/>
                  </a:lnTo>
                  <a:lnTo>
                    <a:pt x="5252" y="3949"/>
                  </a:lnTo>
                  <a:lnTo>
                    <a:pt x="5326" y="3947"/>
                  </a:lnTo>
                  <a:lnTo>
                    <a:pt x="5403" y="3942"/>
                  </a:lnTo>
                  <a:lnTo>
                    <a:pt x="5484" y="3932"/>
                  </a:lnTo>
                  <a:lnTo>
                    <a:pt x="5568" y="3918"/>
                  </a:lnTo>
                  <a:lnTo>
                    <a:pt x="5656" y="3899"/>
                  </a:lnTo>
                  <a:lnTo>
                    <a:pt x="5746" y="3874"/>
                  </a:lnTo>
                  <a:lnTo>
                    <a:pt x="5840" y="3843"/>
                  </a:lnTo>
                  <a:lnTo>
                    <a:pt x="5937" y="3806"/>
                  </a:lnTo>
                  <a:lnTo>
                    <a:pt x="6037" y="3763"/>
                  </a:lnTo>
                  <a:lnTo>
                    <a:pt x="6141" y="3713"/>
                  </a:lnTo>
                  <a:lnTo>
                    <a:pt x="6248" y="3656"/>
                  </a:lnTo>
                  <a:lnTo>
                    <a:pt x="6253" y="3654"/>
                  </a:lnTo>
                  <a:lnTo>
                    <a:pt x="6267" y="3651"/>
                  </a:lnTo>
                  <a:lnTo>
                    <a:pt x="6278" y="3649"/>
                  </a:lnTo>
                  <a:lnTo>
                    <a:pt x="6289" y="3648"/>
                  </a:lnTo>
                  <a:lnTo>
                    <a:pt x="6301" y="3647"/>
                  </a:lnTo>
                  <a:lnTo>
                    <a:pt x="6315" y="3648"/>
                  </a:lnTo>
                  <a:lnTo>
                    <a:pt x="6329" y="3650"/>
                  </a:lnTo>
                  <a:lnTo>
                    <a:pt x="6343" y="3654"/>
                  </a:lnTo>
                  <a:lnTo>
                    <a:pt x="6349" y="3657"/>
                  </a:lnTo>
                  <a:lnTo>
                    <a:pt x="6357" y="3662"/>
                  </a:lnTo>
                  <a:lnTo>
                    <a:pt x="6363" y="3666"/>
                  </a:lnTo>
                  <a:lnTo>
                    <a:pt x="6371" y="3670"/>
                  </a:lnTo>
                  <a:lnTo>
                    <a:pt x="6377" y="3677"/>
                  </a:lnTo>
                  <a:lnTo>
                    <a:pt x="6384" y="3683"/>
                  </a:lnTo>
                  <a:lnTo>
                    <a:pt x="6390" y="3691"/>
                  </a:lnTo>
                  <a:lnTo>
                    <a:pt x="6397" y="3698"/>
                  </a:lnTo>
                  <a:lnTo>
                    <a:pt x="6403" y="3708"/>
                  </a:lnTo>
                  <a:lnTo>
                    <a:pt x="6409" y="3718"/>
                  </a:lnTo>
                  <a:lnTo>
                    <a:pt x="6414" y="3730"/>
                  </a:lnTo>
                  <a:lnTo>
                    <a:pt x="6419" y="3741"/>
                  </a:lnTo>
                  <a:lnTo>
                    <a:pt x="6418" y="3751"/>
                  </a:lnTo>
                  <a:lnTo>
                    <a:pt x="6419" y="3781"/>
                  </a:lnTo>
                  <a:lnTo>
                    <a:pt x="6421" y="3829"/>
                  </a:lnTo>
                  <a:lnTo>
                    <a:pt x="6425" y="3894"/>
                  </a:lnTo>
                  <a:lnTo>
                    <a:pt x="6428" y="3932"/>
                  </a:lnTo>
                  <a:lnTo>
                    <a:pt x="6432" y="3973"/>
                  </a:lnTo>
                  <a:lnTo>
                    <a:pt x="6438" y="4020"/>
                  </a:lnTo>
                  <a:lnTo>
                    <a:pt x="6445" y="4068"/>
                  </a:lnTo>
                  <a:lnTo>
                    <a:pt x="6454" y="4120"/>
                  </a:lnTo>
                  <a:lnTo>
                    <a:pt x="6464" y="4175"/>
                  </a:lnTo>
                  <a:lnTo>
                    <a:pt x="6476" y="4233"/>
                  </a:lnTo>
                  <a:lnTo>
                    <a:pt x="6490" y="4294"/>
                  </a:lnTo>
                  <a:lnTo>
                    <a:pt x="6506" y="4357"/>
                  </a:lnTo>
                  <a:lnTo>
                    <a:pt x="6523" y="4423"/>
                  </a:lnTo>
                  <a:lnTo>
                    <a:pt x="6544" y="4491"/>
                  </a:lnTo>
                  <a:lnTo>
                    <a:pt x="6566" y="4560"/>
                  </a:lnTo>
                  <a:lnTo>
                    <a:pt x="6592" y="4632"/>
                  </a:lnTo>
                  <a:lnTo>
                    <a:pt x="6620" y="4706"/>
                  </a:lnTo>
                  <a:lnTo>
                    <a:pt x="6651" y="4781"/>
                  </a:lnTo>
                  <a:lnTo>
                    <a:pt x="6686" y="4857"/>
                  </a:lnTo>
                  <a:lnTo>
                    <a:pt x="6723" y="4934"/>
                  </a:lnTo>
                  <a:lnTo>
                    <a:pt x="6764" y="5013"/>
                  </a:lnTo>
                  <a:lnTo>
                    <a:pt x="6808" y="5093"/>
                  </a:lnTo>
                  <a:lnTo>
                    <a:pt x="6855" y="5174"/>
                  </a:lnTo>
                  <a:lnTo>
                    <a:pt x="6906" y="5255"/>
                  </a:lnTo>
                  <a:lnTo>
                    <a:pt x="6962" y="5336"/>
                  </a:lnTo>
                  <a:lnTo>
                    <a:pt x="7022" y="5417"/>
                  </a:lnTo>
                  <a:lnTo>
                    <a:pt x="7085" y="5498"/>
                  </a:lnTo>
                  <a:lnTo>
                    <a:pt x="7090" y="5508"/>
                  </a:lnTo>
                  <a:lnTo>
                    <a:pt x="7104" y="5534"/>
                  </a:lnTo>
                  <a:lnTo>
                    <a:pt x="7124" y="5577"/>
                  </a:lnTo>
                  <a:lnTo>
                    <a:pt x="7150" y="5634"/>
                  </a:lnTo>
                  <a:lnTo>
                    <a:pt x="7164" y="5669"/>
                  </a:lnTo>
                  <a:lnTo>
                    <a:pt x="7179" y="5705"/>
                  </a:lnTo>
                  <a:lnTo>
                    <a:pt x="7195" y="5745"/>
                  </a:lnTo>
                  <a:lnTo>
                    <a:pt x="7210" y="5789"/>
                  </a:lnTo>
                  <a:lnTo>
                    <a:pt x="7227" y="5834"/>
                  </a:lnTo>
                  <a:lnTo>
                    <a:pt x="7243" y="5882"/>
                  </a:lnTo>
                  <a:lnTo>
                    <a:pt x="7258" y="5932"/>
                  </a:lnTo>
                  <a:lnTo>
                    <a:pt x="7273" y="5985"/>
                  </a:lnTo>
                  <a:lnTo>
                    <a:pt x="7286" y="6040"/>
                  </a:lnTo>
                  <a:lnTo>
                    <a:pt x="7299" y="6096"/>
                  </a:lnTo>
                  <a:lnTo>
                    <a:pt x="7311" y="6154"/>
                  </a:lnTo>
                  <a:lnTo>
                    <a:pt x="7322" y="6213"/>
                  </a:lnTo>
                  <a:lnTo>
                    <a:pt x="7330" y="6274"/>
                  </a:lnTo>
                  <a:lnTo>
                    <a:pt x="7337" y="6336"/>
                  </a:lnTo>
                  <a:lnTo>
                    <a:pt x="7342" y="6399"/>
                  </a:lnTo>
                  <a:lnTo>
                    <a:pt x="7344" y="6464"/>
                  </a:lnTo>
                  <a:lnTo>
                    <a:pt x="7344" y="6527"/>
                  </a:lnTo>
                  <a:lnTo>
                    <a:pt x="7341" y="6593"/>
                  </a:lnTo>
                  <a:lnTo>
                    <a:pt x="7336" y="6658"/>
                  </a:lnTo>
                  <a:lnTo>
                    <a:pt x="7327" y="6724"/>
                  </a:lnTo>
                  <a:lnTo>
                    <a:pt x="7314" y="6788"/>
                  </a:lnTo>
                  <a:lnTo>
                    <a:pt x="7299" y="6854"/>
                  </a:lnTo>
                  <a:lnTo>
                    <a:pt x="7279" y="6919"/>
                  </a:lnTo>
                  <a:lnTo>
                    <a:pt x="7256" y="6982"/>
                  </a:lnTo>
                  <a:lnTo>
                    <a:pt x="7251" y="6994"/>
                  </a:lnTo>
                  <a:lnTo>
                    <a:pt x="7241" y="7028"/>
                  </a:lnTo>
                  <a:lnTo>
                    <a:pt x="7234" y="7051"/>
                  </a:lnTo>
                  <a:lnTo>
                    <a:pt x="7227" y="7080"/>
                  </a:lnTo>
                  <a:lnTo>
                    <a:pt x="7218" y="7112"/>
                  </a:lnTo>
                  <a:lnTo>
                    <a:pt x="7210" y="7149"/>
                  </a:lnTo>
                  <a:lnTo>
                    <a:pt x="7202" y="7188"/>
                  </a:lnTo>
                  <a:lnTo>
                    <a:pt x="7194" y="7232"/>
                  </a:lnTo>
                  <a:lnTo>
                    <a:pt x="7188" y="7278"/>
                  </a:lnTo>
                  <a:lnTo>
                    <a:pt x="7181" y="7327"/>
                  </a:lnTo>
                  <a:lnTo>
                    <a:pt x="7177" y="7377"/>
                  </a:lnTo>
                  <a:lnTo>
                    <a:pt x="7174" y="7431"/>
                  </a:lnTo>
                  <a:lnTo>
                    <a:pt x="7173" y="7485"/>
                  </a:lnTo>
                  <a:lnTo>
                    <a:pt x="7175" y="7541"/>
                  </a:lnTo>
                  <a:lnTo>
                    <a:pt x="7178" y="7599"/>
                  </a:lnTo>
                  <a:lnTo>
                    <a:pt x="7184" y="7657"/>
                  </a:lnTo>
                  <a:lnTo>
                    <a:pt x="7194" y="7716"/>
                  </a:lnTo>
                  <a:lnTo>
                    <a:pt x="7207" y="7774"/>
                  </a:lnTo>
                  <a:lnTo>
                    <a:pt x="7223" y="7833"/>
                  </a:lnTo>
                  <a:lnTo>
                    <a:pt x="7244" y="7891"/>
                  </a:lnTo>
                  <a:lnTo>
                    <a:pt x="7269" y="7949"/>
                  </a:lnTo>
                  <a:lnTo>
                    <a:pt x="7299" y="8005"/>
                  </a:lnTo>
                  <a:lnTo>
                    <a:pt x="7333" y="8060"/>
                  </a:lnTo>
                  <a:lnTo>
                    <a:pt x="7372" y="8114"/>
                  </a:lnTo>
                  <a:lnTo>
                    <a:pt x="7418" y="8165"/>
                  </a:lnTo>
                  <a:lnTo>
                    <a:pt x="7468" y="8214"/>
                  </a:lnTo>
                  <a:lnTo>
                    <a:pt x="7524" y="8261"/>
                  </a:lnTo>
                  <a:lnTo>
                    <a:pt x="7587" y="8305"/>
                  </a:lnTo>
                  <a:lnTo>
                    <a:pt x="7657" y="8345"/>
                  </a:lnTo>
                  <a:lnTo>
                    <a:pt x="7734" y="8381"/>
                  </a:lnTo>
                  <a:lnTo>
                    <a:pt x="7749" y="8385"/>
                  </a:lnTo>
                  <a:lnTo>
                    <a:pt x="7792" y="8392"/>
                  </a:lnTo>
                  <a:lnTo>
                    <a:pt x="7857" y="8403"/>
                  </a:lnTo>
                  <a:lnTo>
                    <a:pt x="7939" y="8413"/>
                  </a:lnTo>
                  <a:lnTo>
                    <a:pt x="7985" y="8418"/>
                  </a:lnTo>
                  <a:lnTo>
                    <a:pt x="8034" y="8421"/>
                  </a:lnTo>
                  <a:lnTo>
                    <a:pt x="8084" y="8424"/>
                  </a:lnTo>
                  <a:lnTo>
                    <a:pt x="8135" y="8427"/>
                  </a:lnTo>
                  <a:lnTo>
                    <a:pt x="8188" y="8428"/>
                  </a:lnTo>
                  <a:lnTo>
                    <a:pt x="8240" y="8427"/>
                  </a:lnTo>
                  <a:lnTo>
                    <a:pt x="8266" y="8424"/>
                  </a:lnTo>
                  <a:lnTo>
                    <a:pt x="8290" y="8423"/>
                  </a:lnTo>
                  <a:lnTo>
                    <a:pt x="8315" y="8420"/>
                  </a:lnTo>
                  <a:lnTo>
                    <a:pt x="8340" y="8418"/>
                  </a:lnTo>
                  <a:lnTo>
                    <a:pt x="8365" y="8420"/>
                  </a:lnTo>
                  <a:lnTo>
                    <a:pt x="8390" y="8423"/>
                  </a:lnTo>
                  <a:lnTo>
                    <a:pt x="8416" y="8424"/>
                  </a:lnTo>
                  <a:lnTo>
                    <a:pt x="8442" y="8427"/>
                  </a:lnTo>
                  <a:lnTo>
                    <a:pt x="8493" y="8428"/>
                  </a:lnTo>
                  <a:lnTo>
                    <a:pt x="8545" y="8427"/>
                  </a:lnTo>
                  <a:lnTo>
                    <a:pt x="8596" y="8424"/>
                  </a:lnTo>
                  <a:lnTo>
                    <a:pt x="8647" y="8421"/>
                  </a:lnTo>
                  <a:lnTo>
                    <a:pt x="8694" y="8418"/>
                  </a:lnTo>
                  <a:lnTo>
                    <a:pt x="8740" y="8413"/>
                  </a:lnTo>
                  <a:lnTo>
                    <a:pt x="8822" y="8403"/>
                  </a:lnTo>
                  <a:lnTo>
                    <a:pt x="8887" y="8392"/>
                  </a:lnTo>
                  <a:lnTo>
                    <a:pt x="8929" y="8385"/>
                  </a:lnTo>
                  <a:lnTo>
                    <a:pt x="8944" y="8381"/>
                  </a:lnTo>
                  <a:lnTo>
                    <a:pt x="9021" y="8345"/>
                  </a:lnTo>
                  <a:lnTo>
                    <a:pt x="9091" y="8305"/>
                  </a:lnTo>
                  <a:lnTo>
                    <a:pt x="9154" y="8261"/>
                  </a:lnTo>
                  <a:lnTo>
                    <a:pt x="9210" y="8214"/>
                  </a:lnTo>
                  <a:lnTo>
                    <a:pt x="9260" y="8165"/>
                  </a:lnTo>
                  <a:lnTo>
                    <a:pt x="9306" y="8114"/>
                  </a:lnTo>
                  <a:lnTo>
                    <a:pt x="9345" y="8060"/>
                  </a:lnTo>
                  <a:lnTo>
                    <a:pt x="9379" y="8005"/>
                  </a:lnTo>
                  <a:lnTo>
                    <a:pt x="9408" y="7949"/>
                  </a:lnTo>
                  <a:lnTo>
                    <a:pt x="9434" y="7891"/>
                  </a:lnTo>
                  <a:lnTo>
                    <a:pt x="9455" y="7833"/>
                  </a:lnTo>
                  <a:lnTo>
                    <a:pt x="9471" y="7774"/>
                  </a:lnTo>
                  <a:lnTo>
                    <a:pt x="9484" y="7716"/>
                  </a:lnTo>
                  <a:lnTo>
                    <a:pt x="9494" y="7657"/>
                  </a:lnTo>
                  <a:lnTo>
                    <a:pt x="9500" y="7599"/>
                  </a:lnTo>
                  <a:lnTo>
                    <a:pt x="9503" y="7541"/>
                  </a:lnTo>
                  <a:lnTo>
                    <a:pt x="9505" y="7485"/>
                  </a:lnTo>
                  <a:lnTo>
                    <a:pt x="9504" y="7431"/>
                  </a:lnTo>
                  <a:lnTo>
                    <a:pt x="9501" y="7377"/>
                  </a:lnTo>
                  <a:lnTo>
                    <a:pt x="9497" y="7327"/>
                  </a:lnTo>
                  <a:lnTo>
                    <a:pt x="9490" y="7278"/>
                  </a:lnTo>
                  <a:lnTo>
                    <a:pt x="9484" y="7232"/>
                  </a:lnTo>
                  <a:lnTo>
                    <a:pt x="9476" y="7188"/>
                  </a:lnTo>
                  <a:lnTo>
                    <a:pt x="9468" y="7149"/>
                  </a:lnTo>
                  <a:lnTo>
                    <a:pt x="9460" y="7112"/>
                  </a:lnTo>
                  <a:lnTo>
                    <a:pt x="9451" y="7080"/>
                  </a:lnTo>
                  <a:lnTo>
                    <a:pt x="9444" y="7051"/>
                  </a:lnTo>
                  <a:lnTo>
                    <a:pt x="9437" y="7028"/>
                  </a:lnTo>
                  <a:lnTo>
                    <a:pt x="9427" y="6994"/>
                  </a:lnTo>
                  <a:lnTo>
                    <a:pt x="9422" y="6982"/>
                  </a:lnTo>
                  <a:lnTo>
                    <a:pt x="9399" y="6919"/>
                  </a:lnTo>
                  <a:lnTo>
                    <a:pt x="9379" y="6854"/>
                  </a:lnTo>
                  <a:lnTo>
                    <a:pt x="9364" y="6788"/>
                  </a:lnTo>
                  <a:lnTo>
                    <a:pt x="9351" y="6724"/>
                  </a:lnTo>
                  <a:lnTo>
                    <a:pt x="9342" y="6658"/>
                  </a:lnTo>
                  <a:lnTo>
                    <a:pt x="9337" y="6593"/>
                  </a:lnTo>
                  <a:lnTo>
                    <a:pt x="9334" y="6527"/>
                  </a:lnTo>
                  <a:lnTo>
                    <a:pt x="9334" y="6464"/>
                  </a:lnTo>
                  <a:lnTo>
                    <a:pt x="9336" y="6399"/>
                  </a:lnTo>
                  <a:lnTo>
                    <a:pt x="9341" y="6336"/>
                  </a:lnTo>
                  <a:lnTo>
                    <a:pt x="9348" y="6274"/>
                  </a:lnTo>
                  <a:lnTo>
                    <a:pt x="9356" y="6213"/>
                  </a:lnTo>
                  <a:lnTo>
                    <a:pt x="9367" y="6154"/>
                  </a:lnTo>
                  <a:lnTo>
                    <a:pt x="9378" y="6096"/>
                  </a:lnTo>
                  <a:lnTo>
                    <a:pt x="9392" y="6040"/>
                  </a:lnTo>
                  <a:lnTo>
                    <a:pt x="9405" y="5985"/>
                  </a:lnTo>
                  <a:lnTo>
                    <a:pt x="9420" y="5932"/>
                  </a:lnTo>
                  <a:lnTo>
                    <a:pt x="9435" y="5882"/>
                  </a:lnTo>
                  <a:lnTo>
                    <a:pt x="9451" y="5834"/>
                  </a:lnTo>
                  <a:lnTo>
                    <a:pt x="9468" y="5789"/>
                  </a:lnTo>
                  <a:lnTo>
                    <a:pt x="9483" y="5745"/>
                  </a:lnTo>
                  <a:lnTo>
                    <a:pt x="9499" y="5705"/>
                  </a:lnTo>
                  <a:lnTo>
                    <a:pt x="9514" y="5669"/>
                  </a:lnTo>
                  <a:lnTo>
                    <a:pt x="9528" y="5634"/>
                  </a:lnTo>
                  <a:lnTo>
                    <a:pt x="9554" y="5577"/>
                  </a:lnTo>
                  <a:lnTo>
                    <a:pt x="9574" y="5534"/>
                  </a:lnTo>
                  <a:lnTo>
                    <a:pt x="9588" y="5508"/>
                  </a:lnTo>
                  <a:lnTo>
                    <a:pt x="9593" y="5498"/>
                  </a:lnTo>
                  <a:lnTo>
                    <a:pt x="9656" y="5417"/>
                  </a:lnTo>
                  <a:lnTo>
                    <a:pt x="9716" y="5336"/>
                  </a:lnTo>
                  <a:lnTo>
                    <a:pt x="9772" y="5255"/>
                  </a:lnTo>
                  <a:lnTo>
                    <a:pt x="9823" y="5174"/>
                  </a:lnTo>
                  <a:lnTo>
                    <a:pt x="9870" y="5093"/>
                  </a:lnTo>
                  <a:lnTo>
                    <a:pt x="9914" y="5013"/>
                  </a:lnTo>
                  <a:lnTo>
                    <a:pt x="9955" y="4934"/>
                  </a:lnTo>
                  <a:lnTo>
                    <a:pt x="9992" y="4857"/>
                  </a:lnTo>
                  <a:lnTo>
                    <a:pt x="10027" y="4781"/>
                  </a:lnTo>
                  <a:lnTo>
                    <a:pt x="10058" y="4706"/>
                  </a:lnTo>
                  <a:lnTo>
                    <a:pt x="10086" y="4632"/>
                  </a:lnTo>
                  <a:lnTo>
                    <a:pt x="10112" y="4560"/>
                  </a:lnTo>
                  <a:lnTo>
                    <a:pt x="10134" y="4491"/>
                  </a:lnTo>
                  <a:lnTo>
                    <a:pt x="10155" y="4423"/>
                  </a:lnTo>
                  <a:lnTo>
                    <a:pt x="10172" y="4357"/>
                  </a:lnTo>
                  <a:lnTo>
                    <a:pt x="10188" y="4294"/>
                  </a:lnTo>
                  <a:lnTo>
                    <a:pt x="10202" y="4233"/>
                  </a:lnTo>
                  <a:lnTo>
                    <a:pt x="10214" y="4175"/>
                  </a:lnTo>
                  <a:lnTo>
                    <a:pt x="10224" y="4120"/>
                  </a:lnTo>
                  <a:lnTo>
                    <a:pt x="10233" y="4068"/>
                  </a:lnTo>
                  <a:lnTo>
                    <a:pt x="10240" y="4020"/>
                  </a:lnTo>
                  <a:lnTo>
                    <a:pt x="10246" y="3973"/>
                  </a:lnTo>
                  <a:lnTo>
                    <a:pt x="10250" y="3932"/>
                  </a:lnTo>
                  <a:lnTo>
                    <a:pt x="10253" y="3894"/>
                  </a:lnTo>
                  <a:lnTo>
                    <a:pt x="10257" y="3829"/>
                  </a:lnTo>
                  <a:lnTo>
                    <a:pt x="10259" y="3781"/>
                  </a:lnTo>
                  <a:lnTo>
                    <a:pt x="10260" y="3751"/>
                  </a:lnTo>
                  <a:lnTo>
                    <a:pt x="10259" y="3741"/>
                  </a:lnTo>
                  <a:lnTo>
                    <a:pt x="10264" y="3730"/>
                  </a:lnTo>
                  <a:lnTo>
                    <a:pt x="10269" y="3718"/>
                  </a:lnTo>
                  <a:lnTo>
                    <a:pt x="10275" y="3708"/>
                  </a:lnTo>
                  <a:lnTo>
                    <a:pt x="10281" y="3698"/>
                  </a:lnTo>
                  <a:lnTo>
                    <a:pt x="10288" y="3691"/>
                  </a:lnTo>
                  <a:lnTo>
                    <a:pt x="10294" y="3683"/>
                  </a:lnTo>
                  <a:lnTo>
                    <a:pt x="10301" y="3677"/>
                  </a:lnTo>
                  <a:lnTo>
                    <a:pt x="10307" y="3670"/>
                  </a:lnTo>
                  <a:lnTo>
                    <a:pt x="10315" y="3666"/>
                  </a:lnTo>
                  <a:lnTo>
                    <a:pt x="10321" y="3662"/>
                  </a:lnTo>
                  <a:lnTo>
                    <a:pt x="10329" y="3657"/>
                  </a:lnTo>
                  <a:lnTo>
                    <a:pt x="10335" y="3654"/>
                  </a:lnTo>
                  <a:lnTo>
                    <a:pt x="10349" y="3650"/>
                  </a:lnTo>
                  <a:lnTo>
                    <a:pt x="10363" y="3648"/>
                  </a:lnTo>
                  <a:lnTo>
                    <a:pt x="10377" y="3647"/>
                  </a:lnTo>
                  <a:lnTo>
                    <a:pt x="10389" y="3648"/>
                  </a:lnTo>
                  <a:lnTo>
                    <a:pt x="10400" y="3649"/>
                  </a:lnTo>
                  <a:lnTo>
                    <a:pt x="10411" y="3651"/>
                  </a:lnTo>
                  <a:lnTo>
                    <a:pt x="10425" y="3654"/>
                  </a:lnTo>
                  <a:lnTo>
                    <a:pt x="10430" y="3656"/>
                  </a:lnTo>
                  <a:lnTo>
                    <a:pt x="10537" y="3713"/>
                  </a:lnTo>
                  <a:lnTo>
                    <a:pt x="10641" y="3763"/>
                  </a:lnTo>
                  <a:lnTo>
                    <a:pt x="10741" y="3806"/>
                  </a:lnTo>
                  <a:lnTo>
                    <a:pt x="10838" y="3843"/>
                  </a:lnTo>
                  <a:lnTo>
                    <a:pt x="10932" y="3874"/>
                  </a:lnTo>
                  <a:lnTo>
                    <a:pt x="11022" y="3899"/>
                  </a:lnTo>
                  <a:lnTo>
                    <a:pt x="11110" y="3918"/>
                  </a:lnTo>
                  <a:lnTo>
                    <a:pt x="11194" y="3932"/>
                  </a:lnTo>
                  <a:lnTo>
                    <a:pt x="11275" y="3942"/>
                  </a:lnTo>
                  <a:lnTo>
                    <a:pt x="11352" y="3947"/>
                  </a:lnTo>
                  <a:lnTo>
                    <a:pt x="11425" y="3949"/>
                  </a:lnTo>
                  <a:lnTo>
                    <a:pt x="11496" y="3946"/>
                  </a:lnTo>
                  <a:lnTo>
                    <a:pt x="11563" y="3941"/>
                  </a:lnTo>
                  <a:lnTo>
                    <a:pt x="11627" y="3932"/>
                  </a:lnTo>
                  <a:lnTo>
                    <a:pt x="11687" y="3922"/>
                  </a:lnTo>
                  <a:lnTo>
                    <a:pt x="11744" y="3908"/>
                  </a:lnTo>
                  <a:lnTo>
                    <a:pt x="11797" y="3892"/>
                  </a:lnTo>
                  <a:lnTo>
                    <a:pt x="11848" y="3876"/>
                  </a:lnTo>
                  <a:lnTo>
                    <a:pt x="11894" y="3858"/>
                  </a:lnTo>
                  <a:lnTo>
                    <a:pt x="11937" y="3839"/>
                  </a:lnTo>
                  <a:lnTo>
                    <a:pt x="11977" y="3819"/>
                  </a:lnTo>
                  <a:lnTo>
                    <a:pt x="12014" y="3800"/>
                  </a:lnTo>
                  <a:lnTo>
                    <a:pt x="12046" y="3780"/>
                  </a:lnTo>
                  <a:lnTo>
                    <a:pt x="12077" y="3762"/>
                  </a:lnTo>
                  <a:lnTo>
                    <a:pt x="12103" y="3744"/>
                  </a:lnTo>
                  <a:lnTo>
                    <a:pt x="12125" y="3727"/>
                  </a:lnTo>
                  <a:lnTo>
                    <a:pt x="12144" y="3712"/>
                  </a:lnTo>
                  <a:lnTo>
                    <a:pt x="12160" y="3699"/>
                  </a:lnTo>
                  <a:lnTo>
                    <a:pt x="12180" y="3680"/>
                  </a:lnTo>
                  <a:lnTo>
                    <a:pt x="12188" y="3673"/>
                  </a:lnTo>
                  <a:lnTo>
                    <a:pt x="12217" y="3635"/>
                  </a:lnTo>
                  <a:lnTo>
                    <a:pt x="12241" y="3597"/>
                  </a:lnTo>
                  <a:lnTo>
                    <a:pt x="12260" y="3562"/>
                  </a:lnTo>
                  <a:lnTo>
                    <a:pt x="12274" y="3530"/>
                  </a:lnTo>
                  <a:lnTo>
                    <a:pt x="12284" y="3499"/>
                  </a:lnTo>
                  <a:lnTo>
                    <a:pt x="12289" y="3470"/>
                  </a:lnTo>
                  <a:lnTo>
                    <a:pt x="12291" y="3442"/>
                  </a:lnTo>
                  <a:lnTo>
                    <a:pt x="12289" y="3416"/>
                  </a:lnTo>
                  <a:lnTo>
                    <a:pt x="12284" y="3392"/>
                  </a:lnTo>
                  <a:lnTo>
                    <a:pt x="12275" y="3369"/>
                  </a:lnTo>
                  <a:lnTo>
                    <a:pt x="12264" y="3349"/>
                  </a:lnTo>
                  <a:lnTo>
                    <a:pt x="12251" y="3329"/>
                  </a:lnTo>
                  <a:lnTo>
                    <a:pt x="12235" y="3311"/>
                  </a:lnTo>
                  <a:lnTo>
                    <a:pt x="12218" y="3295"/>
                  </a:lnTo>
                  <a:lnTo>
                    <a:pt x="12200" y="3280"/>
                  </a:lnTo>
                  <a:lnTo>
                    <a:pt x="12179" y="3266"/>
                  </a:lnTo>
                  <a:lnTo>
                    <a:pt x="12158" y="3253"/>
                  </a:lnTo>
                  <a:lnTo>
                    <a:pt x="12136" y="3242"/>
                  </a:lnTo>
                  <a:lnTo>
                    <a:pt x="12113" y="3231"/>
                  </a:lnTo>
                  <a:lnTo>
                    <a:pt x="12091" y="3223"/>
                  </a:lnTo>
                  <a:lnTo>
                    <a:pt x="12069" y="3214"/>
                  </a:lnTo>
                  <a:lnTo>
                    <a:pt x="12046" y="3208"/>
                  </a:lnTo>
                  <a:lnTo>
                    <a:pt x="12026" y="3201"/>
                  </a:lnTo>
                  <a:lnTo>
                    <a:pt x="12005" y="3196"/>
                  </a:lnTo>
                  <a:lnTo>
                    <a:pt x="11969" y="3188"/>
                  </a:lnTo>
                  <a:lnTo>
                    <a:pt x="11941" y="3183"/>
                  </a:lnTo>
                  <a:lnTo>
                    <a:pt x="11921" y="3180"/>
                  </a:lnTo>
                  <a:lnTo>
                    <a:pt x="11915" y="3178"/>
                  </a:lnTo>
                  <a:lnTo>
                    <a:pt x="11505" y="2871"/>
                  </a:lnTo>
                  <a:lnTo>
                    <a:pt x="11588" y="2846"/>
                  </a:lnTo>
                  <a:lnTo>
                    <a:pt x="11675" y="2814"/>
                  </a:lnTo>
                  <a:lnTo>
                    <a:pt x="11765" y="2776"/>
                  </a:lnTo>
                  <a:lnTo>
                    <a:pt x="11858" y="2733"/>
                  </a:lnTo>
                  <a:lnTo>
                    <a:pt x="11953" y="2684"/>
                  </a:lnTo>
                  <a:lnTo>
                    <a:pt x="12049" y="2632"/>
                  </a:lnTo>
                  <a:lnTo>
                    <a:pt x="12147" y="2574"/>
                  </a:lnTo>
                  <a:lnTo>
                    <a:pt x="12245" y="2515"/>
                  </a:lnTo>
                  <a:lnTo>
                    <a:pt x="12345" y="2452"/>
                  </a:lnTo>
                  <a:lnTo>
                    <a:pt x="12445" y="2386"/>
                  </a:lnTo>
                  <a:lnTo>
                    <a:pt x="12545" y="2318"/>
                  </a:lnTo>
                  <a:lnTo>
                    <a:pt x="12643" y="2249"/>
                  </a:lnTo>
                  <a:lnTo>
                    <a:pt x="12741" y="2178"/>
                  </a:lnTo>
                  <a:lnTo>
                    <a:pt x="12838" y="2106"/>
                  </a:lnTo>
                  <a:lnTo>
                    <a:pt x="12933" y="2034"/>
                  </a:lnTo>
                  <a:lnTo>
                    <a:pt x="13026" y="1963"/>
                  </a:lnTo>
                  <a:lnTo>
                    <a:pt x="13117" y="1892"/>
                  </a:lnTo>
                  <a:lnTo>
                    <a:pt x="13204" y="1823"/>
                  </a:lnTo>
                  <a:lnTo>
                    <a:pt x="13287" y="1755"/>
                  </a:lnTo>
                  <a:lnTo>
                    <a:pt x="13368" y="1689"/>
                  </a:lnTo>
                  <a:lnTo>
                    <a:pt x="13516" y="1565"/>
                  </a:lnTo>
                  <a:lnTo>
                    <a:pt x="13643" y="1456"/>
                  </a:lnTo>
                  <a:lnTo>
                    <a:pt x="13828" y="1294"/>
                  </a:lnTo>
                  <a:lnTo>
                    <a:pt x="13895" y="1234"/>
                  </a:lnTo>
                  <a:lnTo>
                    <a:pt x="14022" y="1154"/>
                  </a:lnTo>
                  <a:lnTo>
                    <a:pt x="14147" y="1080"/>
                  </a:lnTo>
                  <a:lnTo>
                    <a:pt x="14270" y="1012"/>
                  </a:lnTo>
                  <a:lnTo>
                    <a:pt x="14389" y="949"/>
                  </a:lnTo>
                  <a:lnTo>
                    <a:pt x="14504" y="892"/>
                  </a:lnTo>
                  <a:lnTo>
                    <a:pt x="14618" y="840"/>
                  </a:lnTo>
                  <a:lnTo>
                    <a:pt x="14727" y="793"/>
                  </a:lnTo>
                  <a:lnTo>
                    <a:pt x="14832" y="751"/>
                  </a:lnTo>
                  <a:lnTo>
                    <a:pt x="14935" y="712"/>
                  </a:lnTo>
                  <a:lnTo>
                    <a:pt x="15033" y="678"/>
                  </a:lnTo>
                  <a:lnTo>
                    <a:pt x="15129" y="648"/>
                  </a:lnTo>
                  <a:lnTo>
                    <a:pt x="15220" y="622"/>
                  </a:lnTo>
                  <a:lnTo>
                    <a:pt x="15308" y="600"/>
                  </a:lnTo>
                  <a:lnTo>
                    <a:pt x="15392" y="580"/>
                  </a:lnTo>
                  <a:lnTo>
                    <a:pt x="15472" y="565"/>
                  </a:lnTo>
                  <a:lnTo>
                    <a:pt x="15548" y="551"/>
                  </a:lnTo>
                  <a:lnTo>
                    <a:pt x="15620" y="540"/>
                  </a:lnTo>
                  <a:lnTo>
                    <a:pt x="15688" y="532"/>
                  </a:lnTo>
                  <a:lnTo>
                    <a:pt x="15752" y="526"/>
                  </a:lnTo>
                  <a:lnTo>
                    <a:pt x="15811" y="522"/>
                  </a:lnTo>
                  <a:lnTo>
                    <a:pt x="15866" y="519"/>
                  </a:lnTo>
                  <a:lnTo>
                    <a:pt x="15917" y="518"/>
                  </a:lnTo>
                  <a:lnTo>
                    <a:pt x="15962" y="518"/>
                  </a:lnTo>
                  <a:lnTo>
                    <a:pt x="16004" y="519"/>
                  </a:lnTo>
                  <a:lnTo>
                    <a:pt x="16041" y="521"/>
                  </a:lnTo>
                  <a:lnTo>
                    <a:pt x="16073" y="523"/>
                  </a:lnTo>
                  <a:lnTo>
                    <a:pt x="16101" y="525"/>
                  </a:lnTo>
                  <a:lnTo>
                    <a:pt x="16124" y="527"/>
                  </a:lnTo>
                  <a:lnTo>
                    <a:pt x="16154" y="533"/>
                  </a:lnTo>
                  <a:lnTo>
                    <a:pt x="16165" y="534"/>
                  </a:lnTo>
                  <a:lnTo>
                    <a:pt x="16214" y="532"/>
                  </a:lnTo>
                  <a:lnTo>
                    <a:pt x="16260" y="528"/>
                  </a:lnTo>
                  <a:lnTo>
                    <a:pt x="16303" y="523"/>
                  </a:lnTo>
                  <a:lnTo>
                    <a:pt x="16343" y="517"/>
                  </a:lnTo>
                  <a:lnTo>
                    <a:pt x="16381" y="509"/>
                  </a:lnTo>
                  <a:lnTo>
                    <a:pt x="16414" y="501"/>
                  </a:lnTo>
                  <a:lnTo>
                    <a:pt x="16446" y="492"/>
                  </a:lnTo>
                  <a:lnTo>
                    <a:pt x="16475" y="482"/>
                  </a:lnTo>
                  <a:lnTo>
                    <a:pt x="16502" y="471"/>
                  </a:lnTo>
                  <a:lnTo>
                    <a:pt x="16525" y="459"/>
                  </a:lnTo>
                  <a:lnTo>
                    <a:pt x="16547" y="448"/>
                  </a:lnTo>
                  <a:lnTo>
                    <a:pt x="16566" y="435"/>
                  </a:lnTo>
                  <a:lnTo>
                    <a:pt x="16584" y="422"/>
                  </a:lnTo>
                  <a:lnTo>
                    <a:pt x="16600" y="409"/>
                  </a:lnTo>
                  <a:lnTo>
                    <a:pt x="16614" y="396"/>
                  </a:lnTo>
                  <a:lnTo>
                    <a:pt x="16626" y="383"/>
                  </a:lnTo>
                  <a:lnTo>
                    <a:pt x="16635" y="370"/>
                  </a:lnTo>
                  <a:lnTo>
                    <a:pt x="16645" y="357"/>
                  </a:lnTo>
                  <a:lnTo>
                    <a:pt x="16653" y="344"/>
                  </a:lnTo>
                  <a:lnTo>
                    <a:pt x="16658" y="331"/>
                  </a:lnTo>
                  <a:lnTo>
                    <a:pt x="16663" y="319"/>
                  </a:lnTo>
                  <a:lnTo>
                    <a:pt x="16668" y="308"/>
                  </a:lnTo>
                  <a:lnTo>
                    <a:pt x="16671" y="298"/>
                  </a:lnTo>
                  <a:lnTo>
                    <a:pt x="16673" y="287"/>
                  </a:lnTo>
                  <a:lnTo>
                    <a:pt x="16676" y="270"/>
                  </a:lnTo>
                  <a:lnTo>
                    <a:pt x="16676" y="256"/>
                  </a:lnTo>
                  <a:lnTo>
                    <a:pt x="16676" y="247"/>
                  </a:lnTo>
                  <a:lnTo>
                    <a:pt x="16676" y="244"/>
                  </a:lnTo>
                  <a:close/>
                </a:path>
              </a:pathLst>
            </a:custGeom>
            <a:solidFill>
              <a:srgbClr val="d15d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1296000" y="811080"/>
              <a:ext cx="36000" cy="40680"/>
            </a:xfrm>
            <a:custGeom>
              <a:avLst/>
              <a:gdLst/>
              <a:ahLst/>
              <a:rect l="l" t="t" r="r" b="b"/>
              <a:pathLst>
                <a:path w="370" h="369">
                  <a:moveTo>
                    <a:pt x="186" y="334"/>
                  </a:moveTo>
                  <a:lnTo>
                    <a:pt x="171" y="333"/>
                  </a:lnTo>
                  <a:lnTo>
                    <a:pt x="157" y="330"/>
                  </a:lnTo>
                  <a:lnTo>
                    <a:pt x="143" y="327"/>
                  </a:lnTo>
                  <a:lnTo>
                    <a:pt x="130" y="322"/>
                  </a:lnTo>
                  <a:lnTo>
                    <a:pt x="119" y="316"/>
                  </a:lnTo>
                  <a:lnTo>
                    <a:pt x="107" y="309"/>
                  </a:lnTo>
                  <a:lnTo>
                    <a:pt x="96" y="301"/>
                  </a:lnTo>
                  <a:lnTo>
                    <a:pt x="86" y="292"/>
                  </a:lnTo>
                  <a:lnTo>
                    <a:pt x="78" y="281"/>
                  </a:lnTo>
                  <a:lnTo>
                    <a:pt x="69" y="270"/>
                  </a:lnTo>
                  <a:lnTo>
                    <a:pt x="63" y="257"/>
                  </a:lnTo>
                  <a:lnTo>
                    <a:pt x="56" y="244"/>
                  </a:lnTo>
                  <a:lnTo>
                    <a:pt x="52" y="230"/>
                  </a:lnTo>
                  <a:lnTo>
                    <a:pt x="48" y="216"/>
                  </a:lnTo>
                  <a:lnTo>
                    <a:pt x="46" y="200"/>
                  </a:lnTo>
                  <a:lnTo>
                    <a:pt x="45" y="185"/>
                  </a:lnTo>
                  <a:lnTo>
                    <a:pt x="46" y="169"/>
                  </a:lnTo>
                  <a:lnTo>
                    <a:pt x="48" y="154"/>
                  </a:lnTo>
                  <a:lnTo>
                    <a:pt x="52" y="138"/>
                  </a:lnTo>
                  <a:lnTo>
                    <a:pt x="56" y="125"/>
                  </a:lnTo>
                  <a:lnTo>
                    <a:pt x="63" y="113"/>
                  </a:lnTo>
                  <a:lnTo>
                    <a:pt x="69" y="100"/>
                  </a:lnTo>
                  <a:lnTo>
                    <a:pt x="78" y="89"/>
                  </a:lnTo>
                  <a:lnTo>
                    <a:pt x="86" y="78"/>
                  </a:lnTo>
                  <a:lnTo>
                    <a:pt x="96" y="68"/>
                  </a:lnTo>
                  <a:lnTo>
                    <a:pt x="107" y="61"/>
                  </a:lnTo>
                  <a:lnTo>
                    <a:pt x="119" y="53"/>
                  </a:lnTo>
                  <a:lnTo>
                    <a:pt x="130" y="48"/>
                  </a:lnTo>
                  <a:lnTo>
                    <a:pt x="143" y="42"/>
                  </a:lnTo>
                  <a:lnTo>
                    <a:pt x="157" y="39"/>
                  </a:lnTo>
                  <a:lnTo>
                    <a:pt x="171" y="37"/>
                  </a:lnTo>
                  <a:lnTo>
                    <a:pt x="186" y="36"/>
                  </a:lnTo>
                  <a:lnTo>
                    <a:pt x="200" y="37"/>
                  </a:lnTo>
                  <a:lnTo>
                    <a:pt x="214" y="39"/>
                  </a:lnTo>
                  <a:lnTo>
                    <a:pt x="228" y="42"/>
                  </a:lnTo>
                  <a:lnTo>
                    <a:pt x="239" y="48"/>
                  </a:lnTo>
                  <a:lnTo>
                    <a:pt x="252" y="53"/>
                  </a:lnTo>
                  <a:lnTo>
                    <a:pt x="263" y="61"/>
                  </a:lnTo>
                  <a:lnTo>
                    <a:pt x="274" y="68"/>
                  </a:lnTo>
                  <a:lnTo>
                    <a:pt x="285" y="78"/>
                  </a:lnTo>
                  <a:lnTo>
                    <a:pt x="293" y="89"/>
                  </a:lnTo>
                  <a:lnTo>
                    <a:pt x="301" y="100"/>
                  </a:lnTo>
                  <a:lnTo>
                    <a:pt x="309" y="113"/>
                  </a:lnTo>
                  <a:lnTo>
                    <a:pt x="314" y="125"/>
                  </a:lnTo>
                  <a:lnTo>
                    <a:pt x="319" y="138"/>
                  </a:lnTo>
                  <a:lnTo>
                    <a:pt x="323" y="154"/>
                  </a:lnTo>
                  <a:lnTo>
                    <a:pt x="325" y="169"/>
                  </a:lnTo>
                  <a:lnTo>
                    <a:pt x="326" y="185"/>
                  </a:lnTo>
                  <a:lnTo>
                    <a:pt x="325" y="200"/>
                  </a:lnTo>
                  <a:lnTo>
                    <a:pt x="323" y="216"/>
                  </a:lnTo>
                  <a:lnTo>
                    <a:pt x="319" y="230"/>
                  </a:lnTo>
                  <a:lnTo>
                    <a:pt x="314" y="244"/>
                  </a:lnTo>
                  <a:lnTo>
                    <a:pt x="309" y="257"/>
                  </a:lnTo>
                  <a:lnTo>
                    <a:pt x="301" y="270"/>
                  </a:lnTo>
                  <a:lnTo>
                    <a:pt x="293" y="281"/>
                  </a:lnTo>
                  <a:lnTo>
                    <a:pt x="285" y="292"/>
                  </a:lnTo>
                  <a:lnTo>
                    <a:pt x="274" y="301"/>
                  </a:lnTo>
                  <a:lnTo>
                    <a:pt x="263" y="309"/>
                  </a:lnTo>
                  <a:lnTo>
                    <a:pt x="252" y="316"/>
                  </a:lnTo>
                  <a:lnTo>
                    <a:pt x="239" y="322"/>
                  </a:lnTo>
                  <a:lnTo>
                    <a:pt x="228" y="327"/>
                  </a:lnTo>
                  <a:lnTo>
                    <a:pt x="214" y="330"/>
                  </a:lnTo>
                  <a:lnTo>
                    <a:pt x="200" y="333"/>
                  </a:lnTo>
                  <a:lnTo>
                    <a:pt x="186" y="334"/>
                  </a:lnTo>
                  <a:close/>
                  <a:moveTo>
                    <a:pt x="186" y="369"/>
                  </a:moveTo>
                  <a:lnTo>
                    <a:pt x="204" y="368"/>
                  </a:lnTo>
                  <a:lnTo>
                    <a:pt x="222" y="366"/>
                  </a:lnTo>
                  <a:lnTo>
                    <a:pt x="241" y="361"/>
                  </a:lnTo>
                  <a:lnTo>
                    <a:pt x="258" y="355"/>
                  </a:lnTo>
                  <a:lnTo>
                    <a:pt x="274" y="347"/>
                  </a:lnTo>
                  <a:lnTo>
                    <a:pt x="289" y="338"/>
                  </a:lnTo>
                  <a:lnTo>
                    <a:pt x="303" y="327"/>
                  </a:lnTo>
                  <a:lnTo>
                    <a:pt x="316" y="315"/>
                  </a:lnTo>
                  <a:lnTo>
                    <a:pt x="328" y="302"/>
                  </a:lnTo>
                  <a:lnTo>
                    <a:pt x="339" y="287"/>
                  </a:lnTo>
                  <a:lnTo>
                    <a:pt x="348" y="272"/>
                  </a:lnTo>
                  <a:lnTo>
                    <a:pt x="356" y="256"/>
                  </a:lnTo>
                  <a:lnTo>
                    <a:pt x="362" y="240"/>
                  </a:lnTo>
                  <a:lnTo>
                    <a:pt x="367" y="221"/>
                  </a:lnTo>
                  <a:lnTo>
                    <a:pt x="369" y="203"/>
                  </a:lnTo>
                  <a:lnTo>
                    <a:pt x="370" y="185"/>
                  </a:lnTo>
                  <a:lnTo>
                    <a:pt x="369" y="165"/>
                  </a:lnTo>
                  <a:lnTo>
                    <a:pt x="367" y="147"/>
                  </a:lnTo>
                  <a:lnTo>
                    <a:pt x="362" y="130"/>
                  </a:lnTo>
                  <a:lnTo>
                    <a:pt x="356" y="113"/>
                  </a:lnTo>
                  <a:lnTo>
                    <a:pt x="348" y="97"/>
                  </a:lnTo>
                  <a:lnTo>
                    <a:pt x="339" y="81"/>
                  </a:lnTo>
                  <a:lnTo>
                    <a:pt x="328" y="67"/>
                  </a:lnTo>
                  <a:lnTo>
                    <a:pt x="316" y="54"/>
                  </a:lnTo>
                  <a:lnTo>
                    <a:pt x="303" y="42"/>
                  </a:lnTo>
                  <a:lnTo>
                    <a:pt x="289" y="32"/>
                  </a:lnTo>
                  <a:lnTo>
                    <a:pt x="274" y="23"/>
                  </a:lnTo>
                  <a:lnTo>
                    <a:pt x="258" y="15"/>
                  </a:lnTo>
                  <a:lnTo>
                    <a:pt x="241" y="9"/>
                  </a:lnTo>
                  <a:lnTo>
                    <a:pt x="222" y="5"/>
                  </a:lnTo>
                  <a:lnTo>
                    <a:pt x="204" y="1"/>
                  </a:lnTo>
                  <a:lnTo>
                    <a:pt x="186" y="0"/>
                  </a:lnTo>
                  <a:lnTo>
                    <a:pt x="166" y="1"/>
                  </a:lnTo>
                  <a:lnTo>
                    <a:pt x="148" y="5"/>
                  </a:lnTo>
                  <a:lnTo>
                    <a:pt x="130" y="9"/>
                  </a:lnTo>
                  <a:lnTo>
                    <a:pt x="113" y="15"/>
                  </a:lnTo>
                  <a:lnTo>
                    <a:pt x="97" y="23"/>
                  </a:lnTo>
                  <a:lnTo>
                    <a:pt x="82" y="32"/>
                  </a:lnTo>
                  <a:lnTo>
                    <a:pt x="68" y="42"/>
                  </a:lnTo>
                  <a:lnTo>
                    <a:pt x="55" y="54"/>
                  </a:lnTo>
                  <a:lnTo>
                    <a:pt x="43" y="67"/>
                  </a:lnTo>
                  <a:lnTo>
                    <a:pt x="32" y="81"/>
                  </a:lnTo>
                  <a:lnTo>
                    <a:pt x="23" y="97"/>
                  </a:lnTo>
                  <a:lnTo>
                    <a:pt x="15" y="113"/>
                  </a:lnTo>
                  <a:lnTo>
                    <a:pt x="9" y="130"/>
                  </a:lnTo>
                  <a:lnTo>
                    <a:pt x="4" y="147"/>
                  </a:lnTo>
                  <a:lnTo>
                    <a:pt x="1" y="165"/>
                  </a:lnTo>
                  <a:lnTo>
                    <a:pt x="0" y="185"/>
                  </a:lnTo>
                  <a:lnTo>
                    <a:pt x="1" y="203"/>
                  </a:lnTo>
                  <a:lnTo>
                    <a:pt x="4" y="221"/>
                  </a:lnTo>
                  <a:lnTo>
                    <a:pt x="9" y="240"/>
                  </a:lnTo>
                  <a:lnTo>
                    <a:pt x="15" y="256"/>
                  </a:lnTo>
                  <a:lnTo>
                    <a:pt x="23" y="272"/>
                  </a:lnTo>
                  <a:lnTo>
                    <a:pt x="32" y="287"/>
                  </a:lnTo>
                  <a:lnTo>
                    <a:pt x="43" y="302"/>
                  </a:lnTo>
                  <a:lnTo>
                    <a:pt x="55" y="315"/>
                  </a:lnTo>
                  <a:lnTo>
                    <a:pt x="68" y="327"/>
                  </a:lnTo>
                  <a:lnTo>
                    <a:pt x="82" y="338"/>
                  </a:lnTo>
                  <a:lnTo>
                    <a:pt x="97" y="347"/>
                  </a:lnTo>
                  <a:lnTo>
                    <a:pt x="113" y="355"/>
                  </a:lnTo>
                  <a:lnTo>
                    <a:pt x="130" y="361"/>
                  </a:lnTo>
                  <a:lnTo>
                    <a:pt x="148" y="366"/>
                  </a:lnTo>
                  <a:lnTo>
                    <a:pt x="166" y="368"/>
                  </a:lnTo>
                  <a:lnTo>
                    <a:pt x="186" y="369"/>
                  </a:lnTo>
                  <a:close/>
                  <a:moveTo>
                    <a:pt x="114" y="288"/>
                  </a:moveTo>
                  <a:lnTo>
                    <a:pt x="153" y="288"/>
                  </a:lnTo>
                  <a:lnTo>
                    <a:pt x="153" y="199"/>
                  </a:lnTo>
                  <a:lnTo>
                    <a:pt x="177" y="199"/>
                  </a:lnTo>
                  <a:lnTo>
                    <a:pt x="231" y="288"/>
                  </a:lnTo>
                  <a:lnTo>
                    <a:pt x="271" y="288"/>
                  </a:lnTo>
                  <a:lnTo>
                    <a:pt x="215" y="197"/>
                  </a:lnTo>
                  <a:lnTo>
                    <a:pt x="227" y="195"/>
                  </a:lnTo>
                  <a:lnTo>
                    <a:pt x="237" y="191"/>
                  </a:lnTo>
                  <a:lnTo>
                    <a:pt x="247" y="187"/>
                  </a:lnTo>
                  <a:lnTo>
                    <a:pt x="255" y="181"/>
                  </a:lnTo>
                  <a:lnTo>
                    <a:pt x="258" y="177"/>
                  </a:lnTo>
                  <a:lnTo>
                    <a:pt x="261" y="173"/>
                  </a:lnTo>
                  <a:lnTo>
                    <a:pt x="263" y="169"/>
                  </a:lnTo>
                  <a:lnTo>
                    <a:pt x="265" y="164"/>
                  </a:lnTo>
                  <a:lnTo>
                    <a:pt x="269" y="154"/>
                  </a:lnTo>
                  <a:lnTo>
                    <a:pt x="270" y="141"/>
                  </a:lnTo>
                  <a:lnTo>
                    <a:pt x="269" y="133"/>
                  </a:lnTo>
                  <a:lnTo>
                    <a:pt x="269" y="125"/>
                  </a:lnTo>
                  <a:lnTo>
                    <a:pt x="266" y="119"/>
                  </a:lnTo>
                  <a:lnTo>
                    <a:pt x="264" y="113"/>
                  </a:lnTo>
                  <a:lnTo>
                    <a:pt x="261" y="107"/>
                  </a:lnTo>
                  <a:lnTo>
                    <a:pt x="258" y="102"/>
                  </a:lnTo>
                  <a:lnTo>
                    <a:pt x="255" y="97"/>
                  </a:lnTo>
                  <a:lnTo>
                    <a:pt x="249" y="94"/>
                  </a:lnTo>
                  <a:lnTo>
                    <a:pt x="245" y="90"/>
                  </a:lnTo>
                  <a:lnTo>
                    <a:pt x="238" y="88"/>
                  </a:lnTo>
                  <a:lnTo>
                    <a:pt x="232" y="85"/>
                  </a:lnTo>
                  <a:lnTo>
                    <a:pt x="225" y="83"/>
                  </a:lnTo>
                  <a:lnTo>
                    <a:pt x="210" y="80"/>
                  </a:lnTo>
                  <a:lnTo>
                    <a:pt x="192" y="79"/>
                  </a:lnTo>
                  <a:lnTo>
                    <a:pt x="114" y="79"/>
                  </a:lnTo>
                  <a:lnTo>
                    <a:pt x="114" y="288"/>
                  </a:lnTo>
                  <a:close/>
                  <a:moveTo>
                    <a:pt x="153" y="109"/>
                  </a:moveTo>
                  <a:lnTo>
                    <a:pt x="188" y="109"/>
                  </a:lnTo>
                  <a:lnTo>
                    <a:pt x="195" y="109"/>
                  </a:lnTo>
                  <a:lnTo>
                    <a:pt x="203" y="110"/>
                  </a:lnTo>
                  <a:lnTo>
                    <a:pt x="210" y="111"/>
                  </a:lnTo>
                  <a:lnTo>
                    <a:pt x="217" y="115"/>
                  </a:lnTo>
                  <a:lnTo>
                    <a:pt x="222" y="118"/>
                  </a:lnTo>
                  <a:lnTo>
                    <a:pt x="227" y="123"/>
                  </a:lnTo>
                  <a:lnTo>
                    <a:pt x="229" y="127"/>
                  </a:lnTo>
                  <a:lnTo>
                    <a:pt x="230" y="130"/>
                  </a:lnTo>
                  <a:lnTo>
                    <a:pt x="230" y="133"/>
                  </a:lnTo>
                  <a:lnTo>
                    <a:pt x="231" y="137"/>
                  </a:lnTo>
                  <a:lnTo>
                    <a:pt x="230" y="147"/>
                  </a:lnTo>
                  <a:lnTo>
                    <a:pt x="227" y="155"/>
                  </a:lnTo>
                  <a:lnTo>
                    <a:pt x="223" y="160"/>
                  </a:lnTo>
                  <a:lnTo>
                    <a:pt x="218" y="163"/>
                  </a:lnTo>
                  <a:lnTo>
                    <a:pt x="211" y="166"/>
                  </a:lnTo>
                  <a:lnTo>
                    <a:pt x="204" y="168"/>
                  </a:lnTo>
                  <a:lnTo>
                    <a:pt x="196" y="169"/>
                  </a:lnTo>
                  <a:lnTo>
                    <a:pt x="188" y="169"/>
                  </a:lnTo>
                  <a:lnTo>
                    <a:pt x="153" y="169"/>
                  </a:lnTo>
                  <a:lnTo>
                    <a:pt x="153" y="109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120" bIns="-6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8" name=""/>
          <p:cNvSpPr/>
          <p:nvPr/>
        </p:nvSpPr>
        <p:spPr>
          <a:xfrm>
            <a:off x="1295280" y="1066680"/>
            <a:ext cx="64407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2000-2001 Enron MBA Excellence Fund Scholars Dinner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523880" y="1216080"/>
            <a:ext cx="5751720" cy="618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 are Cordially Invited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Attend a Dinner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Honoring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Jonathan Edwards, Katie George and Gina Longoria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2000-2001 Enron MBA Excellence Fund Scholars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 the University of Texas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 Austin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Thursday, September 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7:00 p.m. Cocktails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7:30 p.m. Dinner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Josephine House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 Jeffrey’s Restaurant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1601 Waterston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Austin, Texas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509800" y="5791320"/>
            <a:ext cx="23518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RSVP: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Melinda Nelson (512) 471-7603 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Karen Marshall at (713) 853-7632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Thursday, August 31,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1" name=""/>
          <p:cNvGrpSpPr/>
          <p:nvPr/>
        </p:nvGrpSpPr>
        <p:grpSpPr>
          <a:xfrm>
            <a:off x="7238880" y="304920"/>
            <a:ext cx="1676520" cy="990000"/>
            <a:chOff x="7238880" y="304920"/>
            <a:chExt cx="1676520" cy="990000"/>
          </a:xfrm>
        </p:grpSpPr>
        <p:sp>
          <p:nvSpPr>
            <p:cNvPr id="92" name=""/>
            <p:cNvSpPr/>
            <p:nvPr/>
          </p:nvSpPr>
          <p:spPr>
            <a:xfrm>
              <a:off x="7266960" y="337320"/>
              <a:ext cx="1619640" cy="925560"/>
            </a:xfrm>
            <a:custGeom>
              <a:avLst/>
              <a:gdLst/>
              <a:ahLst/>
              <a:rect l="l" t="t" r="r" b="b"/>
              <a:pathLst>
                <a:path w="16676" h="8428">
                  <a:moveTo>
                    <a:pt x="16676" y="244"/>
                  </a:moveTo>
                  <a:lnTo>
                    <a:pt x="16675" y="225"/>
                  </a:lnTo>
                  <a:lnTo>
                    <a:pt x="16673" y="208"/>
                  </a:lnTo>
                  <a:lnTo>
                    <a:pt x="16669" y="191"/>
                  </a:lnTo>
                  <a:lnTo>
                    <a:pt x="16665" y="176"/>
                  </a:lnTo>
                  <a:lnTo>
                    <a:pt x="16657" y="162"/>
                  </a:lnTo>
                  <a:lnTo>
                    <a:pt x="16649" y="148"/>
                  </a:lnTo>
                  <a:lnTo>
                    <a:pt x="16641" y="135"/>
                  </a:lnTo>
                  <a:lnTo>
                    <a:pt x="16631" y="123"/>
                  </a:lnTo>
                  <a:lnTo>
                    <a:pt x="16620" y="112"/>
                  </a:lnTo>
                  <a:lnTo>
                    <a:pt x="16610" y="102"/>
                  </a:lnTo>
                  <a:lnTo>
                    <a:pt x="16598" y="93"/>
                  </a:lnTo>
                  <a:lnTo>
                    <a:pt x="16585" y="84"/>
                  </a:lnTo>
                  <a:lnTo>
                    <a:pt x="16572" y="77"/>
                  </a:lnTo>
                  <a:lnTo>
                    <a:pt x="16559" y="69"/>
                  </a:lnTo>
                  <a:lnTo>
                    <a:pt x="16545" y="63"/>
                  </a:lnTo>
                  <a:lnTo>
                    <a:pt x="16532" y="56"/>
                  </a:lnTo>
                  <a:lnTo>
                    <a:pt x="16505" y="46"/>
                  </a:lnTo>
                  <a:lnTo>
                    <a:pt x="16478" y="39"/>
                  </a:lnTo>
                  <a:lnTo>
                    <a:pt x="16454" y="32"/>
                  </a:lnTo>
                  <a:lnTo>
                    <a:pt x="16432" y="28"/>
                  </a:lnTo>
                  <a:lnTo>
                    <a:pt x="16399" y="24"/>
                  </a:lnTo>
                  <a:lnTo>
                    <a:pt x="16386" y="23"/>
                  </a:lnTo>
                  <a:lnTo>
                    <a:pt x="16208" y="9"/>
                  </a:lnTo>
                  <a:lnTo>
                    <a:pt x="16033" y="1"/>
                  </a:lnTo>
                  <a:lnTo>
                    <a:pt x="15864" y="0"/>
                  </a:lnTo>
                  <a:lnTo>
                    <a:pt x="15699" y="5"/>
                  </a:lnTo>
                  <a:lnTo>
                    <a:pt x="15538" y="16"/>
                  </a:lnTo>
                  <a:lnTo>
                    <a:pt x="15382" y="31"/>
                  </a:lnTo>
                  <a:lnTo>
                    <a:pt x="15231" y="52"/>
                  </a:lnTo>
                  <a:lnTo>
                    <a:pt x="15085" y="77"/>
                  </a:lnTo>
                  <a:lnTo>
                    <a:pt x="14944" y="105"/>
                  </a:lnTo>
                  <a:lnTo>
                    <a:pt x="14808" y="137"/>
                  </a:lnTo>
                  <a:lnTo>
                    <a:pt x="14676" y="173"/>
                  </a:lnTo>
                  <a:lnTo>
                    <a:pt x="14551" y="210"/>
                  </a:lnTo>
                  <a:lnTo>
                    <a:pt x="14430" y="250"/>
                  </a:lnTo>
                  <a:lnTo>
                    <a:pt x="14315" y="291"/>
                  </a:lnTo>
                  <a:lnTo>
                    <a:pt x="14206" y="334"/>
                  </a:lnTo>
                  <a:lnTo>
                    <a:pt x="14102" y="379"/>
                  </a:lnTo>
                  <a:lnTo>
                    <a:pt x="14003" y="423"/>
                  </a:lnTo>
                  <a:lnTo>
                    <a:pt x="13910" y="468"/>
                  </a:lnTo>
                  <a:lnTo>
                    <a:pt x="13824" y="512"/>
                  </a:lnTo>
                  <a:lnTo>
                    <a:pt x="13743" y="557"/>
                  </a:lnTo>
                  <a:lnTo>
                    <a:pt x="13668" y="599"/>
                  </a:lnTo>
                  <a:lnTo>
                    <a:pt x="13599" y="640"/>
                  </a:lnTo>
                  <a:lnTo>
                    <a:pt x="13537" y="679"/>
                  </a:lnTo>
                  <a:lnTo>
                    <a:pt x="13479" y="716"/>
                  </a:lnTo>
                  <a:lnTo>
                    <a:pt x="13430" y="750"/>
                  </a:lnTo>
                  <a:lnTo>
                    <a:pt x="13385" y="781"/>
                  </a:lnTo>
                  <a:lnTo>
                    <a:pt x="13349" y="808"/>
                  </a:lnTo>
                  <a:lnTo>
                    <a:pt x="13318" y="832"/>
                  </a:lnTo>
                  <a:lnTo>
                    <a:pt x="13277" y="864"/>
                  </a:lnTo>
                  <a:lnTo>
                    <a:pt x="13262" y="876"/>
                  </a:lnTo>
                  <a:lnTo>
                    <a:pt x="13057" y="1014"/>
                  </a:lnTo>
                  <a:lnTo>
                    <a:pt x="12861" y="1142"/>
                  </a:lnTo>
                  <a:lnTo>
                    <a:pt x="12673" y="1260"/>
                  </a:lnTo>
                  <a:lnTo>
                    <a:pt x="12493" y="1368"/>
                  </a:lnTo>
                  <a:lnTo>
                    <a:pt x="12322" y="1466"/>
                  </a:lnTo>
                  <a:lnTo>
                    <a:pt x="12159" y="1555"/>
                  </a:lnTo>
                  <a:lnTo>
                    <a:pt x="12003" y="1637"/>
                  </a:lnTo>
                  <a:lnTo>
                    <a:pt x="11855" y="1709"/>
                  </a:lnTo>
                  <a:lnTo>
                    <a:pt x="11715" y="1775"/>
                  </a:lnTo>
                  <a:lnTo>
                    <a:pt x="11584" y="1832"/>
                  </a:lnTo>
                  <a:lnTo>
                    <a:pt x="11458" y="1883"/>
                  </a:lnTo>
                  <a:lnTo>
                    <a:pt x="11341" y="1928"/>
                  </a:lnTo>
                  <a:lnTo>
                    <a:pt x="11230" y="1966"/>
                  </a:lnTo>
                  <a:lnTo>
                    <a:pt x="11126" y="1999"/>
                  </a:lnTo>
                  <a:lnTo>
                    <a:pt x="11030" y="2025"/>
                  </a:lnTo>
                  <a:lnTo>
                    <a:pt x="10939" y="2048"/>
                  </a:lnTo>
                  <a:lnTo>
                    <a:pt x="10856" y="2066"/>
                  </a:lnTo>
                  <a:lnTo>
                    <a:pt x="10779" y="2079"/>
                  </a:lnTo>
                  <a:lnTo>
                    <a:pt x="10708" y="2090"/>
                  </a:lnTo>
                  <a:lnTo>
                    <a:pt x="10644" y="2097"/>
                  </a:lnTo>
                  <a:lnTo>
                    <a:pt x="10584" y="2101"/>
                  </a:lnTo>
                  <a:lnTo>
                    <a:pt x="10532" y="2102"/>
                  </a:lnTo>
                  <a:lnTo>
                    <a:pt x="10484" y="2101"/>
                  </a:lnTo>
                  <a:lnTo>
                    <a:pt x="10443" y="2099"/>
                  </a:lnTo>
                  <a:lnTo>
                    <a:pt x="10406" y="2096"/>
                  </a:lnTo>
                  <a:lnTo>
                    <a:pt x="10375" y="2091"/>
                  </a:lnTo>
                  <a:lnTo>
                    <a:pt x="10350" y="2086"/>
                  </a:lnTo>
                  <a:lnTo>
                    <a:pt x="10329" y="2082"/>
                  </a:lnTo>
                  <a:lnTo>
                    <a:pt x="10302" y="2073"/>
                  </a:lnTo>
                  <a:lnTo>
                    <a:pt x="10293" y="2070"/>
                  </a:lnTo>
                  <a:lnTo>
                    <a:pt x="10268" y="2035"/>
                  </a:lnTo>
                  <a:lnTo>
                    <a:pt x="10235" y="2004"/>
                  </a:lnTo>
                  <a:lnTo>
                    <a:pt x="10196" y="1974"/>
                  </a:lnTo>
                  <a:lnTo>
                    <a:pt x="10150" y="1947"/>
                  </a:lnTo>
                  <a:lnTo>
                    <a:pt x="10098" y="1921"/>
                  </a:lnTo>
                  <a:lnTo>
                    <a:pt x="10041" y="1897"/>
                  </a:lnTo>
                  <a:lnTo>
                    <a:pt x="9979" y="1876"/>
                  </a:lnTo>
                  <a:lnTo>
                    <a:pt x="9912" y="1855"/>
                  </a:lnTo>
                  <a:lnTo>
                    <a:pt x="9842" y="1837"/>
                  </a:lnTo>
                  <a:lnTo>
                    <a:pt x="9769" y="1819"/>
                  </a:lnTo>
                  <a:lnTo>
                    <a:pt x="9692" y="1804"/>
                  </a:lnTo>
                  <a:lnTo>
                    <a:pt x="9613" y="1790"/>
                  </a:lnTo>
                  <a:lnTo>
                    <a:pt x="9533" y="1778"/>
                  </a:lnTo>
                  <a:lnTo>
                    <a:pt x="9451" y="1768"/>
                  </a:lnTo>
                  <a:lnTo>
                    <a:pt x="9369" y="1758"/>
                  </a:lnTo>
                  <a:lnTo>
                    <a:pt x="9287" y="1749"/>
                  </a:lnTo>
                  <a:lnTo>
                    <a:pt x="9204" y="1742"/>
                  </a:lnTo>
                  <a:lnTo>
                    <a:pt x="9123" y="1735"/>
                  </a:lnTo>
                  <a:lnTo>
                    <a:pt x="9043" y="1729"/>
                  </a:lnTo>
                  <a:lnTo>
                    <a:pt x="8965" y="1725"/>
                  </a:lnTo>
                  <a:lnTo>
                    <a:pt x="8815" y="1718"/>
                  </a:lnTo>
                  <a:lnTo>
                    <a:pt x="8679" y="1714"/>
                  </a:lnTo>
                  <a:lnTo>
                    <a:pt x="8560" y="1712"/>
                  </a:lnTo>
                  <a:lnTo>
                    <a:pt x="8463" y="1711"/>
                  </a:lnTo>
                  <a:lnTo>
                    <a:pt x="8392" y="1711"/>
                  </a:lnTo>
                  <a:lnTo>
                    <a:pt x="8350" y="1712"/>
                  </a:lnTo>
                  <a:lnTo>
                    <a:pt x="8350" y="1708"/>
                  </a:lnTo>
                  <a:lnTo>
                    <a:pt x="8275" y="1707"/>
                  </a:lnTo>
                  <a:lnTo>
                    <a:pt x="8077" y="1709"/>
                  </a:lnTo>
                  <a:lnTo>
                    <a:pt x="7942" y="1713"/>
                  </a:lnTo>
                  <a:lnTo>
                    <a:pt x="7791" y="1719"/>
                  </a:lnTo>
                  <a:lnTo>
                    <a:pt x="7711" y="1723"/>
                  </a:lnTo>
                  <a:lnTo>
                    <a:pt x="7628" y="1729"/>
                  </a:lnTo>
                  <a:lnTo>
                    <a:pt x="7543" y="1734"/>
                  </a:lnTo>
                  <a:lnTo>
                    <a:pt x="7457" y="1742"/>
                  </a:lnTo>
                  <a:lnTo>
                    <a:pt x="7370" y="1750"/>
                  </a:lnTo>
                  <a:lnTo>
                    <a:pt x="7284" y="1760"/>
                  </a:lnTo>
                  <a:lnTo>
                    <a:pt x="7197" y="1771"/>
                  </a:lnTo>
                  <a:lnTo>
                    <a:pt x="7112" y="1783"/>
                  </a:lnTo>
                  <a:lnTo>
                    <a:pt x="7028" y="1797"/>
                  </a:lnTo>
                  <a:lnTo>
                    <a:pt x="6946" y="1812"/>
                  </a:lnTo>
                  <a:lnTo>
                    <a:pt x="6868" y="1829"/>
                  </a:lnTo>
                  <a:lnTo>
                    <a:pt x="6793" y="1848"/>
                  </a:lnTo>
                  <a:lnTo>
                    <a:pt x="6722" y="1868"/>
                  </a:lnTo>
                  <a:lnTo>
                    <a:pt x="6655" y="1891"/>
                  </a:lnTo>
                  <a:lnTo>
                    <a:pt x="6593" y="1915"/>
                  </a:lnTo>
                  <a:lnTo>
                    <a:pt x="6538" y="1941"/>
                  </a:lnTo>
                  <a:lnTo>
                    <a:pt x="6489" y="1970"/>
                  </a:lnTo>
                  <a:lnTo>
                    <a:pt x="6446" y="2001"/>
                  </a:lnTo>
                  <a:lnTo>
                    <a:pt x="6412" y="2034"/>
                  </a:lnTo>
                  <a:lnTo>
                    <a:pt x="6385" y="2070"/>
                  </a:lnTo>
                  <a:lnTo>
                    <a:pt x="6376" y="2073"/>
                  </a:lnTo>
                  <a:lnTo>
                    <a:pt x="6349" y="2082"/>
                  </a:lnTo>
                  <a:lnTo>
                    <a:pt x="6328" y="2086"/>
                  </a:lnTo>
                  <a:lnTo>
                    <a:pt x="6303" y="2091"/>
                  </a:lnTo>
                  <a:lnTo>
                    <a:pt x="6272" y="2096"/>
                  </a:lnTo>
                  <a:lnTo>
                    <a:pt x="6235" y="2099"/>
                  </a:lnTo>
                  <a:lnTo>
                    <a:pt x="6194" y="2101"/>
                  </a:lnTo>
                  <a:lnTo>
                    <a:pt x="6146" y="2102"/>
                  </a:lnTo>
                  <a:lnTo>
                    <a:pt x="6094" y="2101"/>
                  </a:lnTo>
                  <a:lnTo>
                    <a:pt x="6034" y="2097"/>
                  </a:lnTo>
                  <a:lnTo>
                    <a:pt x="5970" y="2090"/>
                  </a:lnTo>
                  <a:lnTo>
                    <a:pt x="5899" y="2079"/>
                  </a:lnTo>
                  <a:lnTo>
                    <a:pt x="5822" y="2066"/>
                  </a:lnTo>
                  <a:lnTo>
                    <a:pt x="5739" y="2048"/>
                  </a:lnTo>
                  <a:lnTo>
                    <a:pt x="5648" y="2025"/>
                  </a:lnTo>
                  <a:lnTo>
                    <a:pt x="5552" y="1999"/>
                  </a:lnTo>
                  <a:lnTo>
                    <a:pt x="5448" y="1966"/>
                  </a:lnTo>
                  <a:lnTo>
                    <a:pt x="5337" y="1928"/>
                  </a:lnTo>
                  <a:lnTo>
                    <a:pt x="5220" y="1883"/>
                  </a:lnTo>
                  <a:lnTo>
                    <a:pt x="5094" y="1832"/>
                  </a:lnTo>
                  <a:lnTo>
                    <a:pt x="4962" y="1775"/>
                  </a:lnTo>
                  <a:lnTo>
                    <a:pt x="4823" y="1709"/>
                  </a:lnTo>
                  <a:lnTo>
                    <a:pt x="4675" y="1637"/>
                  </a:lnTo>
                  <a:lnTo>
                    <a:pt x="4519" y="1555"/>
                  </a:lnTo>
                  <a:lnTo>
                    <a:pt x="4356" y="1466"/>
                  </a:lnTo>
                  <a:lnTo>
                    <a:pt x="4185" y="1368"/>
                  </a:lnTo>
                  <a:lnTo>
                    <a:pt x="4005" y="1260"/>
                  </a:lnTo>
                  <a:lnTo>
                    <a:pt x="3817" y="1142"/>
                  </a:lnTo>
                  <a:lnTo>
                    <a:pt x="3621" y="1014"/>
                  </a:lnTo>
                  <a:lnTo>
                    <a:pt x="3416" y="876"/>
                  </a:lnTo>
                  <a:lnTo>
                    <a:pt x="3401" y="864"/>
                  </a:lnTo>
                  <a:lnTo>
                    <a:pt x="3359" y="832"/>
                  </a:lnTo>
                  <a:lnTo>
                    <a:pt x="3329" y="808"/>
                  </a:lnTo>
                  <a:lnTo>
                    <a:pt x="3293" y="781"/>
                  </a:lnTo>
                  <a:lnTo>
                    <a:pt x="3248" y="750"/>
                  </a:lnTo>
                  <a:lnTo>
                    <a:pt x="3199" y="716"/>
                  </a:lnTo>
                  <a:lnTo>
                    <a:pt x="3141" y="679"/>
                  </a:lnTo>
                  <a:lnTo>
                    <a:pt x="3079" y="640"/>
                  </a:lnTo>
                  <a:lnTo>
                    <a:pt x="3010" y="599"/>
                  </a:lnTo>
                  <a:lnTo>
                    <a:pt x="2935" y="557"/>
                  </a:lnTo>
                  <a:lnTo>
                    <a:pt x="2854" y="512"/>
                  </a:lnTo>
                  <a:lnTo>
                    <a:pt x="2767" y="468"/>
                  </a:lnTo>
                  <a:lnTo>
                    <a:pt x="2675" y="423"/>
                  </a:lnTo>
                  <a:lnTo>
                    <a:pt x="2576" y="379"/>
                  </a:lnTo>
                  <a:lnTo>
                    <a:pt x="2472" y="334"/>
                  </a:lnTo>
                  <a:lnTo>
                    <a:pt x="2363" y="291"/>
                  </a:lnTo>
                  <a:lnTo>
                    <a:pt x="2248" y="250"/>
                  </a:lnTo>
                  <a:lnTo>
                    <a:pt x="2127" y="210"/>
                  </a:lnTo>
                  <a:lnTo>
                    <a:pt x="2002" y="173"/>
                  </a:lnTo>
                  <a:lnTo>
                    <a:pt x="1870" y="137"/>
                  </a:lnTo>
                  <a:lnTo>
                    <a:pt x="1734" y="105"/>
                  </a:lnTo>
                  <a:lnTo>
                    <a:pt x="1593" y="77"/>
                  </a:lnTo>
                  <a:lnTo>
                    <a:pt x="1447" y="52"/>
                  </a:lnTo>
                  <a:lnTo>
                    <a:pt x="1296" y="31"/>
                  </a:lnTo>
                  <a:lnTo>
                    <a:pt x="1140" y="16"/>
                  </a:lnTo>
                  <a:lnTo>
                    <a:pt x="979" y="5"/>
                  </a:lnTo>
                  <a:lnTo>
                    <a:pt x="814" y="0"/>
                  </a:lnTo>
                  <a:lnTo>
                    <a:pt x="645" y="1"/>
                  </a:lnTo>
                  <a:lnTo>
                    <a:pt x="470" y="9"/>
                  </a:lnTo>
                  <a:lnTo>
                    <a:pt x="292" y="23"/>
                  </a:lnTo>
                  <a:lnTo>
                    <a:pt x="279" y="24"/>
                  </a:lnTo>
                  <a:lnTo>
                    <a:pt x="247" y="28"/>
                  </a:lnTo>
                  <a:lnTo>
                    <a:pt x="224" y="32"/>
                  </a:lnTo>
                  <a:lnTo>
                    <a:pt x="200" y="39"/>
                  </a:lnTo>
                  <a:lnTo>
                    <a:pt x="173" y="46"/>
                  </a:lnTo>
                  <a:lnTo>
                    <a:pt x="146" y="56"/>
                  </a:lnTo>
                  <a:lnTo>
                    <a:pt x="133" y="63"/>
                  </a:lnTo>
                  <a:lnTo>
                    <a:pt x="119" y="69"/>
                  </a:lnTo>
                  <a:lnTo>
                    <a:pt x="106" y="77"/>
                  </a:lnTo>
                  <a:lnTo>
                    <a:pt x="93" y="84"/>
                  </a:lnTo>
                  <a:lnTo>
                    <a:pt x="80" y="93"/>
                  </a:lnTo>
                  <a:lnTo>
                    <a:pt x="68" y="102"/>
                  </a:lnTo>
                  <a:lnTo>
                    <a:pt x="58" y="112"/>
                  </a:lnTo>
                  <a:lnTo>
                    <a:pt x="47" y="123"/>
                  </a:lnTo>
                  <a:lnTo>
                    <a:pt x="37" y="135"/>
                  </a:lnTo>
                  <a:lnTo>
                    <a:pt x="29" y="148"/>
                  </a:lnTo>
                  <a:lnTo>
                    <a:pt x="20" y="162"/>
                  </a:lnTo>
                  <a:lnTo>
                    <a:pt x="13" y="176"/>
                  </a:lnTo>
                  <a:lnTo>
                    <a:pt x="9" y="191"/>
                  </a:lnTo>
                  <a:lnTo>
                    <a:pt x="5" y="208"/>
                  </a:lnTo>
                  <a:lnTo>
                    <a:pt x="3" y="225"/>
                  </a:lnTo>
                  <a:lnTo>
                    <a:pt x="2" y="244"/>
                  </a:lnTo>
                  <a:lnTo>
                    <a:pt x="2" y="247"/>
                  </a:lnTo>
                  <a:lnTo>
                    <a:pt x="0" y="256"/>
                  </a:lnTo>
                  <a:lnTo>
                    <a:pt x="2" y="270"/>
                  </a:lnTo>
                  <a:lnTo>
                    <a:pt x="5" y="287"/>
                  </a:lnTo>
                  <a:lnTo>
                    <a:pt x="7" y="298"/>
                  </a:lnTo>
                  <a:lnTo>
                    <a:pt x="10" y="308"/>
                  </a:lnTo>
                  <a:lnTo>
                    <a:pt x="15" y="319"/>
                  </a:lnTo>
                  <a:lnTo>
                    <a:pt x="20" y="331"/>
                  </a:lnTo>
                  <a:lnTo>
                    <a:pt x="25" y="344"/>
                  </a:lnTo>
                  <a:lnTo>
                    <a:pt x="33" y="357"/>
                  </a:lnTo>
                  <a:lnTo>
                    <a:pt x="43" y="370"/>
                  </a:lnTo>
                  <a:lnTo>
                    <a:pt x="52" y="383"/>
                  </a:lnTo>
                  <a:lnTo>
                    <a:pt x="64" y="396"/>
                  </a:lnTo>
                  <a:lnTo>
                    <a:pt x="78" y="409"/>
                  </a:lnTo>
                  <a:lnTo>
                    <a:pt x="94" y="422"/>
                  </a:lnTo>
                  <a:lnTo>
                    <a:pt x="112" y="435"/>
                  </a:lnTo>
                  <a:lnTo>
                    <a:pt x="131" y="448"/>
                  </a:lnTo>
                  <a:lnTo>
                    <a:pt x="153" y="459"/>
                  </a:lnTo>
                  <a:lnTo>
                    <a:pt x="176" y="471"/>
                  </a:lnTo>
                  <a:lnTo>
                    <a:pt x="203" y="482"/>
                  </a:lnTo>
                  <a:lnTo>
                    <a:pt x="231" y="492"/>
                  </a:lnTo>
                  <a:lnTo>
                    <a:pt x="264" y="501"/>
                  </a:lnTo>
                  <a:lnTo>
                    <a:pt x="297" y="509"/>
                  </a:lnTo>
                  <a:lnTo>
                    <a:pt x="335" y="517"/>
                  </a:lnTo>
                  <a:lnTo>
                    <a:pt x="375" y="523"/>
                  </a:lnTo>
                  <a:lnTo>
                    <a:pt x="418" y="528"/>
                  </a:lnTo>
                  <a:lnTo>
                    <a:pt x="464" y="532"/>
                  </a:lnTo>
                  <a:lnTo>
                    <a:pt x="513" y="534"/>
                  </a:lnTo>
                  <a:lnTo>
                    <a:pt x="524" y="533"/>
                  </a:lnTo>
                  <a:lnTo>
                    <a:pt x="554" y="527"/>
                  </a:lnTo>
                  <a:lnTo>
                    <a:pt x="577" y="525"/>
                  </a:lnTo>
                  <a:lnTo>
                    <a:pt x="605" y="523"/>
                  </a:lnTo>
                  <a:lnTo>
                    <a:pt x="637" y="521"/>
                  </a:lnTo>
                  <a:lnTo>
                    <a:pt x="674" y="519"/>
                  </a:lnTo>
                  <a:lnTo>
                    <a:pt x="716" y="518"/>
                  </a:lnTo>
                  <a:lnTo>
                    <a:pt x="761" y="518"/>
                  </a:lnTo>
                  <a:lnTo>
                    <a:pt x="812" y="519"/>
                  </a:lnTo>
                  <a:lnTo>
                    <a:pt x="867" y="522"/>
                  </a:lnTo>
                  <a:lnTo>
                    <a:pt x="926" y="526"/>
                  </a:lnTo>
                  <a:lnTo>
                    <a:pt x="990" y="532"/>
                  </a:lnTo>
                  <a:lnTo>
                    <a:pt x="1058" y="540"/>
                  </a:lnTo>
                  <a:lnTo>
                    <a:pt x="1130" y="551"/>
                  </a:lnTo>
                  <a:lnTo>
                    <a:pt x="1206" y="565"/>
                  </a:lnTo>
                  <a:lnTo>
                    <a:pt x="1286" y="580"/>
                  </a:lnTo>
                  <a:lnTo>
                    <a:pt x="1370" y="600"/>
                  </a:lnTo>
                  <a:lnTo>
                    <a:pt x="1458" y="622"/>
                  </a:lnTo>
                  <a:lnTo>
                    <a:pt x="1549" y="648"/>
                  </a:lnTo>
                  <a:lnTo>
                    <a:pt x="1645" y="678"/>
                  </a:lnTo>
                  <a:lnTo>
                    <a:pt x="1743" y="712"/>
                  </a:lnTo>
                  <a:lnTo>
                    <a:pt x="1846" y="751"/>
                  </a:lnTo>
                  <a:lnTo>
                    <a:pt x="1951" y="793"/>
                  </a:lnTo>
                  <a:lnTo>
                    <a:pt x="2060" y="840"/>
                  </a:lnTo>
                  <a:lnTo>
                    <a:pt x="2174" y="892"/>
                  </a:lnTo>
                  <a:lnTo>
                    <a:pt x="2289" y="949"/>
                  </a:lnTo>
                  <a:lnTo>
                    <a:pt x="2408" y="1012"/>
                  </a:lnTo>
                  <a:lnTo>
                    <a:pt x="2530" y="1080"/>
                  </a:lnTo>
                  <a:lnTo>
                    <a:pt x="2656" y="1154"/>
                  </a:lnTo>
                  <a:lnTo>
                    <a:pt x="2783" y="1234"/>
                  </a:lnTo>
                  <a:lnTo>
                    <a:pt x="2850" y="1294"/>
                  </a:lnTo>
                  <a:lnTo>
                    <a:pt x="3035" y="1456"/>
                  </a:lnTo>
                  <a:lnTo>
                    <a:pt x="3162" y="1565"/>
                  </a:lnTo>
                  <a:lnTo>
                    <a:pt x="3310" y="1689"/>
                  </a:lnTo>
                  <a:lnTo>
                    <a:pt x="3391" y="1755"/>
                  </a:lnTo>
                  <a:lnTo>
                    <a:pt x="3474" y="1823"/>
                  </a:lnTo>
                  <a:lnTo>
                    <a:pt x="3561" y="1892"/>
                  </a:lnTo>
                  <a:lnTo>
                    <a:pt x="3652" y="1963"/>
                  </a:lnTo>
                  <a:lnTo>
                    <a:pt x="3745" y="2034"/>
                  </a:lnTo>
                  <a:lnTo>
                    <a:pt x="3840" y="2106"/>
                  </a:lnTo>
                  <a:lnTo>
                    <a:pt x="3937" y="2178"/>
                  </a:lnTo>
                  <a:lnTo>
                    <a:pt x="4035" y="2249"/>
                  </a:lnTo>
                  <a:lnTo>
                    <a:pt x="4133" y="2318"/>
                  </a:lnTo>
                  <a:lnTo>
                    <a:pt x="4233" y="2386"/>
                  </a:lnTo>
                  <a:lnTo>
                    <a:pt x="4333" y="2452"/>
                  </a:lnTo>
                  <a:lnTo>
                    <a:pt x="4432" y="2515"/>
                  </a:lnTo>
                  <a:lnTo>
                    <a:pt x="4531" y="2574"/>
                  </a:lnTo>
                  <a:lnTo>
                    <a:pt x="4629" y="2632"/>
                  </a:lnTo>
                  <a:lnTo>
                    <a:pt x="4725" y="2684"/>
                  </a:lnTo>
                  <a:lnTo>
                    <a:pt x="4820" y="2733"/>
                  </a:lnTo>
                  <a:lnTo>
                    <a:pt x="4913" y="2776"/>
                  </a:lnTo>
                  <a:lnTo>
                    <a:pt x="5003" y="2814"/>
                  </a:lnTo>
                  <a:lnTo>
                    <a:pt x="5090" y="2846"/>
                  </a:lnTo>
                  <a:lnTo>
                    <a:pt x="5173" y="2871"/>
                  </a:lnTo>
                  <a:lnTo>
                    <a:pt x="4763" y="3178"/>
                  </a:lnTo>
                  <a:lnTo>
                    <a:pt x="4757" y="3180"/>
                  </a:lnTo>
                  <a:lnTo>
                    <a:pt x="4737" y="3183"/>
                  </a:lnTo>
                  <a:lnTo>
                    <a:pt x="4709" y="3188"/>
                  </a:lnTo>
                  <a:lnTo>
                    <a:pt x="4673" y="3196"/>
                  </a:lnTo>
                  <a:lnTo>
                    <a:pt x="4652" y="3201"/>
                  </a:lnTo>
                  <a:lnTo>
                    <a:pt x="4632" y="3208"/>
                  </a:lnTo>
                  <a:lnTo>
                    <a:pt x="4609" y="3214"/>
                  </a:lnTo>
                  <a:lnTo>
                    <a:pt x="4587" y="3223"/>
                  </a:lnTo>
                  <a:lnTo>
                    <a:pt x="4565" y="3231"/>
                  </a:lnTo>
                  <a:lnTo>
                    <a:pt x="4542" y="3242"/>
                  </a:lnTo>
                  <a:lnTo>
                    <a:pt x="4520" y="3253"/>
                  </a:lnTo>
                  <a:lnTo>
                    <a:pt x="4499" y="3266"/>
                  </a:lnTo>
                  <a:lnTo>
                    <a:pt x="4478" y="3280"/>
                  </a:lnTo>
                  <a:lnTo>
                    <a:pt x="4460" y="3295"/>
                  </a:lnTo>
                  <a:lnTo>
                    <a:pt x="4443" y="3311"/>
                  </a:lnTo>
                  <a:lnTo>
                    <a:pt x="4427" y="3329"/>
                  </a:lnTo>
                  <a:lnTo>
                    <a:pt x="4414" y="3349"/>
                  </a:lnTo>
                  <a:lnTo>
                    <a:pt x="4403" y="3369"/>
                  </a:lnTo>
                  <a:lnTo>
                    <a:pt x="4394" y="3392"/>
                  </a:lnTo>
                  <a:lnTo>
                    <a:pt x="4389" y="3416"/>
                  </a:lnTo>
                  <a:lnTo>
                    <a:pt x="4387" y="3442"/>
                  </a:lnTo>
                  <a:lnTo>
                    <a:pt x="4389" y="3470"/>
                  </a:lnTo>
                  <a:lnTo>
                    <a:pt x="4394" y="3499"/>
                  </a:lnTo>
                  <a:lnTo>
                    <a:pt x="4404" y="3530"/>
                  </a:lnTo>
                  <a:lnTo>
                    <a:pt x="4418" y="3562"/>
                  </a:lnTo>
                  <a:lnTo>
                    <a:pt x="4437" y="3597"/>
                  </a:lnTo>
                  <a:lnTo>
                    <a:pt x="4461" y="3635"/>
                  </a:lnTo>
                  <a:lnTo>
                    <a:pt x="4490" y="3673"/>
                  </a:lnTo>
                  <a:lnTo>
                    <a:pt x="4498" y="3680"/>
                  </a:lnTo>
                  <a:lnTo>
                    <a:pt x="4518" y="3699"/>
                  </a:lnTo>
                  <a:lnTo>
                    <a:pt x="4534" y="3712"/>
                  </a:lnTo>
                  <a:lnTo>
                    <a:pt x="4553" y="3727"/>
                  </a:lnTo>
                  <a:lnTo>
                    <a:pt x="4575" y="3744"/>
                  </a:lnTo>
                  <a:lnTo>
                    <a:pt x="4601" y="3762"/>
                  </a:lnTo>
                  <a:lnTo>
                    <a:pt x="4632" y="3780"/>
                  </a:lnTo>
                  <a:lnTo>
                    <a:pt x="4664" y="3800"/>
                  </a:lnTo>
                  <a:lnTo>
                    <a:pt x="4701" y="3819"/>
                  </a:lnTo>
                  <a:lnTo>
                    <a:pt x="4741" y="3839"/>
                  </a:lnTo>
                  <a:lnTo>
                    <a:pt x="4784" y="3858"/>
                  </a:lnTo>
                  <a:lnTo>
                    <a:pt x="4830" y="3876"/>
                  </a:lnTo>
                  <a:lnTo>
                    <a:pt x="4881" y="3892"/>
                  </a:lnTo>
                  <a:lnTo>
                    <a:pt x="4934" y="3908"/>
                  </a:lnTo>
                  <a:lnTo>
                    <a:pt x="4991" y="3922"/>
                  </a:lnTo>
                  <a:lnTo>
                    <a:pt x="5051" y="3932"/>
                  </a:lnTo>
                  <a:lnTo>
                    <a:pt x="5115" y="3941"/>
                  </a:lnTo>
                  <a:lnTo>
                    <a:pt x="5182" y="3946"/>
                  </a:lnTo>
                  <a:lnTo>
                    <a:pt x="5252" y="3949"/>
                  </a:lnTo>
                  <a:lnTo>
                    <a:pt x="5326" y="3947"/>
                  </a:lnTo>
                  <a:lnTo>
                    <a:pt x="5403" y="3942"/>
                  </a:lnTo>
                  <a:lnTo>
                    <a:pt x="5484" y="3932"/>
                  </a:lnTo>
                  <a:lnTo>
                    <a:pt x="5568" y="3918"/>
                  </a:lnTo>
                  <a:lnTo>
                    <a:pt x="5656" y="3899"/>
                  </a:lnTo>
                  <a:lnTo>
                    <a:pt x="5746" y="3874"/>
                  </a:lnTo>
                  <a:lnTo>
                    <a:pt x="5840" y="3843"/>
                  </a:lnTo>
                  <a:lnTo>
                    <a:pt x="5937" y="3806"/>
                  </a:lnTo>
                  <a:lnTo>
                    <a:pt x="6037" y="3763"/>
                  </a:lnTo>
                  <a:lnTo>
                    <a:pt x="6141" y="3713"/>
                  </a:lnTo>
                  <a:lnTo>
                    <a:pt x="6248" y="3656"/>
                  </a:lnTo>
                  <a:lnTo>
                    <a:pt x="6253" y="3654"/>
                  </a:lnTo>
                  <a:lnTo>
                    <a:pt x="6267" y="3651"/>
                  </a:lnTo>
                  <a:lnTo>
                    <a:pt x="6278" y="3649"/>
                  </a:lnTo>
                  <a:lnTo>
                    <a:pt x="6289" y="3648"/>
                  </a:lnTo>
                  <a:lnTo>
                    <a:pt x="6301" y="3647"/>
                  </a:lnTo>
                  <a:lnTo>
                    <a:pt x="6315" y="3648"/>
                  </a:lnTo>
                  <a:lnTo>
                    <a:pt x="6329" y="3650"/>
                  </a:lnTo>
                  <a:lnTo>
                    <a:pt x="6343" y="3654"/>
                  </a:lnTo>
                  <a:lnTo>
                    <a:pt x="6349" y="3657"/>
                  </a:lnTo>
                  <a:lnTo>
                    <a:pt x="6357" y="3662"/>
                  </a:lnTo>
                  <a:lnTo>
                    <a:pt x="6363" y="3666"/>
                  </a:lnTo>
                  <a:lnTo>
                    <a:pt x="6371" y="3670"/>
                  </a:lnTo>
                  <a:lnTo>
                    <a:pt x="6377" y="3677"/>
                  </a:lnTo>
                  <a:lnTo>
                    <a:pt x="6384" y="3683"/>
                  </a:lnTo>
                  <a:lnTo>
                    <a:pt x="6390" y="3691"/>
                  </a:lnTo>
                  <a:lnTo>
                    <a:pt x="6397" y="3698"/>
                  </a:lnTo>
                  <a:lnTo>
                    <a:pt x="6403" y="3708"/>
                  </a:lnTo>
                  <a:lnTo>
                    <a:pt x="6409" y="3718"/>
                  </a:lnTo>
                  <a:lnTo>
                    <a:pt x="6414" y="3730"/>
                  </a:lnTo>
                  <a:lnTo>
                    <a:pt x="6419" y="3741"/>
                  </a:lnTo>
                  <a:lnTo>
                    <a:pt x="6418" y="3751"/>
                  </a:lnTo>
                  <a:lnTo>
                    <a:pt x="6419" y="3781"/>
                  </a:lnTo>
                  <a:lnTo>
                    <a:pt x="6421" y="3829"/>
                  </a:lnTo>
                  <a:lnTo>
                    <a:pt x="6425" y="3894"/>
                  </a:lnTo>
                  <a:lnTo>
                    <a:pt x="6428" y="3932"/>
                  </a:lnTo>
                  <a:lnTo>
                    <a:pt x="6432" y="3973"/>
                  </a:lnTo>
                  <a:lnTo>
                    <a:pt x="6438" y="4020"/>
                  </a:lnTo>
                  <a:lnTo>
                    <a:pt x="6445" y="4068"/>
                  </a:lnTo>
                  <a:lnTo>
                    <a:pt x="6454" y="4120"/>
                  </a:lnTo>
                  <a:lnTo>
                    <a:pt x="6464" y="4175"/>
                  </a:lnTo>
                  <a:lnTo>
                    <a:pt x="6476" y="4233"/>
                  </a:lnTo>
                  <a:lnTo>
                    <a:pt x="6490" y="4294"/>
                  </a:lnTo>
                  <a:lnTo>
                    <a:pt x="6506" y="4357"/>
                  </a:lnTo>
                  <a:lnTo>
                    <a:pt x="6523" y="4423"/>
                  </a:lnTo>
                  <a:lnTo>
                    <a:pt x="6544" y="4491"/>
                  </a:lnTo>
                  <a:lnTo>
                    <a:pt x="6566" y="4560"/>
                  </a:lnTo>
                  <a:lnTo>
                    <a:pt x="6592" y="4632"/>
                  </a:lnTo>
                  <a:lnTo>
                    <a:pt x="6620" y="4706"/>
                  </a:lnTo>
                  <a:lnTo>
                    <a:pt x="6651" y="4781"/>
                  </a:lnTo>
                  <a:lnTo>
                    <a:pt x="6686" y="4857"/>
                  </a:lnTo>
                  <a:lnTo>
                    <a:pt x="6723" y="4934"/>
                  </a:lnTo>
                  <a:lnTo>
                    <a:pt x="6764" y="5013"/>
                  </a:lnTo>
                  <a:lnTo>
                    <a:pt x="6808" y="5093"/>
                  </a:lnTo>
                  <a:lnTo>
                    <a:pt x="6855" y="5174"/>
                  </a:lnTo>
                  <a:lnTo>
                    <a:pt x="6906" y="5255"/>
                  </a:lnTo>
                  <a:lnTo>
                    <a:pt x="6962" y="5336"/>
                  </a:lnTo>
                  <a:lnTo>
                    <a:pt x="7022" y="5417"/>
                  </a:lnTo>
                  <a:lnTo>
                    <a:pt x="7085" y="5498"/>
                  </a:lnTo>
                  <a:lnTo>
                    <a:pt x="7090" y="5508"/>
                  </a:lnTo>
                  <a:lnTo>
                    <a:pt x="7104" y="5534"/>
                  </a:lnTo>
                  <a:lnTo>
                    <a:pt x="7124" y="5577"/>
                  </a:lnTo>
                  <a:lnTo>
                    <a:pt x="7150" y="5634"/>
                  </a:lnTo>
                  <a:lnTo>
                    <a:pt x="7164" y="5669"/>
                  </a:lnTo>
                  <a:lnTo>
                    <a:pt x="7179" y="5705"/>
                  </a:lnTo>
                  <a:lnTo>
                    <a:pt x="7195" y="5745"/>
                  </a:lnTo>
                  <a:lnTo>
                    <a:pt x="7210" y="5789"/>
                  </a:lnTo>
                  <a:lnTo>
                    <a:pt x="7227" y="5834"/>
                  </a:lnTo>
                  <a:lnTo>
                    <a:pt x="7243" y="5882"/>
                  </a:lnTo>
                  <a:lnTo>
                    <a:pt x="7258" y="5932"/>
                  </a:lnTo>
                  <a:lnTo>
                    <a:pt x="7273" y="5985"/>
                  </a:lnTo>
                  <a:lnTo>
                    <a:pt x="7286" y="6040"/>
                  </a:lnTo>
                  <a:lnTo>
                    <a:pt x="7299" y="6096"/>
                  </a:lnTo>
                  <a:lnTo>
                    <a:pt x="7311" y="6154"/>
                  </a:lnTo>
                  <a:lnTo>
                    <a:pt x="7322" y="6213"/>
                  </a:lnTo>
                  <a:lnTo>
                    <a:pt x="7330" y="6274"/>
                  </a:lnTo>
                  <a:lnTo>
                    <a:pt x="7337" y="6336"/>
                  </a:lnTo>
                  <a:lnTo>
                    <a:pt x="7342" y="6399"/>
                  </a:lnTo>
                  <a:lnTo>
                    <a:pt x="7344" y="6464"/>
                  </a:lnTo>
                  <a:lnTo>
                    <a:pt x="7344" y="6527"/>
                  </a:lnTo>
                  <a:lnTo>
                    <a:pt x="7341" y="6593"/>
                  </a:lnTo>
                  <a:lnTo>
                    <a:pt x="7336" y="6658"/>
                  </a:lnTo>
                  <a:lnTo>
                    <a:pt x="7327" y="6724"/>
                  </a:lnTo>
                  <a:lnTo>
                    <a:pt x="7314" y="6788"/>
                  </a:lnTo>
                  <a:lnTo>
                    <a:pt x="7299" y="6854"/>
                  </a:lnTo>
                  <a:lnTo>
                    <a:pt x="7279" y="6919"/>
                  </a:lnTo>
                  <a:lnTo>
                    <a:pt x="7256" y="6982"/>
                  </a:lnTo>
                  <a:lnTo>
                    <a:pt x="7251" y="6994"/>
                  </a:lnTo>
                  <a:lnTo>
                    <a:pt x="7241" y="7028"/>
                  </a:lnTo>
                  <a:lnTo>
                    <a:pt x="7234" y="7051"/>
                  </a:lnTo>
                  <a:lnTo>
                    <a:pt x="7227" y="7080"/>
                  </a:lnTo>
                  <a:lnTo>
                    <a:pt x="7218" y="7112"/>
                  </a:lnTo>
                  <a:lnTo>
                    <a:pt x="7210" y="7149"/>
                  </a:lnTo>
                  <a:lnTo>
                    <a:pt x="7202" y="7188"/>
                  </a:lnTo>
                  <a:lnTo>
                    <a:pt x="7194" y="7232"/>
                  </a:lnTo>
                  <a:lnTo>
                    <a:pt x="7188" y="7278"/>
                  </a:lnTo>
                  <a:lnTo>
                    <a:pt x="7181" y="7327"/>
                  </a:lnTo>
                  <a:lnTo>
                    <a:pt x="7177" y="7377"/>
                  </a:lnTo>
                  <a:lnTo>
                    <a:pt x="7174" y="7431"/>
                  </a:lnTo>
                  <a:lnTo>
                    <a:pt x="7173" y="7485"/>
                  </a:lnTo>
                  <a:lnTo>
                    <a:pt x="7175" y="7541"/>
                  </a:lnTo>
                  <a:lnTo>
                    <a:pt x="7178" y="7599"/>
                  </a:lnTo>
                  <a:lnTo>
                    <a:pt x="7184" y="7657"/>
                  </a:lnTo>
                  <a:lnTo>
                    <a:pt x="7194" y="7716"/>
                  </a:lnTo>
                  <a:lnTo>
                    <a:pt x="7207" y="7774"/>
                  </a:lnTo>
                  <a:lnTo>
                    <a:pt x="7223" y="7833"/>
                  </a:lnTo>
                  <a:lnTo>
                    <a:pt x="7244" y="7891"/>
                  </a:lnTo>
                  <a:lnTo>
                    <a:pt x="7269" y="7949"/>
                  </a:lnTo>
                  <a:lnTo>
                    <a:pt x="7299" y="8005"/>
                  </a:lnTo>
                  <a:lnTo>
                    <a:pt x="7333" y="8060"/>
                  </a:lnTo>
                  <a:lnTo>
                    <a:pt x="7372" y="8114"/>
                  </a:lnTo>
                  <a:lnTo>
                    <a:pt x="7418" y="8165"/>
                  </a:lnTo>
                  <a:lnTo>
                    <a:pt x="7468" y="8214"/>
                  </a:lnTo>
                  <a:lnTo>
                    <a:pt x="7524" y="8261"/>
                  </a:lnTo>
                  <a:lnTo>
                    <a:pt x="7587" y="8305"/>
                  </a:lnTo>
                  <a:lnTo>
                    <a:pt x="7657" y="8345"/>
                  </a:lnTo>
                  <a:lnTo>
                    <a:pt x="7734" y="8381"/>
                  </a:lnTo>
                  <a:lnTo>
                    <a:pt x="7749" y="8385"/>
                  </a:lnTo>
                  <a:lnTo>
                    <a:pt x="7792" y="8392"/>
                  </a:lnTo>
                  <a:lnTo>
                    <a:pt x="7857" y="8403"/>
                  </a:lnTo>
                  <a:lnTo>
                    <a:pt x="7939" y="8413"/>
                  </a:lnTo>
                  <a:lnTo>
                    <a:pt x="7985" y="8418"/>
                  </a:lnTo>
                  <a:lnTo>
                    <a:pt x="8034" y="8421"/>
                  </a:lnTo>
                  <a:lnTo>
                    <a:pt x="8084" y="8424"/>
                  </a:lnTo>
                  <a:lnTo>
                    <a:pt x="8135" y="8427"/>
                  </a:lnTo>
                  <a:lnTo>
                    <a:pt x="8188" y="8428"/>
                  </a:lnTo>
                  <a:lnTo>
                    <a:pt x="8240" y="8427"/>
                  </a:lnTo>
                  <a:lnTo>
                    <a:pt x="8266" y="8424"/>
                  </a:lnTo>
                  <a:lnTo>
                    <a:pt x="8290" y="8423"/>
                  </a:lnTo>
                  <a:lnTo>
                    <a:pt x="8315" y="8420"/>
                  </a:lnTo>
                  <a:lnTo>
                    <a:pt x="8340" y="8418"/>
                  </a:lnTo>
                  <a:lnTo>
                    <a:pt x="8365" y="8420"/>
                  </a:lnTo>
                  <a:lnTo>
                    <a:pt x="8390" y="8423"/>
                  </a:lnTo>
                  <a:lnTo>
                    <a:pt x="8416" y="8424"/>
                  </a:lnTo>
                  <a:lnTo>
                    <a:pt x="8442" y="8427"/>
                  </a:lnTo>
                  <a:lnTo>
                    <a:pt x="8493" y="8428"/>
                  </a:lnTo>
                  <a:lnTo>
                    <a:pt x="8545" y="8427"/>
                  </a:lnTo>
                  <a:lnTo>
                    <a:pt x="8596" y="8424"/>
                  </a:lnTo>
                  <a:lnTo>
                    <a:pt x="8647" y="8421"/>
                  </a:lnTo>
                  <a:lnTo>
                    <a:pt x="8694" y="8418"/>
                  </a:lnTo>
                  <a:lnTo>
                    <a:pt x="8740" y="8413"/>
                  </a:lnTo>
                  <a:lnTo>
                    <a:pt x="8822" y="8403"/>
                  </a:lnTo>
                  <a:lnTo>
                    <a:pt x="8887" y="8392"/>
                  </a:lnTo>
                  <a:lnTo>
                    <a:pt x="8929" y="8385"/>
                  </a:lnTo>
                  <a:lnTo>
                    <a:pt x="8944" y="8381"/>
                  </a:lnTo>
                  <a:lnTo>
                    <a:pt x="9021" y="8345"/>
                  </a:lnTo>
                  <a:lnTo>
                    <a:pt x="9091" y="8305"/>
                  </a:lnTo>
                  <a:lnTo>
                    <a:pt x="9154" y="8261"/>
                  </a:lnTo>
                  <a:lnTo>
                    <a:pt x="9210" y="8214"/>
                  </a:lnTo>
                  <a:lnTo>
                    <a:pt x="9260" y="8165"/>
                  </a:lnTo>
                  <a:lnTo>
                    <a:pt x="9306" y="8114"/>
                  </a:lnTo>
                  <a:lnTo>
                    <a:pt x="9345" y="8060"/>
                  </a:lnTo>
                  <a:lnTo>
                    <a:pt x="9379" y="8005"/>
                  </a:lnTo>
                  <a:lnTo>
                    <a:pt x="9408" y="7949"/>
                  </a:lnTo>
                  <a:lnTo>
                    <a:pt x="9434" y="7891"/>
                  </a:lnTo>
                  <a:lnTo>
                    <a:pt x="9455" y="7833"/>
                  </a:lnTo>
                  <a:lnTo>
                    <a:pt x="9471" y="7774"/>
                  </a:lnTo>
                  <a:lnTo>
                    <a:pt x="9484" y="7716"/>
                  </a:lnTo>
                  <a:lnTo>
                    <a:pt x="9494" y="7657"/>
                  </a:lnTo>
                  <a:lnTo>
                    <a:pt x="9500" y="7599"/>
                  </a:lnTo>
                  <a:lnTo>
                    <a:pt x="9503" y="7541"/>
                  </a:lnTo>
                  <a:lnTo>
                    <a:pt x="9505" y="7485"/>
                  </a:lnTo>
                  <a:lnTo>
                    <a:pt x="9504" y="7431"/>
                  </a:lnTo>
                  <a:lnTo>
                    <a:pt x="9501" y="7377"/>
                  </a:lnTo>
                  <a:lnTo>
                    <a:pt x="9497" y="7327"/>
                  </a:lnTo>
                  <a:lnTo>
                    <a:pt x="9490" y="7278"/>
                  </a:lnTo>
                  <a:lnTo>
                    <a:pt x="9484" y="7232"/>
                  </a:lnTo>
                  <a:lnTo>
                    <a:pt x="9476" y="7188"/>
                  </a:lnTo>
                  <a:lnTo>
                    <a:pt x="9468" y="7149"/>
                  </a:lnTo>
                  <a:lnTo>
                    <a:pt x="9460" y="7112"/>
                  </a:lnTo>
                  <a:lnTo>
                    <a:pt x="9451" y="7080"/>
                  </a:lnTo>
                  <a:lnTo>
                    <a:pt x="9444" y="7051"/>
                  </a:lnTo>
                  <a:lnTo>
                    <a:pt x="9437" y="7028"/>
                  </a:lnTo>
                  <a:lnTo>
                    <a:pt x="9427" y="6994"/>
                  </a:lnTo>
                  <a:lnTo>
                    <a:pt x="9422" y="6982"/>
                  </a:lnTo>
                  <a:lnTo>
                    <a:pt x="9399" y="6919"/>
                  </a:lnTo>
                  <a:lnTo>
                    <a:pt x="9379" y="6854"/>
                  </a:lnTo>
                  <a:lnTo>
                    <a:pt x="9364" y="6788"/>
                  </a:lnTo>
                  <a:lnTo>
                    <a:pt x="9351" y="6724"/>
                  </a:lnTo>
                  <a:lnTo>
                    <a:pt x="9342" y="6658"/>
                  </a:lnTo>
                  <a:lnTo>
                    <a:pt x="9337" y="6593"/>
                  </a:lnTo>
                  <a:lnTo>
                    <a:pt x="9334" y="6527"/>
                  </a:lnTo>
                  <a:lnTo>
                    <a:pt x="9334" y="6464"/>
                  </a:lnTo>
                  <a:lnTo>
                    <a:pt x="9336" y="6399"/>
                  </a:lnTo>
                  <a:lnTo>
                    <a:pt x="9341" y="6336"/>
                  </a:lnTo>
                  <a:lnTo>
                    <a:pt x="9348" y="6274"/>
                  </a:lnTo>
                  <a:lnTo>
                    <a:pt x="9356" y="6213"/>
                  </a:lnTo>
                  <a:lnTo>
                    <a:pt x="9367" y="6154"/>
                  </a:lnTo>
                  <a:lnTo>
                    <a:pt x="9378" y="6096"/>
                  </a:lnTo>
                  <a:lnTo>
                    <a:pt x="9392" y="6040"/>
                  </a:lnTo>
                  <a:lnTo>
                    <a:pt x="9405" y="5985"/>
                  </a:lnTo>
                  <a:lnTo>
                    <a:pt x="9420" y="5932"/>
                  </a:lnTo>
                  <a:lnTo>
                    <a:pt x="9435" y="5882"/>
                  </a:lnTo>
                  <a:lnTo>
                    <a:pt x="9451" y="5834"/>
                  </a:lnTo>
                  <a:lnTo>
                    <a:pt x="9468" y="5789"/>
                  </a:lnTo>
                  <a:lnTo>
                    <a:pt x="9483" y="5745"/>
                  </a:lnTo>
                  <a:lnTo>
                    <a:pt x="9499" y="5705"/>
                  </a:lnTo>
                  <a:lnTo>
                    <a:pt x="9514" y="5669"/>
                  </a:lnTo>
                  <a:lnTo>
                    <a:pt x="9528" y="5634"/>
                  </a:lnTo>
                  <a:lnTo>
                    <a:pt x="9554" y="5577"/>
                  </a:lnTo>
                  <a:lnTo>
                    <a:pt x="9574" y="5534"/>
                  </a:lnTo>
                  <a:lnTo>
                    <a:pt x="9588" y="5508"/>
                  </a:lnTo>
                  <a:lnTo>
                    <a:pt x="9593" y="5498"/>
                  </a:lnTo>
                  <a:lnTo>
                    <a:pt x="9656" y="5417"/>
                  </a:lnTo>
                  <a:lnTo>
                    <a:pt x="9716" y="5336"/>
                  </a:lnTo>
                  <a:lnTo>
                    <a:pt x="9772" y="5255"/>
                  </a:lnTo>
                  <a:lnTo>
                    <a:pt x="9823" y="5174"/>
                  </a:lnTo>
                  <a:lnTo>
                    <a:pt x="9870" y="5093"/>
                  </a:lnTo>
                  <a:lnTo>
                    <a:pt x="9914" y="5013"/>
                  </a:lnTo>
                  <a:lnTo>
                    <a:pt x="9955" y="4934"/>
                  </a:lnTo>
                  <a:lnTo>
                    <a:pt x="9992" y="4857"/>
                  </a:lnTo>
                  <a:lnTo>
                    <a:pt x="10027" y="4781"/>
                  </a:lnTo>
                  <a:lnTo>
                    <a:pt x="10058" y="4706"/>
                  </a:lnTo>
                  <a:lnTo>
                    <a:pt x="10086" y="4632"/>
                  </a:lnTo>
                  <a:lnTo>
                    <a:pt x="10112" y="4560"/>
                  </a:lnTo>
                  <a:lnTo>
                    <a:pt x="10134" y="4491"/>
                  </a:lnTo>
                  <a:lnTo>
                    <a:pt x="10155" y="4423"/>
                  </a:lnTo>
                  <a:lnTo>
                    <a:pt x="10172" y="4357"/>
                  </a:lnTo>
                  <a:lnTo>
                    <a:pt x="10188" y="4294"/>
                  </a:lnTo>
                  <a:lnTo>
                    <a:pt x="10202" y="4233"/>
                  </a:lnTo>
                  <a:lnTo>
                    <a:pt x="10214" y="4175"/>
                  </a:lnTo>
                  <a:lnTo>
                    <a:pt x="10224" y="4120"/>
                  </a:lnTo>
                  <a:lnTo>
                    <a:pt x="10233" y="4068"/>
                  </a:lnTo>
                  <a:lnTo>
                    <a:pt x="10240" y="4020"/>
                  </a:lnTo>
                  <a:lnTo>
                    <a:pt x="10246" y="3973"/>
                  </a:lnTo>
                  <a:lnTo>
                    <a:pt x="10250" y="3932"/>
                  </a:lnTo>
                  <a:lnTo>
                    <a:pt x="10253" y="3894"/>
                  </a:lnTo>
                  <a:lnTo>
                    <a:pt x="10257" y="3829"/>
                  </a:lnTo>
                  <a:lnTo>
                    <a:pt x="10259" y="3781"/>
                  </a:lnTo>
                  <a:lnTo>
                    <a:pt x="10260" y="3751"/>
                  </a:lnTo>
                  <a:lnTo>
                    <a:pt x="10259" y="3741"/>
                  </a:lnTo>
                  <a:lnTo>
                    <a:pt x="10264" y="3730"/>
                  </a:lnTo>
                  <a:lnTo>
                    <a:pt x="10269" y="3718"/>
                  </a:lnTo>
                  <a:lnTo>
                    <a:pt x="10275" y="3708"/>
                  </a:lnTo>
                  <a:lnTo>
                    <a:pt x="10281" y="3698"/>
                  </a:lnTo>
                  <a:lnTo>
                    <a:pt x="10288" y="3691"/>
                  </a:lnTo>
                  <a:lnTo>
                    <a:pt x="10294" y="3683"/>
                  </a:lnTo>
                  <a:lnTo>
                    <a:pt x="10301" y="3677"/>
                  </a:lnTo>
                  <a:lnTo>
                    <a:pt x="10307" y="3670"/>
                  </a:lnTo>
                  <a:lnTo>
                    <a:pt x="10315" y="3666"/>
                  </a:lnTo>
                  <a:lnTo>
                    <a:pt x="10321" y="3662"/>
                  </a:lnTo>
                  <a:lnTo>
                    <a:pt x="10329" y="3657"/>
                  </a:lnTo>
                  <a:lnTo>
                    <a:pt x="10335" y="3654"/>
                  </a:lnTo>
                  <a:lnTo>
                    <a:pt x="10349" y="3650"/>
                  </a:lnTo>
                  <a:lnTo>
                    <a:pt x="10363" y="3648"/>
                  </a:lnTo>
                  <a:lnTo>
                    <a:pt x="10377" y="3647"/>
                  </a:lnTo>
                  <a:lnTo>
                    <a:pt x="10389" y="3648"/>
                  </a:lnTo>
                  <a:lnTo>
                    <a:pt x="10400" y="3649"/>
                  </a:lnTo>
                  <a:lnTo>
                    <a:pt x="10411" y="3651"/>
                  </a:lnTo>
                  <a:lnTo>
                    <a:pt x="10425" y="3654"/>
                  </a:lnTo>
                  <a:lnTo>
                    <a:pt x="10430" y="3656"/>
                  </a:lnTo>
                  <a:lnTo>
                    <a:pt x="10537" y="3713"/>
                  </a:lnTo>
                  <a:lnTo>
                    <a:pt x="10641" y="3763"/>
                  </a:lnTo>
                  <a:lnTo>
                    <a:pt x="10741" y="3806"/>
                  </a:lnTo>
                  <a:lnTo>
                    <a:pt x="10838" y="3843"/>
                  </a:lnTo>
                  <a:lnTo>
                    <a:pt x="10932" y="3874"/>
                  </a:lnTo>
                  <a:lnTo>
                    <a:pt x="11022" y="3899"/>
                  </a:lnTo>
                  <a:lnTo>
                    <a:pt x="11110" y="3918"/>
                  </a:lnTo>
                  <a:lnTo>
                    <a:pt x="11194" y="3932"/>
                  </a:lnTo>
                  <a:lnTo>
                    <a:pt x="11275" y="3942"/>
                  </a:lnTo>
                  <a:lnTo>
                    <a:pt x="11352" y="3947"/>
                  </a:lnTo>
                  <a:lnTo>
                    <a:pt x="11425" y="3949"/>
                  </a:lnTo>
                  <a:lnTo>
                    <a:pt x="11496" y="3946"/>
                  </a:lnTo>
                  <a:lnTo>
                    <a:pt x="11563" y="3941"/>
                  </a:lnTo>
                  <a:lnTo>
                    <a:pt x="11627" y="3932"/>
                  </a:lnTo>
                  <a:lnTo>
                    <a:pt x="11687" y="3922"/>
                  </a:lnTo>
                  <a:lnTo>
                    <a:pt x="11744" y="3908"/>
                  </a:lnTo>
                  <a:lnTo>
                    <a:pt x="11797" y="3892"/>
                  </a:lnTo>
                  <a:lnTo>
                    <a:pt x="11848" y="3876"/>
                  </a:lnTo>
                  <a:lnTo>
                    <a:pt x="11894" y="3858"/>
                  </a:lnTo>
                  <a:lnTo>
                    <a:pt x="11937" y="3839"/>
                  </a:lnTo>
                  <a:lnTo>
                    <a:pt x="11977" y="3819"/>
                  </a:lnTo>
                  <a:lnTo>
                    <a:pt x="12014" y="3800"/>
                  </a:lnTo>
                  <a:lnTo>
                    <a:pt x="12046" y="3780"/>
                  </a:lnTo>
                  <a:lnTo>
                    <a:pt x="12077" y="3762"/>
                  </a:lnTo>
                  <a:lnTo>
                    <a:pt x="12103" y="3744"/>
                  </a:lnTo>
                  <a:lnTo>
                    <a:pt x="12125" y="3727"/>
                  </a:lnTo>
                  <a:lnTo>
                    <a:pt x="12144" y="3712"/>
                  </a:lnTo>
                  <a:lnTo>
                    <a:pt x="12160" y="3699"/>
                  </a:lnTo>
                  <a:lnTo>
                    <a:pt x="12180" y="3680"/>
                  </a:lnTo>
                  <a:lnTo>
                    <a:pt x="12188" y="3673"/>
                  </a:lnTo>
                  <a:lnTo>
                    <a:pt x="12217" y="3635"/>
                  </a:lnTo>
                  <a:lnTo>
                    <a:pt x="12241" y="3597"/>
                  </a:lnTo>
                  <a:lnTo>
                    <a:pt x="12260" y="3562"/>
                  </a:lnTo>
                  <a:lnTo>
                    <a:pt x="12274" y="3530"/>
                  </a:lnTo>
                  <a:lnTo>
                    <a:pt x="12284" y="3499"/>
                  </a:lnTo>
                  <a:lnTo>
                    <a:pt x="12289" y="3470"/>
                  </a:lnTo>
                  <a:lnTo>
                    <a:pt x="12291" y="3442"/>
                  </a:lnTo>
                  <a:lnTo>
                    <a:pt x="12289" y="3416"/>
                  </a:lnTo>
                  <a:lnTo>
                    <a:pt x="12284" y="3392"/>
                  </a:lnTo>
                  <a:lnTo>
                    <a:pt x="12275" y="3369"/>
                  </a:lnTo>
                  <a:lnTo>
                    <a:pt x="12264" y="3349"/>
                  </a:lnTo>
                  <a:lnTo>
                    <a:pt x="12251" y="3329"/>
                  </a:lnTo>
                  <a:lnTo>
                    <a:pt x="12235" y="3311"/>
                  </a:lnTo>
                  <a:lnTo>
                    <a:pt x="12218" y="3295"/>
                  </a:lnTo>
                  <a:lnTo>
                    <a:pt x="12200" y="3280"/>
                  </a:lnTo>
                  <a:lnTo>
                    <a:pt x="12179" y="3266"/>
                  </a:lnTo>
                  <a:lnTo>
                    <a:pt x="12158" y="3253"/>
                  </a:lnTo>
                  <a:lnTo>
                    <a:pt x="12136" y="3242"/>
                  </a:lnTo>
                  <a:lnTo>
                    <a:pt x="12113" y="3231"/>
                  </a:lnTo>
                  <a:lnTo>
                    <a:pt x="12091" y="3223"/>
                  </a:lnTo>
                  <a:lnTo>
                    <a:pt x="12069" y="3214"/>
                  </a:lnTo>
                  <a:lnTo>
                    <a:pt x="12046" y="3208"/>
                  </a:lnTo>
                  <a:lnTo>
                    <a:pt x="12026" y="3201"/>
                  </a:lnTo>
                  <a:lnTo>
                    <a:pt x="12005" y="3196"/>
                  </a:lnTo>
                  <a:lnTo>
                    <a:pt x="11969" y="3188"/>
                  </a:lnTo>
                  <a:lnTo>
                    <a:pt x="11941" y="3183"/>
                  </a:lnTo>
                  <a:lnTo>
                    <a:pt x="11921" y="3180"/>
                  </a:lnTo>
                  <a:lnTo>
                    <a:pt x="11915" y="3178"/>
                  </a:lnTo>
                  <a:lnTo>
                    <a:pt x="11505" y="2871"/>
                  </a:lnTo>
                  <a:lnTo>
                    <a:pt x="11588" y="2846"/>
                  </a:lnTo>
                  <a:lnTo>
                    <a:pt x="11675" y="2814"/>
                  </a:lnTo>
                  <a:lnTo>
                    <a:pt x="11765" y="2776"/>
                  </a:lnTo>
                  <a:lnTo>
                    <a:pt x="11858" y="2733"/>
                  </a:lnTo>
                  <a:lnTo>
                    <a:pt x="11953" y="2684"/>
                  </a:lnTo>
                  <a:lnTo>
                    <a:pt x="12049" y="2632"/>
                  </a:lnTo>
                  <a:lnTo>
                    <a:pt x="12147" y="2574"/>
                  </a:lnTo>
                  <a:lnTo>
                    <a:pt x="12245" y="2515"/>
                  </a:lnTo>
                  <a:lnTo>
                    <a:pt x="12345" y="2452"/>
                  </a:lnTo>
                  <a:lnTo>
                    <a:pt x="12445" y="2386"/>
                  </a:lnTo>
                  <a:lnTo>
                    <a:pt x="12545" y="2318"/>
                  </a:lnTo>
                  <a:lnTo>
                    <a:pt x="12643" y="2249"/>
                  </a:lnTo>
                  <a:lnTo>
                    <a:pt x="12741" y="2178"/>
                  </a:lnTo>
                  <a:lnTo>
                    <a:pt x="12838" y="2106"/>
                  </a:lnTo>
                  <a:lnTo>
                    <a:pt x="12933" y="2034"/>
                  </a:lnTo>
                  <a:lnTo>
                    <a:pt x="13026" y="1963"/>
                  </a:lnTo>
                  <a:lnTo>
                    <a:pt x="13117" y="1892"/>
                  </a:lnTo>
                  <a:lnTo>
                    <a:pt x="13204" y="1823"/>
                  </a:lnTo>
                  <a:lnTo>
                    <a:pt x="13287" y="1755"/>
                  </a:lnTo>
                  <a:lnTo>
                    <a:pt x="13368" y="1689"/>
                  </a:lnTo>
                  <a:lnTo>
                    <a:pt x="13516" y="1565"/>
                  </a:lnTo>
                  <a:lnTo>
                    <a:pt x="13643" y="1456"/>
                  </a:lnTo>
                  <a:lnTo>
                    <a:pt x="13828" y="1294"/>
                  </a:lnTo>
                  <a:lnTo>
                    <a:pt x="13895" y="1234"/>
                  </a:lnTo>
                  <a:lnTo>
                    <a:pt x="14022" y="1154"/>
                  </a:lnTo>
                  <a:lnTo>
                    <a:pt x="14147" y="1080"/>
                  </a:lnTo>
                  <a:lnTo>
                    <a:pt x="14270" y="1012"/>
                  </a:lnTo>
                  <a:lnTo>
                    <a:pt x="14389" y="949"/>
                  </a:lnTo>
                  <a:lnTo>
                    <a:pt x="14504" y="892"/>
                  </a:lnTo>
                  <a:lnTo>
                    <a:pt x="14618" y="840"/>
                  </a:lnTo>
                  <a:lnTo>
                    <a:pt x="14727" y="793"/>
                  </a:lnTo>
                  <a:lnTo>
                    <a:pt x="14832" y="751"/>
                  </a:lnTo>
                  <a:lnTo>
                    <a:pt x="14935" y="712"/>
                  </a:lnTo>
                  <a:lnTo>
                    <a:pt x="15033" y="678"/>
                  </a:lnTo>
                  <a:lnTo>
                    <a:pt x="15129" y="648"/>
                  </a:lnTo>
                  <a:lnTo>
                    <a:pt x="15220" y="622"/>
                  </a:lnTo>
                  <a:lnTo>
                    <a:pt x="15308" y="600"/>
                  </a:lnTo>
                  <a:lnTo>
                    <a:pt x="15392" y="580"/>
                  </a:lnTo>
                  <a:lnTo>
                    <a:pt x="15472" y="565"/>
                  </a:lnTo>
                  <a:lnTo>
                    <a:pt x="15548" y="551"/>
                  </a:lnTo>
                  <a:lnTo>
                    <a:pt x="15620" y="540"/>
                  </a:lnTo>
                  <a:lnTo>
                    <a:pt x="15688" y="532"/>
                  </a:lnTo>
                  <a:lnTo>
                    <a:pt x="15752" y="526"/>
                  </a:lnTo>
                  <a:lnTo>
                    <a:pt x="15811" y="522"/>
                  </a:lnTo>
                  <a:lnTo>
                    <a:pt x="15866" y="519"/>
                  </a:lnTo>
                  <a:lnTo>
                    <a:pt x="15917" y="518"/>
                  </a:lnTo>
                  <a:lnTo>
                    <a:pt x="15962" y="518"/>
                  </a:lnTo>
                  <a:lnTo>
                    <a:pt x="16004" y="519"/>
                  </a:lnTo>
                  <a:lnTo>
                    <a:pt x="16041" y="521"/>
                  </a:lnTo>
                  <a:lnTo>
                    <a:pt x="16073" y="523"/>
                  </a:lnTo>
                  <a:lnTo>
                    <a:pt x="16101" y="525"/>
                  </a:lnTo>
                  <a:lnTo>
                    <a:pt x="16124" y="527"/>
                  </a:lnTo>
                  <a:lnTo>
                    <a:pt x="16154" y="533"/>
                  </a:lnTo>
                  <a:lnTo>
                    <a:pt x="16165" y="534"/>
                  </a:lnTo>
                  <a:lnTo>
                    <a:pt x="16214" y="532"/>
                  </a:lnTo>
                  <a:lnTo>
                    <a:pt x="16260" y="528"/>
                  </a:lnTo>
                  <a:lnTo>
                    <a:pt x="16303" y="523"/>
                  </a:lnTo>
                  <a:lnTo>
                    <a:pt x="16343" y="517"/>
                  </a:lnTo>
                  <a:lnTo>
                    <a:pt x="16381" y="509"/>
                  </a:lnTo>
                  <a:lnTo>
                    <a:pt x="16414" y="501"/>
                  </a:lnTo>
                  <a:lnTo>
                    <a:pt x="16446" y="492"/>
                  </a:lnTo>
                  <a:lnTo>
                    <a:pt x="16475" y="482"/>
                  </a:lnTo>
                  <a:lnTo>
                    <a:pt x="16502" y="471"/>
                  </a:lnTo>
                  <a:lnTo>
                    <a:pt x="16525" y="459"/>
                  </a:lnTo>
                  <a:lnTo>
                    <a:pt x="16547" y="448"/>
                  </a:lnTo>
                  <a:lnTo>
                    <a:pt x="16566" y="435"/>
                  </a:lnTo>
                  <a:lnTo>
                    <a:pt x="16584" y="422"/>
                  </a:lnTo>
                  <a:lnTo>
                    <a:pt x="16600" y="409"/>
                  </a:lnTo>
                  <a:lnTo>
                    <a:pt x="16614" y="396"/>
                  </a:lnTo>
                  <a:lnTo>
                    <a:pt x="16626" y="383"/>
                  </a:lnTo>
                  <a:lnTo>
                    <a:pt x="16635" y="370"/>
                  </a:lnTo>
                  <a:lnTo>
                    <a:pt x="16645" y="357"/>
                  </a:lnTo>
                  <a:lnTo>
                    <a:pt x="16653" y="344"/>
                  </a:lnTo>
                  <a:lnTo>
                    <a:pt x="16658" y="331"/>
                  </a:lnTo>
                  <a:lnTo>
                    <a:pt x="16663" y="319"/>
                  </a:lnTo>
                  <a:lnTo>
                    <a:pt x="16668" y="308"/>
                  </a:lnTo>
                  <a:lnTo>
                    <a:pt x="16671" y="298"/>
                  </a:lnTo>
                  <a:lnTo>
                    <a:pt x="16673" y="287"/>
                  </a:lnTo>
                  <a:lnTo>
                    <a:pt x="16676" y="270"/>
                  </a:lnTo>
                  <a:lnTo>
                    <a:pt x="16676" y="256"/>
                  </a:lnTo>
                  <a:lnTo>
                    <a:pt x="16676" y="247"/>
                  </a:lnTo>
                  <a:lnTo>
                    <a:pt x="16676" y="244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8856000" y="307440"/>
              <a:ext cx="59400" cy="66240"/>
            </a:xfrm>
            <a:custGeom>
              <a:avLst/>
              <a:gdLst/>
              <a:ahLst/>
              <a:rect l="l" t="t" r="r" b="b"/>
              <a:pathLst>
                <a:path w="612" h="602">
                  <a:moveTo>
                    <a:pt x="0" y="586"/>
                  </a:moveTo>
                  <a:lnTo>
                    <a:pt x="10" y="589"/>
                  </a:lnTo>
                  <a:lnTo>
                    <a:pt x="3" y="586"/>
                  </a:lnTo>
                  <a:lnTo>
                    <a:pt x="26" y="590"/>
                  </a:lnTo>
                  <a:lnTo>
                    <a:pt x="31" y="591"/>
                  </a:lnTo>
                  <a:lnTo>
                    <a:pt x="42" y="593"/>
                  </a:lnTo>
                  <a:lnTo>
                    <a:pt x="52" y="597"/>
                  </a:lnTo>
                  <a:lnTo>
                    <a:pt x="66" y="602"/>
                  </a:lnTo>
                  <a:lnTo>
                    <a:pt x="63" y="601"/>
                  </a:lnTo>
                  <a:lnTo>
                    <a:pt x="65" y="602"/>
                  </a:lnTo>
                  <a:lnTo>
                    <a:pt x="67" y="602"/>
                  </a:lnTo>
                  <a:lnTo>
                    <a:pt x="66" y="602"/>
                  </a:lnTo>
                  <a:lnTo>
                    <a:pt x="65" y="601"/>
                  </a:lnTo>
                  <a:lnTo>
                    <a:pt x="62" y="600"/>
                  </a:lnTo>
                  <a:lnTo>
                    <a:pt x="58" y="596"/>
                  </a:lnTo>
                  <a:lnTo>
                    <a:pt x="54" y="590"/>
                  </a:lnTo>
                  <a:lnTo>
                    <a:pt x="48" y="584"/>
                  </a:lnTo>
                  <a:lnTo>
                    <a:pt x="42" y="576"/>
                  </a:lnTo>
                  <a:lnTo>
                    <a:pt x="36" y="565"/>
                  </a:lnTo>
                  <a:lnTo>
                    <a:pt x="31" y="555"/>
                  </a:lnTo>
                  <a:lnTo>
                    <a:pt x="27" y="544"/>
                  </a:lnTo>
                  <a:lnTo>
                    <a:pt x="26" y="533"/>
                  </a:lnTo>
                  <a:lnTo>
                    <a:pt x="25" y="523"/>
                  </a:lnTo>
                  <a:lnTo>
                    <a:pt x="23" y="516"/>
                  </a:lnTo>
                  <a:lnTo>
                    <a:pt x="612" y="516"/>
                  </a:lnTo>
                  <a:lnTo>
                    <a:pt x="609" y="473"/>
                  </a:lnTo>
                  <a:lnTo>
                    <a:pt x="603" y="427"/>
                  </a:lnTo>
                  <a:lnTo>
                    <a:pt x="594" y="383"/>
                  </a:lnTo>
                  <a:lnTo>
                    <a:pt x="579" y="341"/>
                  </a:lnTo>
                  <a:lnTo>
                    <a:pt x="560" y="301"/>
                  </a:lnTo>
                  <a:lnTo>
                    <a:pt x="540" y="263"/>
                  </a:lnTo>
                  <a:lnTo>
                    <a:pt x="517" y="230"/>
                  </a:lnTo>
                  <a:lnTo>
                    <a:pt x="491" y="200"/>
                  </a:lnTo>
                  <a:lnTo>
                    <a:pt x="465" y="173"/>
                  </a:lnTo>
                  <a:lnTo>
                    <a:pt x="439" y="149"/>
                  </a:lnTo>
                  <a:lnTo>
                    <a:pt x="412" y="127"/>
                  </a:lnTo>
                  <a:lnTo>
                    <a:pt x="385" y="110"/>
                  </a:lnTo>
                  <a:lnTo>
                    <a:pt x="358" y="94"/>
                  </a:lnTo>
                  <a:lnTo>
                    <a:pt x="334" y="80"/>
                  </a:lnTo>
                  <a:lnTo>
                    <a:pt x="309" y="68"/>
                  </a:lnTo>
                  <a:lnTo>
                    <a:pt x="280" y="55"/>
                  </a:lnTo>
                  <a:lnTo>
                    <a:pt x="239" y="40"/>
                  </a:lnTo>
                  <a:lnTo>
                    <a:pt x="197" y="28"/>
                  </a:lnTo>
                  <a:lnTo>
                    <a:pt x="158" y="19"/>
                  </a:lnTo>
                  <a:lnTo>
                    <a:pt x="120" y="11"/>
                  </a:lnTo>
                  <a:lnTo>
                    <a:pt x="77" y="4"/>
                  </a:lnTo>
                  <a:lnTo>
                    <a:pt x="44" y="0"/>
                  </a:lnTo>
                  <a:lnTo>
                    <a:pt x="55" y="2"/>
                  </a:lnTo>
                  <a:lnTo>
                    <a:pt x="0" y="586"/>
                  </a:lnTo>
                  <a:lnTo>
                    <a:pt x="6" y="588"/>
                  </a:lnTo>
                  <a:lnTo>
                    <a:pt x="10" y="588"/>
                  </a:lnTo>
                  <a:lnTo>
                    <a:pt x="0" y="58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8536680" y="304920"/>
              <a:ext cx="324720" cy="155160"/>
            </a:xfrm>
            <a:custGeom>
              <a:avLst/>
              <a:gdLst/>
              <a:ahLst/>
              <a:rect l="l" t="t" r="r" b="b"/>
              <a:pathLst>
                <a:path w="3345" h="1412">
                  <a:moveTo>
                    <a:pt x="360" y="1412"/>
                  </a:moveTo>
                  <a:lnTo>
                    <a:pt x="388" y="1391"/>
                  </a:lnTo>
                  <a:lnTo>
                    <a:pt x="392" y="1387"/>
                  </a:lnTo>
                  <a:lnTo>
                    <a:pt x="430" y="1357"/>
                  </a:lnTo>
                  <a:lnTo>
                    <a:pt x="455" y="1338"/>
                  </a:lnTo>
                  <a:lnTo>
                    <a:pt x="488" y="1312"/>
                  </a:lnTo>
                  <a:lnTo>
                    <a:pt x="527" y="1285"/>
                  </a:lnTo>
                  <a:lnTo>
                    <a:pt x="573" y="1255"/>
                  </a:lnTo>
                  <a:lnTo>
                    <a:pt x="625" y="1220"/>
                  </a:lnTo>
                  <a:lnTo>
                    <a:pt x="683" y="1185"/>
                  </a:lnTo>
                  <a:lnTo>
                    <a:pt x="746" y="1147"/>
                  </a:lnTo>
                  <a:lnTo>
                    <a:pt x="816" y="1106"/>
                  </a:lnTo>
                  <a:lnTo>
                    <a:pt x="892" y="1066"/>
                  </a:lnTo>
                  <a:lnTo>
                    <a:pt x="974" y="1024"/>
                  </a:lnTo>
                  <a:lnTo>
                    <a:pt x="1015" y="1004"/>
                  </a:lnTo>
                  <a:lnTo>
                    <a:pt x="1058" y="983"/>
                  </a:lnTo>
                  <a:lnTo>
                    <a:pt x="1103" y="963"/>
                  </a:lnTo>
                  <a:lnTo>
                    <a:pt x="1149" y="941"/>
                  </a:lnTo>
                  <a:lnTo>
                    <a:pt x="1198" y="921"/>
                  </a:lnTo>
                  <a:lnTo>
                    <a:pt x="1247" y="900"/>
                  </a:lnTo>
                  <a:lnTo>
                    <a:pt x="1297" y="881"/>
                  </a:lnTo>
                  <a:lnTo>
                    <a:pt x="1349" y="860"/>
                  </a:lnTo>
                  <a:lnTo>
                    <a:pt x="1403" y="841"/>
                  </a:lnTo>
                  <a:lnTo>
                    <a:pt x="1457" y="820"/>
                  </a:lnTo>
                  <a:lnTo>
                    <a:pt x="1513" y="803"/>
                  </a:lnTo>
                  <a:lnTo>
                    <a:pt x="1570" y="785"/>
                  </a:lnTo>
                  <a:lnTo>
                    <a:pt x="1627" y="766"/>
                  </a:lnTo>
                  <a:lnTo>
                    <a:pt x="1687" y="749"/>
                  </a:lnTo>
                  <a:lnTo>
                    <a:pt x="1748" y="732"/>
                  </a:lnTo>
                  <a:lnTo>
                    <a:pt x="1810" y="716"/>
                  </a:lnTo>
                  <a:lnTo>
                    <a:pt x="1872" y="701"/>
                  </a:lnTo>
                  <a:lnTo>
                    <a:pt x="1936" y="687"/>
                  </a:lnTo>
                  <a:lnTo>
                    <a:pt x="2002" y="671"/>
                  </a:lnTo>
                  <a:lnTo>
                    <a:pt x="2069" y="659"/>
                  </a:lnTo>
                  <a:lnTo>
                    <a:pt x="2137" y="648"/>
                  </a:lnTo>
                  <a:lnTo>
                    <a:pt x="2206" y="637"/>
                  </a:lnTo>
                  <a:lnTo>
                    <a:pt x="2276" y="626"/>
                  </a:lnTo>
                  <a:lnTo>
                    <a:pt x="2346" y="618"/>
                  </a:lnTo>
                  <a:lnTo>
                    <a:pt x="2419" y="609"/>
                  </a:lnTo>
                  <a:lnTo>
                    <a:pt x="2493" y="602"/>
                  </a:lnTo>
                  <a:lnTo>
                    <a:pt x="2567" y="597"/>
                  </a:lnTo>
                  <a:lnTo>
                    <a:pt x="2643" y="593"/>
                  </a:lnTo>
                  <a:lnTo>
                    <a:pt x="2719" y="589"/>
                  </a:lnTo>
                  <a:lnTo>
                    <a:pt x="2798" y="587"/>
                  </a:lnTo>
                  <a:lnTo>
                    <a:pt x="2878" y="588"/>
                  </a:lnTo>
                  <a:lnTo>
                    <a:pt x="2958" y="588"/>
                  </a:lnTo>
                  <a:lnTo>
                    <a:pt x="3040" y="591"/>
                  </a:lnTo>
                  <a:lnTo>
                    <a:pt x="3122" y="596"/>
                  </a:lnTo>
                  <a:lnTo>
                    <a:pt x="3205" y="601"/>
                  </a:lnTo>
                  <a:lnTo>
                    <a:pt x="3290" y="608"/>
                  </a:lnTo>
                  <a:lnTo>
                    <a:pt x="3345" y="24"/>
                  </a:lnTo>
                  <a:lnTo>
                    <a:pt x="3250" y="16"/>
                  </a:lnTo>
                  <a:lnTo>
                    <a:pt x="3156" y="9"/>
                  </a:lnTo>
                  <a:lnTo>
                    <a:pt x="3063" y="5"/>
                  </a:lnTo>
                  <a:lnTo>
                    <a:pt x="2972" y="2"/>
                  </a:lnTo>
                  <a:lnTo>
                    <a:pt x="2880" y="0"/>
                  </a:lnTo>
                  <a:lnTo>
                    <a:pt x="2792" y="1"/>
                  </a:lnTo>
                  <a:lnTo>
                    <a:pt x="2703" y="3"/>
                  </a:lnTo>
                  <a:lnTo>
                    <a:pt x="2616" y="6"/>
                  </a:lnTo>
                  <a:lnTo>
                    <a:pt x="2531" y="10"/>
                  </a:lnTo>
                  <a:lnTo>
                    <a:pt x="2444" y="17"/>
                  </a:lnTo>
                  <a:lnTo>
                    <a:pt x="2361" y="25"/>
                  </a:lnTo>
                  <a:lnTo>
                    <a:pt x="2279" y="33"/>
                  </a:lnTo>
                  <a:lnTo>
                    <a:pt x="2197" y="44"/>
                  </a:lnTo>
                  <a:lnTo>
                    <a:pt x="2118" y="55"/>
                  </a:lnTo>
                  <a:lnTo>
                    <a:pt x="2040" y="67"/>
                  </a:lnTo>
                  <a:lnTo>
                    <a:pt x="1963" y="81"/>
                  </a:lnTo>
                  <a:lnTo>
                    <a:pt x="1886" y="97"/>
                  </a:lnTo>
                  <a:lnTo>
                    <a:pt x="1812" y="112"/>
                  </a:lnTo>
                  <a:lnTo>
                    <a:pt x="1739" y="129"/>
                  </a:lnTo>
                  <a:lnTo>
                    <a:pt x="1667" y="146"/>
                  </a:lnTo>
                  <a:lnTo>
                    <a:pt x="1596" y="165"/>
                  </a:lnTo>
                  <a:lnTo>
                    <a:pt x="1528" y="183"/>
                  </a:lnTo>
                  <a:lnTo>
                    <a:pt x="1460" y="203"/>
                  </a:lnTo>
                  <a:lnTo>
                    <a:pt x="1393" y="223"/>
                  </a:lnTo>
                  <a:lnTo>
                    <a:pt x="1329" y="244"/>
                  </a:lnTo>
                  <a:lnTo>
                    <a:pt x="1266" y="267"/>
                  </a:lnTo>
                  <a:lnTo>
                    <a:pt x="1202" y="289"/>
                  </a:lnTo>
                  <a:lnTo>
                    <a:pt x="1143" y="310"/>
                  </a:lnTo>
                  <a:lnTo>
                    <a:pt x="1084" y="333"/>
                  </a:lnTo>
                  <a:lnTo>
                    <a:pt x="1026" y="358"/>
                  </a:lnTo>
                  <a:lnTo>
                    <a:pt x="970" y="380"/>
                  </a:lnTo>
                  <a:lnTo>
                    <a:pt x="915" y="404"/>
                  </a:lnTo>
                  <a:lnTo>
                    <a:pt x="861" y="427"/>
                  </a:lnTo>
                  <a:lnTo>
                    <a:pt x="810" y="451"/>
                  </a:lnTo>
                  <a:lnTo>
                    <a:pt x="759" y="475"/>
                  </a:lnTo>
                  <a:lnTo>
                    <a:pt x="709" y="500"/>
                  </a:lnTo>
                  <a:lnTo>
                    <a:pt x="618" y="546"/>
                  </a:lnTo>
                  <a:lnTo>
                    <a:pt x="531" y="594"/>
                  </a:lnTo>
                  <a:lnTo>
                    <a:pt x="451" y="639"/>
                  </a:lnTo>
                  <a:lnTo>
                    <a:pt x="377" y="683"/>
                  </a:lnTo>
                  <a:lnTo>
                    <a:pt x="310" y="725"/>
                  </a:lnTo>
                  <a:lnTo>
                    <a:pt x="249" y="765"/>
                  </a:lnTo>
                  <a:lnTo>
                    <a:pt x="193" y="802"/>
                  </a:lnTo>
                  <a:lnTo>
                    <a:pt x="146" y="836"/>
                  </a:lnTo>
                  <a:lnTo>
                    <a:pt x="105" y="867"/>
                  </a:lnTo>
                  <a:lnTo>
                    <a:pt x="68" y="893"/>
                  </a:lnTo>
                  <a:lnTo>
                    <a:pt x="24" y="929"/>
                  </a:lnTo>
                  <a:lnTo>
                    <a:pt x="0" y="948"/>
                  </a:lnTo>
                  <a:lnTo>
                    <a:pt x="28" y="927"/>
                  </a:lnTo>
                  <a:lnTo>
                    <a:pt x="360" y="1412"/>
                  </a:lnTo>
                  <a:lnTo>
                    <a:pt x="374" y="1402"/>
                  </a:lnTo>
                  <a:lnTo>
                    <a:pt x="388" y="1391"/>
                  </a:lnTo>
                  <a:lnTo>
                    <a:pt x="360" y="141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8242560" y="406800"/>
              <a:ext cx="328320" cy="193680"/>
            </a:xfrm>
            <a:custGeom>
              <a:avLst/>
              <a:gdLst/>
              <a:ahLst/>
              <a:rect l="l" t="t" r="r" b="b"/>
              <a:pathLst>
                <a:path w="3386" h="1763">
                  <a:moveTo>
                    <a:pt x="0" y="1590"/>
                  </a:moveTo>
                  <a:lnTo>
                    <a:pt x="127" y="1703"/>
                  </a:lnTo>
                  <a:lnTo>
                    <a:pt x="168" y="1719"/>
                  </a:lnTo>
                  <a:lnTo>
                    <a:pt x="209" y="1731"/>
                  </a:lnTo>
                  <a:lnTo>
                    <a:pt x="247" y="1741"/>
                  </a:lnTo>
                  <a:lnTo>
                    <a:pt x="286" y="1747"/>
                  </a:lnTo>
                  <a:lnTo>
                    <a:pt x="329" y="1755"/>
                  </a:lnTo>
                  <a:lnTo>
                    <a:pt x="377" y="1759"/>
                  </a:lnTo>
                  <a:lnTo>
                    <a:pt x="432" y="1761"/>
                  </a:lnTo>
                  <a:lnTo>
                    <a:pt x="489" y="1763"/>
                  </a:lnTo>
                  <a:lnTo>
                    <a:pt x="521" y="1761"/>
                  </a:lnTo>
                  <a:lnTo>
                    <a:pt x="554" y="1760"/>
                  </a:lnTo>
                  <a:lnTo>
                    <a:pt x="589" y="1759"/>
                  </a:lnTo>
                  <a:lnTo>
                    <a:pt x="624" y="1757"/>
                  </a:lnTo>
                  <a:lnTo>
                    <a:pt x="662" y="1753"/>
                  </a:lnTo>
                  <a:lnTo>
                    <a:pt x="701" y="1748"/>
                  </a:lnTo>
                  <a:lnTo>
                    <a:pt x="740" y="1743"/>
                  </a:lnTo>
                  <a:lnTo>
                    <a:pt x="782" y="1737"/>
                  </a:lnTo>
                  <a:lnTo>
                    <a:pt x="824" y="1730"/>
                  </a:lnTo>
                  <a:lnTo>
                    <a:pt x="869" y="1721"/>
                  </a:lnTo>
                  <a:lnTo>
                    <a:pt x="915" y="1712"/>
                  </a:lnTo>
                  <a:lnTo>
                    <a:pt x="962" y="1702"/>
                  </a:lnTo>
                  <a:lnTo>
                    <a:pt x="1011" y="1690"/>
                  </a:lnTo>
                  <a:lnTo>
                    <a:pt x="1061" y="1677"/>
                  </a:lnTo>
                  <a:lnTo>
                    <a:pt x="1113" y="1663"/>
                  </a:lnTo>
                  <a:lnTo>
                    <a:pt x="1167" y="1647"/>
                  </a:lnTo>
                  <a:lnTo>
                    <a:pt x="1222" y="1631"/>
                  </a:lnTo>
                  <a:lnTo>
                    <a:pt x="1279" y="1613"/>
                  </a:lnTo>
                  <a:lnTo>
                    <a:pt x="1337" y="1592"/>
                  </a:lnTo>
                  <a:lnTo>
                    <a:pt x="1398" y="1570"/>
                  </a:lnTo>
                  <a:lnTo>
                    <a:pt x="1460" y="1549"/>
                  </a:lnTo>
                  <a:lnTo>
                    <a:pt x="1522" y="1524"/>
                  </a:lnTo>
                  <a:lnTo>
                    <a:pt x="1587" y="1498"/>
                  </a:lnTo>
                  <a:lnTo>
                    <a:pt x="1654" y="1470"/>
                  </a:lnTo>
                  <a:lnTo>
                    <a:pt x="1723" y="1441"/>
                  </a:lnTo>
                  <a:lnTo>
                    <a:pt x="1793" y="1410"/>
                  </a:lnTo>
                  <a:lnTo>
                    <a:pt x="1866" y="1377"/>
                  </a:lnTo>
                  <a:lnTo>
                    <a:pt x="1939" y="1341"/>
                  </a:lnTo>
                  <a:lnTo>
                    <a:pt x="2015" y="1304"/>
                  </a:lnTo>
                  <a:lnTo>
                    <a:pt x="2092" y="1266"/>
                  </a:lnTo>
                  <a:lnTo>
                    <a:pt x="2173" y="1224"/>
                  </a:lnTo>
                  <a:lnTo>
                    <a:pt x="2254" y="1181"/>
                  </a:lnTo>
                  <a:lnTo>
                    <a:pt x="2338" y="1137"/>
                  </a:lnTo>
                  <a:lnTo>
                    <a:pt x="2423" y="1089"/>
                  </a:lnTo>
                  <a:lnTo>
                    <a:pt x="2509" y="1039"/>
                  </a:lnTo>
                  <a:lnTo>
                    <a:pt x="2599" y="987"/>
                  </a:lnTo>
                  <a:lnTo>
                    <a:pt x="2690" y="933"/>
                  </a:lnTo>
                  <a:lnTo>
                    <a:pt x="2782" y="877"/>
                  </a:lnTo>
                  <a:lnTo>
                    <a:pt x="2879" y="818"/>
                  </a:lnTo>
                  <a:lnTo>
                    <a:pt x="2976" y="756"/>
                  </a:lnTo>
                  <a:lnTo>
                    <a:pt x="3075" y="693"/>
                  </a:lnTo>
                  <a:lnTo>
                    <a:pt x="3176" y="626"/>
                  </a:lnTo>
                  <a:lnTo>
                    <a:pt x="3281" y="557"/>
                  </a:lnTo>
                  <a:lnTo>
                    <a:pt x="3386" y="485"/>
                  </a:lnTo>
                  <a:lnTo>
                    <a:pt x="3054" y="0"/>
                  </a:lnTo>
                  <a:lnTo>
                    <a:pt x="2952" y="69"/>
                  </a:lnTo>
                  <a:lnTo>
                    <a:pt x="2853" y="136"/>
                  </a:lnTo>
                  <a:lnTo>
                    <a:pt x="2756" y="201"/>
                  </a:lnTo>
                  <a:lnTo>
                    <a:pt x="2661" y="262"/>
                  </a:lnTo>
                  <a:lnTo>
                    <a:pt x="2568" y="320"/>
                  </a:lnTo>
                  <a:lnTo>
                    <a:pt x="2477" y="376"/>
                  </a:lnTo>
                  <a:lnTo>
                    <a:pt x="2389" y="430"/>
                  </a:lnTo>
                  <a:lnTo>
                    <a:pt x="2302" y="481"/>
                  </a:lnTo>
                  <a:lnTo>
                    <a:pt x="2217" y="531"/>
                  </a:lnTo>
                  <a:lnTo>
                    <a:pt x="2135" y="577"/>
                  </a:lnTo>
                  <a:lnTo>
                    <a:pt x="2055" y="621"/>
                  </a:lnTo>
                  <a:lnTo>
                    <a:pt x="1978" y="664"/>
                  </a:lnTo>
                  <a:lnTo>
                    <a:pt x="1901" y="704"/>
                  </a:lnTo>
                  <a:lnTo>
                    <a:pt x="1828" y="742"/>
                  </a:lnTo>
                  <a:lnTo>
                    <a:pt x="1755" y="778"/>
                  </a:lnTo>
                  <a:lnTo>
                    <a:pt x="1686" y="812"/>
                  </a:lnTo>
                  <a:lnTo>
                    <a:pt x="1617" y="843"/>
                  </a:lnTo>
                  <a:lnTo>
                    <a:pt x="1552" y="874"/>
                  </a:lnTo>
                  <a:lnTo>
                    <a:pt x="1489" y="903"/>
                  </a:lnTo>
                  <a:lnTo>
                    <a:pt x="1426" y="930"/>
                  </a:lnTo>
                  <a:lnTo>
                    <a:pt x="1367" y="954"/>
                  </a:lnTo>
                  <a:lnTo>
                    <a:pt x="1309" y="977"/>
                  </a:lnTo>
                  <a:lnTo>
                    <a:pt x="1252" y="999"/>
                  </a:lnTo>
                  <a:lnTo>
                    <a:pt x="1197" y="1019"/>
                  </a:lnTo>
                  <a:lnTo>
                    <a:pt x="1146" y="1038"/>
                  </a:lnTo>
                  <a:lnTo>
                    <a:pt x="1095" y="1054"/>
                  </a:lnTo>
                  <a:lnTo>
                    <a:pt x="1047" y="1070"/>
                  </a:lnTo>
                  <a:lnTo>
                    <a:pt x="1000" y="1084"/>
                  </a:lnTo>
                  <a:lnTo>
                    <a:pt x="955" y="1097"/>
                  </a:lnTo>
                  <a:lnTo>
                    <a:pt x="911" y="1109"/>
                  </a:lnTo>
                  <a:lnTo>
                    <a:pt x="870" y="1120"/>
                  </a:lnTo>
                  <a:lnTo>
                    <a:pt x="831" y="1129"/>
                  </a:lnTo>
                  <a:lnTo>
                    <a:pt x="793" y="1137"/>
                  </a:lnTo>
                  <a:lnTo>
                    <a:pt x="756" y="1144"/>
                  </a:lnTo>
                  <a:lnTo>
                    <a:pt x="723" y="1151"/>
                  </a:lnTo>
                  <a:lnTo>
                    <a:pt x="690" y="1157"/>
                  </a:lnTo>
                  <a:lnTo>
                    <a:pt x="659" y="1162"/>
                  </a:lnTo>
                  <a:lnTo>
                    <a:pt x="629" y="1165"/>
                  </a:lnTo>
                  <a:lnTo>
                    <a:pt x="602" y="1168"/>
                  </a:lnTo>
                  <a:lnTo>
                    <a:pt x="576" y="1170"/>
                  </a:lnTo>
                  <a:lnTo>
                    <a:pt x="552" y="1172"/>
                  </a:lnTo>
                  <a:lnTo>
                    <a:pt x="528" y="1175"/>
                  </a:lnTo>
                  <a:lnTo>
                    <a:pt x="507" y="1176"/>
                  </a:lnTo>
                  <a:lnTo>
                    <a:pt x="489" y="1175"/>
                  </a:lnTo>
                  <a:lnTo>
                    <a:pt x="451" y="1175"/>
                  </a:lnTo>
                  <a:lnTo>
                    <a:pt x="422" y="1172"/>
                  </a:lnTo>
                  <a:lnTo>
                    <a:pt x="398" y="1170"/>
                  </a:lnTo>
                  <a:lnTo>
                    <a:pt x="380" y="1168"/>
                  </a:lnTo>
                  <a:lnTo>
                    <a:pt x="367" y="1166"/>
                  </a:lnTo>
                  <a:lnTo>
                    <a:pt x="363" y="1166"/>
                  </a:lnTo>
                  <a:lnTo>
                    <a:pt x="349" y="1161"/>
                  </a:lnTo>
                  <a:lnTo>
                    <a:pt x="373" y="1170"/>
                  </a:lnTo>
                  <a:lnTo>
                    <a:pt x="500" y="1284"/>
                  </a:lnTo>
                  <a:lnTo>
                    <a:pt x="0" y="1590"/>
                  </a:lnTo>
                  <a:lnTo>
                    <a:pt x="46" y="1665"/>
                  </a:lnTo>
                  <a:lnTo>
                    <a:pt x="127" y="1703"/>
                  </a:lnTo>
                  <a:lnTo>
                    <a:pt x="0" y="159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8049600" y="492840"/>
              <a:ext cx="241560" cy="88920"/>
            </a:xfrm>
            <a:custGeom>
              <a:avLst/>
              <a:gdLst/>
              <a:ahLst/>
              <a:rect l="l" t="t" r="r" b="b"/>
              <a:pathLst>
                <a:path w="2488" h="813">
                  <a:moveTo>
                    <a:pt x="0" y="296"/>
                  </a:moveTo>
                  <a:lnTo>
                    <a:pt x="298" y="589"/>
                  </a:lnTo>
                  <a:lnTo>
                    <a:pt x="338" y="589"/>
                  </a:lnTo>
                  <a:lnTo>
                    <a:pt x="408" y="589"/>
                  </a:lnTo>
                  <a:lnTo>
                    <a:pt x="502" y="589"/>
                  </a:lnTo>
                  <a:lnTo>
                    <a:pt x="617" y="591"/>
                  </a:lnTo>
                  <a:lnTo>
                    <a:pt x="749" y="595"/>
                  </a:lnTo>
                  <a:lnTo>
                    <a:pt x="896" y="602"/>
                  </a:lnTo>
                  <a:lnTo>
                    <a:pt x="969" y="606"/>
                  </a:lnTo>
                  <a:lnTo>
                    <a:pt x="1047" y="612"/>
                  </a:lnTo>
                  <a:lnTo>
                    <a:pt x="1126" y="618"/>
                  </a:lnTo>
                  <a:lnTo>
                    <a:pt x="1204" y="625"/>
                  </a:lnTo>
                  <a:lnTo>
                    <a:pt x="1282" y="633"/>
                  </a:lnTo>
                  <a:lnTo>
                    <a:pt x="1360" y="642"/>
                  </a:lnTo>
                  <a:lnTo>
                    <a:pt x="1437" y="654"/>
                  </a:lnTo>
                  <a:lnTo>
                    <a:pt x="1512" y="664"/>
                  </a:lnTo>
                  <a:lnTo>
                    <a:pt x="1583" y="677"/>
                  </a:lnTo>
                  <a:lnTo>
                    <a:pt x="1655" y="691"/>
                  </a:lnTo>
                  <a:lnTo>
                    <a:pt x="1686" y="698"/>
                  </a:lnTo>
                  <a:lnTo>
                    <a:pt x="1718" y="705"/>
                  </a:lnTo>
                  <a:lnTo>
                    <a:pt x="1748" y="713"/>
                  </a:lnTo>
                  <a:lnTo>
                    <a:pt x="1777" y="722"/>
                  </a:lnTo>
                  <a:lnTo>
                    <a:pt x="1805" y="729"/>
                  </a:lnTo>
                  <a:lnTo>
                    <a:pt x="1832" y="739"/>
                  </a:lnTo>
                  <a:lnTo>
                    <a:pt x="1857" y="746"/>
                  </a:lnTo>
                  <a:lnTo>
                    <a:pt x="1881" y="756"/>
                  </a:lnTo>
                  <a:lnTo>
                    <a:pt x="1903" y="764"/>
                  </a:lnTo>
                  <a:lnTo>
                    <a:pt x="1922" y="772"/>
                  </a:lnTo>
                  <a:lnTo>
                    <a:pt x="1939" y="781"/>
                  </a:lnTo>
                  <a:lnTo>
                    <a:pt x="1954" y="787"/>
                  </a:lnTo>
                  <a:lnTo>
                    <a:pt x="1966" y="796"/>
                  </a:lnTo>
                  <a:lnTo>
                    <a:pt x="1977" y="801"/>
                  </a:lnTo>
                  <a:lnTo>
                    <a:pt x="1986" y="807"/>
                  </a:lnTo>
                  <a:lnTo>
                    <a:pt x="1990" y="812"/>
                  </a:lnTo>
                  <a:lnTo>
                    <a:pt x="1993" y="813"/>
                  </a:lnTo>
                  <a:lnTo>
                    <a:pt x="1992" y="813"/>
                  </a:lnTo>
                  <a:lnTo>
                    <a:pt x="1991" y="811"/>
                  </a:lnTo>
                  <a:lnTo>
                    <a:pt x="1988" y="807"/>
                  </a:lnTo>
                  <a:lnTo>
                    <a:pt x="2488" y="501"/>
                  </a:lnTo>
                  <a:lnTo>
                    <a:pt x="2463" y="462"/>
                  </a:lnTo>
                  <a:lnTo>
                    <a:pt x="2433" y="425"/>
                  </a:lnTo>
                  <a:lnTo>
                    <a:pt x="2402" y="393"/>
                  </a:lnTo>
                  <a:lnTo>
                    <a:pt x="2370" y="364"/>
                  </a:lnTo>
                  <a:lnTo>
                    <a:pt x="2337" y="338"/>
                  </a:lnTo>
                  <a:lnTo>
                    <a:pt x="2304" y="314"/>
                  </a:lnTo>
                  <a:lnTo>
                    <a:pt x="2270" y="292"/>
                  </a:lnTo>
                  <a:lnTo>
                    <a:pt x="2235" y="273"/>
                  </a:lnTo>
                  <a:lnTo>
                    <a:pt x="2199" y="254"/>
                  </a:lnTo>
                  <a:lnTo>
                    <a:pt x="2164" y="237"/>
                  </a:lnTo>
                  <a:lnTo>
                    <a:pt x="2128" y="221"/>
                  </a:lnTo>
                  <a:lnTo>
                    <a:pt x="2090" y="206"/>
                  </a:lnTo>
                  <a:lnTo>
                    <a:pt x="2052" y="193"/>
                  </a:lnTo>
                  <a:lnTo>
                    <a:pt x="2015" y="180"/>
                  </a:lnTo>
                  <a:lnTo>
                    <a:pt x="1976" y="168"/>
                  </a:lnTo>
                  <a:lnTo>
                    <a:pt x="1937" y="156"/>
                  </a:lnTo>
                  <a:lnTo>
                    <a:pt x="1897" y="146"/>
                  </a:lnTo>
                  <a:lnTo>
                    <a:pt x="1856" y="135"/>
                  </a:lnTo>
                  <a:lnTo>
                    <a:pt x="1816" y="125"/>
                  </a:lnTo>
                  <a:lnTo>
                    <a:pt x="1772" y="117"/>
                  </a:lnTo>
                  <a:lnTo>
                    <a:pt x="1691" y="100"/>
                  </a:lnTo>
                  <a:lnTo>
                    <a:pt x="1606" y="85"/>
                  </a:lnTo>
                  <a:lnTo>
                    <a:pt x="1519" y="71"/>
                  </a:lnTo>
                  <a:lnTo>
                    <a:pt x="1433" y="60"/>
                  </a:lnTo>
                  <a:lnTo>
                    <a:pt x="1347" y="50"/>
                  </a:lnTo>
                  <a:lnTo>
                    <a:pt x="1259" y="41"/>
                  </a:lnTo>
                  <a:lnTo>
                    <a:pt x="1174" y="32"/>
                  </a:lnTo>
                  <a:lnTo>
                    <a:pt x="1089" y="26"/>
                  </a:lnTo>
                  <a:lnTo>
                    <a:pt x="1006" y="21"/>
                  </a:lnTo>
                  <a:lnTo>
                    <a:pt x="923" y="15"/>
                  </a:lnTo>
                  <a:lnTo>
                    <a:pt x="772" y="9"/>
                  </a:lnTo>
                  <a:lnTo>
                    <a:pt x="630" y="4"/>
                  </a:lnTo>
                  <a:lnTo>
                    <a:pt x="508" y="2"/>
                  </a:lnTo>
                  <a:lnTo>
                    <a:pt x="408" y="0"/>
                  </a:lnTo>
                  <a:lnTo>
                    <a:pt x="336" y="0"/>
                  </a:lnTo>
                  <a:lnTo>
                    <a:pt x="292" y="1"/>
                  </a:lnTo>
                  <a:lnTo>
                    <a:pt x="589" y="296"/>
                  </a:lnTo>
                  <a:lnTo>
                    <a:pt x="0" y="296"/>
                  </a:lnTo>
                  <a:lnTo>
                    <a:pt x="1" y="592"/>
                  </a:lnTo>
                  <a:lnTo>
                    <a:pt x="298" y="588"/>
                  </a:lnTo>
                  <a:lnTo>
                    <a:pt x="0" y="29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8049600" y="525240"/>
              <a:ext cx="56880" cy="32400"/>
            </a:xfrm>
            <a:custGeom>
              <a:avLst/>
              <a:gdLst/>
              <a:ahLst/>
              <a:rect l="l" t="t" r="r" b="b"/>
              <a:pathLst>
                <a:path w="589" h="296">
                  <a:moveTo>
                    <a:pt x="0" y="0"/>
                  </a:moveTo>
                  <a:lnTo>
                    <a:pt x="295" y="0"/>
                  </a:lnTo>
                  <a:lnTo>
                    <a:pt x="295" y="0"/>
                  </a:lnTo>
                  <a:lnTo>
                    <a:pt x="295" y="0"/>
                  </a:lnTo>
                  <a:lnTo>
                    <a:pt x="295" y="0"/>
                  </a:lnTo>
                  <a:lnTo>
                    <a:pt x="589" y="0"/>
                  </a:lnTo>
                  <a:lnTo>
                    <a:pt x="0" y="0"/>
                  </a:lnTo>
                  <a:lnTo>
                    <a:pt x="1" y="296"/>
                  </a:lnTo>
                  <a:lnTo>
                    <a:pt x="298" y="2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0" bIns="-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8049600" y="492480"/>
              <a:ext cx="56880" cy="64800"/>
            </a:xfrm>
            <a:custGeom>
              <a:avLst/>
              <a:gdLst/>
              <a:ahLst/>
              <a:rect l="l" t="t" r="r" b="b"/>
              <a:pathLst>
                <a:path w="589" h="589">
                  <a:moveTo>
                    <a:pt x="290" y="589"/>
                  </a:moveTo>
                  <a:lnTo>
                    <a:pt x="0" y="294"/>
                  </a:lnTo>
                  <a:lnTo>
                    <a:pt x="0" y="298"/>
                  </a:lnTo>
                  <a:lnTo>
                    <a:pt x="589" y="298"/>
                  </a:lnTo>
                  <a:lnTo>
                    <a:pt x="589" y="294"/>
                  </a:lnTo>
                  <a:lnTo>
                    <a:pt x="299" y="0"/>
                  </a:lnTo>
                  <a:lnTo>
                    <a:pt x="589" y="294"/>
                  </a:lnTo>
                  <a:lnTo>
                    <a:pt x="589" y="5"/>
                  </a:lnTo>
                  <a:lnTo>
                    <a:pt x="299" y="1"/>
                  </a:lnTo>
                  <a:lnTo>
                    <a:pt x="290" y="58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8078040" y="492480"/>
              <a:ext cx="28440" cy="64800"/>
            </a:xfrm>
            <a:custGeom>
              <a:avLst/>
              <a:gdLst/>
              <a:ahLst/>
              <a:rect l="l" t="t" r="r" b="b"/>
              <a:pathLst>
                <a:path w="299" h="589">
                  <a:moveTo>
                    <a:pt x="0" y="589"/>
                  </a:moveTo>
                  <a:lnTo>
                    <a:pt x="5" y="294"/>
                  </a:lnTo>
                  <a:lnTo>
                    <a:pt x="5" y="294"/>
                  </a:lnTo>
                  <a:lnTo>
                    <a:pt x="5" y="294"/>
                  </a:lnTo>
                  <a:lnTo>
                    <a:pt x="5" y="294"/>
                  </a:lnTo>
                  <a:lnTo>
                    <a:pt x="9" y="0"/>
                  </a:lnTo>
                  <a:lnTo>
                    <a:pt x="299" y="294"/>
                  </a:lnTo>
                  <a:lnTo>
                    <a:pt x="299" y="5"/>
                  </a:lnTo>
                  <a:lnTo>
                    <a:pt x="9" y="1"/>
                  </a:lnTo>
                  <a:lnTo>
                    <a:pt x="0" y="58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7863120" y="492480"/>
              <a:ext cx="215640" cy="101160"/>
            </a:xfrm>
            <a:custGeom>
              <a:avLst/>
              <a:gdLst/>
              <a:ahLst/>
              <a:rect l="l" t="t" r="r" b="b"/>
              <a:pathLst>
                <a:path w="2219" h="923">
                  <a:moveTo>
                    <a:pt x="373" y="923"/>
                  </a:moveTo>
                  <a:lnTo>
                    <a:pt x="500" y="810"/>
                  </a:lnTo>
                  <a:lnTo>
                    <a:pt x="497" y="814"/>
                  </a:lnTo>
                  <a:lnTo>
                    <a:pt x="495" y="816"/>
                  </a:lnTo>
                  <a:lnTo>
                    <a:pt x="495" y="816"/>
                  </a:lnTo>
                  <a:lnTo>
                    <a:pt x="499" y="814"/>
                  </a:lnTo>
                  <a:lnTo>
                    <a:pt x="505" y="809"/>
                  </a:lnTo>
                  <a:lnTo>
                    <a:pt x="513" y="803"/>
                  </a:lnTo>
                  <a:lnTo>
                    <a:pt x="525" y="797"/>
                  </a:lnTo>
                  <a:lnTo>
                    <a:pt x="539" y="788"/>
                  </a:lnTo>
                  <a:lnTo>
                    <a:pt x="556" y="781"/>
                  </a:lnTo>
                  <a:lnTo>
                    <a:pt x="575" y="771"/>
                  </a:lnTo>
                  <a:lnTo>
                    <a:pt x="596" y="762"/>
                  </a:lnTo>
                  <a:lnTo>
                    <a:pt x="620" y="754"/>
                  </a:lnTo>
                  <a:lnTo>
                    <a:pt x="646" y="744"/>
                  </a:lnTo>
                  <a:lnTo>
                    <a:pt x="674" y="735"/>
                  </a:lnTo>
                  <a:lnTo>
                    <a:pt x="702" y="727"/>
                  </a:lnTo>
                  <a:lnTo>
                    <a:pt x="733" y="718"/>
                  </a:lnTo>
                  <a:lnTo>
                    <a:pt x="765" y="711"/>
                  </a:lnTo>
                  <a:lnTo>
                    <a:pt x="798" y="702"/>
                  </a:lnTo>
                  <a:lnTo>
                    <a:pt x="834" y="694"/>
                  </a:lnTo>
                  <a:lnTo>
                    <a:pt x="867" y="688"/>
                  </a:lnTo>
                  <a:lnTo>
                    <a:pt x="944" y="673"/>
                  </a:lnTo>
                  <a:lnTo>
                    <a:pt x="1021" y="661"/>
                  </a:lnTo>
                  <a:lnTo>
                    <a:pt x="1101" y="648"/>
                  </a:lnTo>
                  <a:lnTo>
                    <a:pt x="1183" y="638"/>
                  </a:lnTo>
                  <a:lnTo>
                    <a:pt x="1265" y="629"/>
                  </a:lnTo>
                  <a:lnTo>
                    <a:pt x="1347" y="621"/>
                  </a:lnTo>
                  <a:lnTo>
                    <a:pt x="1430" y="615"/>
                  </a:lnTo>
                  <a:lnTo>
                    <a:pt x="1512" y="608"/>
                  </a:lnTo>
                  <a:lnTo>
                    <a:pt x="1592" y="604"/>
                  </a:lnTo>
                  <a:lnTo>
                    <a:pt x="1669" y="600"/>
                  </a:lnTo>
                  <a:lnTo>
                    <a:pt x="1817" y="593"/>
                  </a:lnTo>
                  <a:lnTo>
                    <a:pt x="1946" y="590"/>
                  </a:lnTo>
                  <a:lnTo>
                    <a:pt x="2141" y="589"/>
                  </a:lnTo>
                  <a:lnTo>
                    <a:pt x="2210" y="590"/>
                  </a:lnTo>
                  <a:lnTo>
                    <a:pt x="2219" y="1"/>
                  </a:lnTo>
                  <a:lnTo>
                    <a:pt x="2139" y="0"/>
                  </a:lnTo>
                  <a:lnTo>
                    <a:pt x="1936" y="3"/>
                  </a:lnTo>
                  <a:lnTo>
                    <a:pt x="1798" y="6"/>
                  </a:lnTo>
                  <a:lnTo>
                    <a:pt x="1644" y="13"/>
                  </a:lnTo>
                  <a:lnTo>
                    <a:pt x="1560" y="17"/>
                  </a:lnTo>
                  <a:lnTo>
                    <a:pt x="1474" y="23"/>
                  </a:lnTo>
                  <a:lnTo>
                    <a:pt x="1386" y="28"/>
                  </a:lnTo>
                  <a:lnTo>
                    <a:pt x="1297" y="37"/>
                  </a:lnTo>
                  <a:lnTo>
                    <a:pt x="1205" y="45"/>
                  </a:lnTo>
                  <a:lnTo>
                    <a:pt x="1114" y="55"/>
                  </a:lnTo>
                  <a:lnTo>
                    <a:pt x="1022" y="67"/>
                  </a:lnTo>
                  <a:lnTo>
                    <a:pt x="932" y="79"/>
                  </a:lnTo>
                  <a:lnTo>
                    <a:pt x="842" y="94"/>
                  </a:lnTo>
                  <a:lnTo>
                    <a:pt x="756" y="110"/>
                  </a:lnTo>
                  <a:lnTo>
                    <a:pt x="710" y="120"/>
                  </a:lnTo>
                  <a:lnTo>
                    <a:pt x="668" y="129"/>
                  </a:lnTo>
                  <a:lnTo>
                    <a:pt x="624" y="140"/>
                  </a:lnTo>
                  <a:lnTo>
                    <a:pt x="582" y="151"/>
                  </a:lnTo>
                  <a:lnTo>
                    <a:pt x="541" y="163"/>
                  </a:lnTo>
                  <a:lnTo>
                    <a:pt x="499" y="175"/>
                  </a:lnTo>
                  <a:lnTo>
                    <a:pt x="459" y="188"/>
                  </a:lnTo>
                  <a:lnTo>
                    <a:pt x="420" y="202"/>
                  </a:lnTo>
                  <a:lnTo>
                    <a:pt x="380" y="217"/>
                  </a:lnTo>
                  <a:lnTo>
                    <a:pt x="343" y="233"/>
                  </a:lnTo>
                  <a:lnTo>
                    <a:pt x="304" y="249"/>
                  </a:lnTo>
                  <a:lnTo>
                    <a:pt x="267" y="268"/>
                  </a:lnTo>
                  <a:lnTo>
                    <a:pt x="231" y="289"/>
                  </a:lnTo>
                  <a:lnTo>
                    <a:pt x="194" y="312"/>
                  </a:lnTo>
                  <a:lnTo>
                    <a:pt x="159" y="335"/>
                  </a:lnTo>
                  <a:lnTo>
                    <a:pt x="124" y="361"/>
                  </a:lnTo>
                  <a:lnTo>
                    <a:pt x="90" y="391"/>
                  </a:lnTo>
                  <a:lnTo>
                    <a:pt x="58" y="426"/>
                  </a:lnTo>
                  <a:lnTo>
                    <a:pt x="28" y="463"/>
                  </a:lnTo>
                  <a:lnTo>
                    <a:pt x="0" y="504"/>
                  </a:lnTo>
                  <a:lnTo>
                    <a:pt x="127" y="390"/>
                  </a:lnTo>
                  <a:lnTo>
                    <a:pt x="373" y="923"/>
                  </a:lnTo>
                  <a:lnTo>
                    <a:pt x="454" y="885"/>
                  </a:lnTo>
                  <a:lnTo>
                    <a:pt x="500" y="810"/>
                  </a:lnTo>
                  <a:lnTo>
                    <a:pt x="373" y="92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7580160" y="406800"/>
              <a:ext cx="318600" cy="193680"/>
            </a:xfrm>
            <a:custGeom>
              <a:avLst/>
              <a:gdLst/>
              <a:ahLst/>
              <a:rect l="l" t="t" r="r" b="b"/>
              <a:pathLst>
                <a:path w="3287" h="1763">
                  <a:moveTo>
                    <a:pt x="0" y="464"/>
                  </a:moveTo>
                  <a:lnTo>
                    <a:pt x="28" y="485"/>
                  </a:lnTo>
                  <a:lnTo>
                    <a:pt x="133" y="557"/>
                  </a:lnTo>
                  <a:lnTo>
                    <a:pt x="237" y="626"/>
                  </a:lnTo>
                  <a:lnTo>
                    <a:pt x="339" y="693"/>
                  </a:lnTo>
                  <a:lnTo>
                    <a:pt x="438" y="756"/>
                  </a:lnTo>
                  <a:lnTo>
                    <a:pt x="535" y="818"/>
                  </a:lnTo>
                  <a:lnTo>
                    <a:pt x="630" y="877"/>
                  </a:lnTo>
                  <a:lnTo>
                    <a:pt x="724" y="933"/>
                  </a:lnTo>
                  <a:lnTo>
                    <a:pt x="815" y="987"/>
                  </a:lnTo>
                  <a:lnTo>
                    <a:pt x="905" y="1039"/>
                  </a:lnTo>
                  <a:lnTo>
                    <a:pt x="991" y="1089"/>
                  </a:lnTo>
                  <a:lnTo>
                    <a:pt x="1076" y="1137"/>
                  </a:lnTo>
                  <a:lnTo>
                    <a:pt x="1160" y="1181"/>
                  </a:lnTo>
                  <a:lnTo>
                    <a:pt x="1241" y="1224"/>
                  </a:lnTo>
                  <a:lnTo>
                    <a:pt x="1321" y="1266"/>
                  </a:lnTo>
                  <a:lnTo>
                    <a:pt x="1399" y="1304"/>
                  </a:lnTo>
                  <a:lnTo>
                    <a:pt x="1475" y="1341"/>
                  </a:lnTo>
                  <a:lnTo>
                    <a:pt x="1548" y="1377"/>
                  </a:lnTo>
                  <a:lnTo>
                    <a:pt x="1621" y="1410"/>
                  </a:lnTo>
                  <a:lnTo>
                    <a:pt x="1691" y="1441"/>
                  </a:lnTo>
                  <a:lnTo>
                    <a:pt x="1760" y="1470"/>
                  </a:lnTo>
                  <a:lnTo>
                    <a:pt x="1827" y="1498"/>
                  </a:lnTo>
                  <a:lnTo>
                    <a:pt x="1892" y="1524"/>
                  </a:lnTo>
                  <a:lnTo>
                    <a:pt x="1954" y="1549"/>
                  </a:lnTo>
                  <a:lnTo>
                    <a:pt x="2016" y="1570"/>
                  </a:lnTo>
                  <a:lnTo>
                    <a:pt x="2077" y="1592"/>
                  </a:lnTo>
                  <a:lnTo>
                    <a:pt x="2135" y="1613"/>
                  </a:lnTo>
                  <a:lnTo>
                    <a:pt x="2192" y="1631"/>
                  </a:lnTo>
                  <a:lnTo>
                    <a:pt x="2247" y="1647"/>
                  </a:lnTo>
                  <a:lnTo>
                    <a:pt x="2301" y="1663"/>
                  </a:lnTo>
                  <a:lnTo>
                    <a:pt x="2353" y="1677"/>
                  </a:lnTo>
                  <a:lnTo>
                    <a:pt x="2403" y="1690"/>
                  </a:lnTo>
                  <a:lnTo>
                    <a:pt x="2452" y="1702"/>
                  </a:lnTo>
                  <a:lnTo>
                    <a:pt x="2499" y="1712"/>
                  </a:lnTo>
                  <a:lnTo>
                    <a:pt x="2545" y="1721"/>
                  </a:lnTo>
                  <a:lnTo>
                    <a:pt x="2590" y="1730"/>
                  </a:lnTo>
                  <a:lnTo>
                    <a:pt x="2632" y="1737"/>
                  </a:lnTo>
                  <a:lnTo>
                    <a:pt x="2674" y="1743"/>
                  </a:lnTo>
                  <a:lnTo>
                    <a:pt x="2713" y="1748"/>
                  </a:lnTo>
                  <a:lnTo>
                    <a:pt x="2752" y="1753"/>
                  </a:lnTo>
                  <a:lnTo>
                    <a:pt x="2790" y="1757"/>
                  </a:lnTo>
                  <a:lnTo>
                    <a:pt x="2825" y="1759"/>
                  </a:lnTo>
                  <a:lnTo>
                    <a:pt x="2860" y="1760"/>
                  </a:lnTo>
                  <a:lnTo>
                    <a:pt x="2893" y="1761"/>
                  </a:lnTo>
                  <a:lnTo>
                    <a:pt x="2925" y="1763"/>
                  </a:lnTo>
                  <a:lnTo>
                    <a:pt x="2982" y="1761"/>
                  </a:lnTo>
                  <a:lnTo>
                    <a:pt x="3037" y="1759"/>
                  </a:lnTo>
                  <a:lnTo>
                    <a:pt x="3085" y="1755"/>
                  </a:lnTo>
                  <a:lnTo>
                    <a:pt x="3128" y="1747"/>
                  </a:lnTo>
                  <a:lnTo>
                    <a:pt x="3167" y="1741"/>
                  </a:lnTo>
                  <a:lnTo>
                    <a:pt x="3205" y="1731"/>
                  </a:lnTo>
                  <a:lnTo>
                    <a:pt x="3246" y="1719"/>
                  </a:lnTo>
                  <a:lnTo>
                    <a:pt x="3287" y="1703"/>
                  </a:lnTo>
                  <a:lnTo>
                    <a:pt x="3041" y="1170"/>
                  </a:lnTo>
                  <a:lnTo>
                    <a:pt x="3065" y="1161"/>
                  </a:lnTo>
                  <a:lnTo>
                    <a:pt x="3051" y="1166"/>
                  </a:lnTo>
                  <a:lnTo>
                    <a:pt x="3047" y="1166"/>
                  </a:lnTo>
                  <a:lnTo>
                    <a:pt x="3034" y="1168"/>
                  </a:lnTo>
                  <a:lnTo>
                    <a:pt x="3016" y="1170"/>
                  </a:lnTo>
                  <a:lnTo>
                    <a:pt x="2992" y="1172"/>
                  </a:lnTo>
                  <a:lnTo>
                    <a:pt x="2963" y="1175"/>
                  </a:lnTo>
                  <a:lnTo>
                    <a:pt x="2925" y="1175"/>
                  </a:lnTo>
                  <a:lnTo>
                    <a:pt x="2907" y="1176"/>
                  </a:lnTo>
                  <a:lnTo>
                    <a:pt x="2886" y="1175"/>
                  </a:lnTo>
                  <a:lnTo>
                    <a:pt x="2862" y="1172"/>
                  </a:lnTo>
                  <a:lnTo>
                    <a:pt x="2838" y="1170"/>
                  </a:lnTo>
                  <a:lnTo>
                    <a:pt x="2812" y="1168"/>
                  </a:lnTo>
                  <a:lnTo>
                    <a:pt x="2784" y="1165"/>
                  </a:lnTo>
                  <a:lnTo>
                    <a:pt x="2755" y="1162"/>
                  </a:lnTo>
                  <a:lnTo>
                    <a:pt x="2724" y="1157"/>
                  </a:lnTo>
                  <a:lnTo>
                    <a:pt x="2691" y="1151"/>
                  </a:lnTo>
                  <a:lnTo>
                    <a:pt x="2658" y="1144"/>
                  </a:lnTo>
                  <a:lnTo>
                    <a:pt x="2621" y="1137"/>
                  </a:lnTo>
                  <a:lnTo>
                    <a:pt x="2583" y="1129"/>
                  </a:lnTo>
                  <a:lnTo>
                    <a:pt x="2544" y="1120"/>
                  </a:lnTo>
                  <a:lnTo>
                    <a:pt x="2503" y="1109"/>
                  </a:lnTo>
                  <a:lnTo>
                    <a:pt x="2459" y="1097"/>
                  </a:lnTo>
                  <a:lnTo>
                    <a:pt x="2414" y="1084"/>
                  </a:lnTo>
                  <a:lnTo>
                    <a:pt x="2367" y="1070"/>
                  </a:lnTo>
                  <a:lnTo>
                    <a:pt x="2319" y="1054"/>
                  </a:lnTo>
                  <a:lnTo>
                    <a:pt x="2268" y="1038"/>
                  </a:lnTo>
                  <a:lnTo>
                    <a:pt x="2217" y="1019"/>
                  </a:lnTo>
                  <a:lnTo>
                    <a:pt x="2162" y="999"/>
                  </a:lnTo>
                  <a:lnTo>
                    <a:pt x="2105" y="977"/>
                  </a:lnTo>
                  <a:lnTo>
                    <a:pt x="2047" y="954"/>
                  </a:lnTo>
                  <a:lnTo>
                    <a:pt x="1988" y="930"/>
                  </a:lnTo>
                  <a:lnTo>
                    <a:pt x="1925" y="903"/>
                  </a:lnTo>
                  <a:lnTo>
                    <a:pt x="1862" y="874"/>
                  </a:lnTo>
                  <a:lnTo>
                    <a:pt x="1797" y="843"/>
                  </a:lnTo>
                  <a:lnTo>
                    <a:pt x="1728" y="812"/>
                  </a:lnTo>
                  <a:lnTo>
                    <a:pt x="1659" y="778"/>
                  </a:lnTo>
                  <a:lnTo>
                    <a:pt x="1586" y="742"/>
                  </a:lnTo>
                  <a:lnTo>
                    <a:pt x="1513" y="704"/>
                  </a:lnTo>
                  <a:lnTo>
                    <a:pt x="1436" y="664"/>
                  </a:lnTo>
                  <a:lnTo>
                    <a:pt x="1359" y="621"/>
                  </a:lnTo>
                  <a:lnTo>
                    <a:pt x="1279" y="577"/>
                  </a:lnTo>
                  <a:lnTo>
                    <a:pt x="1197" y="531"/>
                  </a:lnTo>
                  <a:lnTo>
                    <a:pt x="1112" y="481"/>
                  </a:lnTo>
                  <a:lnTo>
                    <a:pt x="1025" y="430"/>
                  </a:lnTo>
                  <a:lnTo>
                    <a:pt x="937" y="376"/>
                  </a:lnTo>
                  <a:lnTo>
                    <a:pt x="846" y="320"/>
                  </a:lnTo>
                  <a:lnTo>
                    <a:pt x="753" y="262"/>
                  </a:lnTo>
                  <a:lnTo>
                    <a:pt x="658" y="201"/>
                  </a:lnTo>
                  <a:lnTo>
                    <a:pt x="561" y="136"/>
                  </a:lnTo>
                  <a:lnTo>
                    <a:pt x="462" y="69"/>
                  </a:lnTo>
                  <a:lnTo>
                    <a:pt x="360" y="0"/>
                  </a:lnTo>
                  <a:lnTo>
                    <a:pt x="388" y="21"/>
                  </a:lnTo>
                  <a:lnTo>
                    <a:pt x="0" y="464"/>
                  </a:lnTo>
                  <a:lnTo>
                    <a:pt x="14" y="475"/>
                  </a:lnTo>
                  <a:lnTo>
                    <a:pt x="28" y="485"/>
                  </a:lnTo>
                  <a:lnTo>
                    <a:pt x="0" y="46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7292880" y="304920"/>
              <a:ext cx="324720" cy="152640"/>
            </a:xfrm>
            <a:custGeom>
              <a:avLst/>
              <a:gdLst/>
              <a:ahLst/>
              <a:rect l="l" t="t" r="r" b="b"/>
              <a:pathLst>
                <a:path w="3345" h="1391">
                  <a:moveTo>
                    <a:pt x="45" y="611"/>
                  </a:moveTo>
                  <a:lnTo>
                    <a:pt x="55" y="608"/>
                  </a:lnTo>
                  <a:lnTo>
                    <a:pt x="140" y="601"/>
                  </a:lnTo>
                  <a:lnTo>
                    <a:pt x="223" y="596"/>
                  </a:lnTo>
                  <a:lnTo>
                    <a:pt x="305" y="591"/>
                  </a:lnTo>
                  <a:lnTo>
                    <a:pt x="387" y="588"/>
                  </a:lnTo>
                  <a:lnTo>
                    <a:pt x="467" y="588"/>
                  </a:lnTo>
                  <a:lnTo>
                    <a:pt x="547" y="587"/>
                  </a:lnTo>
                  <a:lnTo>
                    <a:pt x="626" y="589"/>
                  </a:lnTo>
                  <a:lnTo>
                    <a:pt x="702" y="593"/>
                  </a:lnTo>
                  <a:lnTo>
                    <a:pt x="778" y="597"/>
                  </a:lnTo>
                  <a:lnTo>
                    <a:pt x="852" y="602"/>
                  </a:lnTo>
                  <a:lnTo>
                    <a:pt x="926" y="609"/>
                  </a:lnTo>
                  <a:lnTo>
                    <a:pt x="999" y="618"/>
                  </a:lnTo>
                  <a:lnTo>
                    <a:pt x="1069" y="626"/>
                  </a:lnTo>
                  <a:lnTo>
                    <a:pt x="1139" y="637"/>
                  </a:lnTo>
                  <a:lnTo>
                    <a:pt x="1208" y="648"/>
                  </a:lnTo>
                  <a:lnTo>
                    <a:pt x="1276" y="659"/>
                  </a:lnTo>
                  <a:lnTo>
                    <a:pt x="1343" y="671"/>
                  </a:lnTo>
                  <a:lnTo>
                    <a:pt x="1408" y="687"/>
                  </a:lnTo>
                  <a:lnTo>
                    <a:pt x="1473" y="701"/>
                  </a:lnTo>
                  <a:lnTo>
                    <a:pt x="1535" y="716"/>
                  </a:lnTo>
                  <a:lnTo>
                    <a:pt x="1597" y="732"/>
                  </a:lnTo>
                  <a:lnTo>
                    <a:pt x="1658" y="749"/>
                  </a:lnTo>
                  <a:lnTo>
                    <a:pt x="1718" y="766"/>
                  </a:lnTo>
                  <a:lnTo>
                    <a:pt x="1775" y="785"/>
                  </a:lnTo>
                  <a:lnTo>
                    <a:pt x="1832" y="803"/>
                  </a:lnTo>
                  <a:lnTo>
                    <a:pt x="1888" y="820"/>
                  </a:lnTo>
                  <a:lnTo>
                    <a:pt x="1942" y="841"/>
                  </a:lnTo>
                  <a:lnTo>
                    <a:pt x="1996" y="860"/>
                  </a:lnTo>
                  <a:lnTo>
                    <a:pt x="2048" y="881"/>
                  </a:lnTo>
                  <a:lnTo>
                    <a:pt x="2098" y="901"/>
                  </a:lnTo>
                  <a:lnTo>
                    <a:pt x="2147" y="921"/>
                  </a:lnTo>
                  <a:lnTo>
                    <a:pt x="2196" y="941"/>
                  </a:lnTo>
                  <a:lnTo>
                    <a:pt x="2242" y="963"/>
                  </a:lnTo>
                  <a:lnTo>
                    <a:pt x="2287" y="983"/>
                  </a:lnTo>
                  <a:lnTo>
                    <a:pt x="2330" y="1004"/>
                  </a:lnTo>
                  <a:lnTo>
                    <a:pt x="2371" y="1024"/>
                  </a:lnTo>
                  <a:lnTo>
                    <a:pt x="2453" y="1066"/>
                  </a:lnTo>
                  <a:lnTo>
                    <a:pt x="2529" y="1106"/>
                  </a:lnTo>
                  <a:lnTo>
                    <a:pt x="2599" y="1147"/>
                  </a:lnTo>
                  <a:lnTo>
                    <a:pt x="2662" y="1185"/>
                  </a:lnTo>
                  <a:lnTo>
                    <a:pt x="2720" y="1220"/>
                  </a:lnTo>
                  <a:lnTo>
                    <a:pt x="2772" y="1255"/>
                  </a:lnTo>
                  <a:lnTo>
                    <a:pt x="2818" y="1285"/>
                  </a:lnTo>
                  <a:lnTo>
                    <a:pt x="2857" y="1312"/>
                  </a:lnTo>
                  <a:lnTo>
                    <a:pt x="2890" y="1338"/>
                  </a:lnTo>
                  <a:lnTo>
                    <a:pt x="2915" y="1357"/>
                  </a:lnTo>
                  <a:lnTo>
                    <a:pt x="2953" y="1387"/>
                  </a:lnTo>
                  <a:lnTo>
                    <a:pt x="2957" y="1391"/>
                  </a:lnTo>
                  <a:lnTo>
                    <a:pt x="3345" y="948"/>
                  </a:lnTo>
                  <a:lnTo>
                    <a:pt x="3321" y="929"/>
                  </a:lnTo>
                  <a:lnTo>
                    <a:pt x="3277" y="893"/>
                  </a:lnTo>
                  <a:lnTo>
                    <a:pt x="3240" y="867"/>
                  </a:lnTo>
                  <a:lnTo>
                    <a:pt x="3199" y="836"/>
                  </a:lnTo>
                  <a:lnTo>
                    <a:pt x="3152" y="802"/>
                  </a:lnTo>
                  <a:lnTo>
                    <a:pt x="3096" y="765"/>
                  </a:lnTo>
                  <a:lnTo>
                    <a:pt x="3035" y="725"/>
                  </a:lnTo>
                  <a:lnTo>
                    <a:pt x="2968" y="683"/>
                  </a:lnTo>
                  <a:lnTo>
                    <a:pt x="2894" y="639"/>
                  </a:lnTo>
                  <a:lnTo>
                    <a:pt x="2814" y="594"/>
                  </a:lnTo>
                  <a:lnTo>
                    <a:pt x="2727" y="546"/>
                  </a:lnTo>
                  <a:lnTo>
                    <a:pt x="2636" y="500"/>
                  </a:lnTo>
                  <a:lnTo>
                    <a:pt x="2586" y="475"/>
                  </a:lnTo>
                  <a:lnTo>
                    <a:pt x="2535" y="451"/>
                  </a:lnTo>
                  <a:lnTo>
                    <a:pt x="2484" y="427"/>
                  </a:lnTo>
                  <a:lnTo>
                    <a:pt x="2430" y="404"/>
                  </a:lnTo>
                  <a:lnTo>
                    <a:pt x="2375" y="380"/>
                  </a:lnTo>
                  <a:lnTo>
                    <a:pt x="2319" y="357"/>
                  </a:lnTo>
                  <a:lnTo>
                    <a:pt x="2261" y="333"/>
                  </a:lnTo>
                  <a:lnTo>
                    <a:pt x="2202" y="310"/>
                  </a:lnTo>
                  <a:lnTo>
                    <a:pt x="2143" y="289"/>
                  </a:lnTo>
                  <a:lnTo>
                    <a:pt x="2079" y="267"/>
                  </a:lnTo>
                  <a:lnTo>
                    <a:pt x="2016" y="244"/>
                  </a:lnTo>
                  <a:lnTo>
                    <a:pt x="1952" y="223"/>
                  </a:lnTo>
                  <a:lnTo>
                    <a:pt x="1885" y="203"/>
                  </a:lnTo>
                  <a:lnTo>
                    <a:pt x="1817" y="183"/>
                  </a:lnTo>
                  <a:lnTo>
                    <a:pt x="1749" y="165"/>
                  </a:lnTo>
                  <a:lnTo>
                    <a:pt x="1678" y="146"/>
                  </a:lnTo>
                  <a:lnTo>
                    <a:pt x="1606" y="129"/>
                  </a:lnTo>
                  <a:lnTo>
                    <a:pt x="1533" y="112"/>
                  </a:lnTo>
                  <a:lnTo>
                    <a:pt x="1457" y="97"/>
                  </a:lnTo>
                  <a:lnTo>
                    <a:pt x="1382" y="81"/>
                  </a:lnTo>
                  <a:lnTo>
                    <a:pt x="1305" y="67"/>
                  </a:lnTo>
                  <a:lnTo>
                    <a:pt x="1227" y="55"/>
                  </a:lnTo>
                  <a:lnTo>
                    <a:pt x="1147" y="44"/>
                  </a:lnTo>
                  <a:lnTo>
                    <a:pt x="1066" y="33"/>
                  </a:lnTo>
                  <a:lnTo>
                    <a:pt x="984" y="25"/>
                  </a:lnTo>
                  <a:lnTo>
                    <a:pt x="901" y="17"/>
                  </a:lnTo>
                  <a:lnTo>
                    <a:pt x="814" y="10"/>
                  </a:lnTo>
                  <a:lnTo>
                    <a:pt x="729" y="6"/>
                  </a:lnTo>
                  <a:lnTo>
                    <a:pt x="642" y="3"/>
                  </a:lnTo>
                  <a:lnTo>
                    <a:pt x="553" y="1"/>
                  </a:lnTo>
                  <a:lnTo>
                    <a:pt x="465" y="0"/>
                  </a:lnTo>
                  <a:lnTo>
                    <a:pt x="373" y="2"/>
                  </a:lnTo>
                  <a:lnTo>
                    <a:pt x="282" y="5"/>
                  </a:lnTo>
                  <a:lnTo>
                    <a:pt x="189" y="9"/>
                  </a:lnTo>
                  <a:lnTo>
                    <a:pt x="95" y="16"/>
                  </a:lnTo>
                  <a:lnTo>
                    <a:pt x="0" y="24"/>
                  </a:lnTo>
                  <a:lnTo>
                    <a:pt x="11" y="22"/>
                  </a:lnTo>
                  <a:lnTo>
                    <a:pt x="45" y="610"/>
                  </a:lnTo>
                  <a:lnTo>
                    <a:pt x="49" y="610"/>
                  </a:lnTo>
                  <a:lnTo>
                    <a:pt x="55" y="608"/>
                  </a:lnTo>
                  <a:lnTo>
                    <a:pt x="45" y="61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7238880" y="307440"/>
              <a:ext cx="58680" cy="66240"/>
            </a:xfrm>
            <a:custGeom>
              <a:avLst/>
              <a:gdLst/>
              <a:ahLst/>
              <a:rect l="l" t="t" r="r" b="b"/>
              <a:pathLst>
                <a:path w="609" h="602">
                  <a:moveTo>
                    <a:pt x="587" y="551"/>
                  </a:moveTo>
                  <a:lnTo>
                    <a:pt x="589" y="516"/>
                  </a:lnTo>
                  <a:lnTo>
                    <a:pt x="587" y="523"/>
                  </a:lnTo>
                  <a:lnTo>
                    <a:pt x="586" y="533"/>
                  </a:lnTo>
                  <a:lnTo>
                    <a:pt x="585" y="544"/>
                  </a:lnTo>
                  <a:lnTo>
                    <a:pt x="581" y="555"/>
                  </a:lnTo>
                  <a:lnTo>
                    <a:pt x="576" y="565"/>
                  </a:lnTo>
                  <a:lnTo>
                    <a:pt x="570" y="576"/>
                  </a:lnTo>
                  <a:lnTo>
                    <a:pt x="564" y="584"/>
                  </a:lnTo>
                  <a:lnTo>
                    <a:pt x="558" y="590"/>
                  </a:lnTo>
                  <a:lnTo>
                    <a:pt x="554" y="596"/>
                  </a:lnTo>
                  <a:lnTo>
                    <a:pt x="550" y="600"/>
                  </a:lnTo>
                  <a:lnTo>
                    <a:pt x="547" y="601"/>
                  </a:lnTo>
                  <a:lnTo>
                    <a:pt x="546" y="602"/>
                  </a:lnTo>
                  <a:lnTo>
                    <a:pt x="545" y="602"/>
                  </a:lnTo>
                  <a:lnTo>
                    <a:pt x="546" y="602"/>
                  </a:lnTo>
                  <a:lnTo>
                    <a:pt x="549" y="601"/>
                  </a:lnTo>
                  <a:lnTo>
                    <a:pt x="546" y="602"/>
                  </a:lnTo>
                  <a:lnTo>
                    <a:pt x="560" y="597"/>
                  </a:lnTo>
                  <a:lnTo>
                    <a:pt x="570" y="593"/>
                  </a:lnTo>
                  <a:lnTo>
                    <a:pt x="581" y="591"/>
                  </a:lnTo>
                  <a:lnTo>
                    <a:pt x="586" y="590"/>
                  </a:lnTo>
                  <a:lnTo>
                    <a:pt x="609" y="586"/>
                  </a:lnTo>
                  <a:lnTo>
                    <a:pt x="602" y="589"/>
                  </a:lnTo>
                  <a:lnTo>
                    <a:pt x="568" y="0"/>
                  </a:lnTo>
                  <a:lnTo>
                    <a:pt x="535" y="4"/>
                  </a:lnTo>
                  <a:lnTo>
                    <a:pt x="492" y="11"/>
                  </a:lnTo>
                  <a:lnTo>
                    <a:pt x="454" y="19"/>
                  </a:lnTo>
                  <a:lnTo>
                    <a:pt x="415" y="28"/>
                  </a:lnTo>
                  <a:lnTo>
                    <a:pt x="373" y="40"/>
                  </a:lnTo>
                  <a:lnTo>
                    <a:pt x="332" y="55"/>
                  </a:lnTo>
                  <a:lnTo>
                    <a:pt x="303" y="68"/>
                  </a:lnTo>
                  <a:lnTo>
                    <a:pt x="279" y="80"/>
                  </a:lnTo>
                  <a:lnTo>
                    <a:pt x="254" y="94"/>
                  </a:lnTo>
                  <a:lnTo>
                    <a:pt x="227" y="110"/>
                  </a:lnTo>
                  <a:lnTo>
                    <a:pt x="200" y="127"/>
                  </a:lnTo>
                  <a:lnTo>
                    <a:pt x="173" y="149"/>
                  </a:lnTo>
                  <a:lnTo>
                    <a:pt x="147" y="173"/>
                  </a:lnTo>
                  <a:lnTo>
                    <a:pt x="121" y="200"/>
                  </a:lnTo>
                  <a:lnTo>
                    <a:pt x="95" y="230"/>
                  </a:lnTo>
                  <a:lnTo>
                    <a:pt x="72" y="263"/>
                  </a:lnTo>
                  <a:lnTo>
                    <a:pt x="51" y="301"/>
                  </a:lnTo>
                  <a:lnTo>
                    <a:pt x="33" y="341"/>
                  </a:lnTo>
                  <a:lnTo>
                    <a:pt x="18" y="383"/>
                  </a:lnTo>
                  <a:lnTo>
                    <a:pt x="9" y="427"/>
                  </a:lnTo>
                  <a:lnTo>
                    <a:pt x="3" y="473"/>
                  </a:lnTo>
                  <a:lnTo>
                    <a:pt x="0" y="516"/>
                  </a:lnTo>
                  <a:lnTo>
                    <a:pt x="2" y="480"/>
                  </a:lnTo>
                  <a:lnTo>
                    <a:pt x="587" y="551"/>
                  </a:lnTo>
                  <a:lnTo>
                    <a:pt x="589" y="533"/>
                  </a:lnTo>
                  <a:lnTo>
                    <a:pt x="589" y="516"/>
                  </a:lnTo>
                  <a:lnTo>
                    <a:pt x="587" y="55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7238880" y="358200"/>
              <a:ext cx="84240" cy="69480"/>
            </a:xfrm>
            <a:custGeom>
              <a:avLst/>
              <a:gdLst/>
              <a:ahLst/>
              <a:rect l="l" t="t" r="r" b="b"/>
              <a:pathLst>
                <a:path w="866" h="637">
                  <a:moveTo>
                    <a:pt x="747" y="56"/>
                  </a:moveTo>
                  <a:lnTo>
                    <a:pt x="815" y="48"/>
                  </a:lnTo>
                  <a:lnTo>
                    <a:pt x="776" y="47"/>
                  </a:lnTo>
                  <a:lnTo>
                    <a:pt x="739" y="45"/>
                  </a:lnTo>
                  <a:lnTo>
                    <a:pt x="707" y="41"/>
                  </a:lnTo>
                  <a:lnTo>
                    <a:pt x="679" y="37"/>
                  </a:lnTo>
                  <a:lnTo>
                    <a:pt x="654" y="32"/>
                  </a:lnTo>
                  <a:lnTo>
                    <a:pt x="632" y="26"/>
                  </a:lnTo>
                  <a:lnTo>
                    <a:pt x="615" y="21"/>
                  </a:lnTo>
                  <a:lnTo>
                    <a:pt x="600" y="16"/>
                  </a:lnTo>
                  <a:lnTo>
                    <a:pt x="588" y="11"/>
                  </a:lnTo>
                  <a:lnTo>
                    <a:pt x="581" y="7"/>
                  </a:lnTo>
                  <a:lnTo>
                    <a:pt x="573" y="3"/>
                  </a:lnTo>
                  <a:lnTo>
                    <a:pt x="570" y="1"/>
                  </a:lnTo>
                  <a:lnTo>
                    <a:pt x="568" y="0"/>
                  </a:lnTo>
                  <a:lnTo>
                    <a:pt x="566" y="0"/>
                  </a:lnTo>
                  <a:lnTo>
                    <a:pt x="569" y="0"/>
                  </a:lnTo>
                  <a:lnTo>
                    <a:pt x="569" y="2"/>
                  </a:lnTo>
                  <a:lnTo>
                    <a:pt x="571" y="4"/>
                  </a:lnTo>
                  <a:lnTo>
                    <a:pt x="574" y="7"/>
                  </a:lnTo>
                  <a:lnTo>
                    <a:pt x="576" y="12"/>
                  </a:lnTo>
                  <a:lnTo>
                    <a:pt x="578" y="16"/>
                  </a:lnTo>
                  <a:lnTo>
                    <a:pt x="581" y="21"/>
                  </a:lnTo>
                  <a:lnTo>
                    <a:pt x="583" y="26"/>
                  </a:lnTo>
                  <a:lnTo>
                    <a:pt x="584" y="31"/>
                  </a:lnTo>
                  <a:lnTo>
                    <a:pt x="586" y="43"/>
                  </a:lnTo>
                  <a:lnTo>
                    <a:pt x="587" y="45"/>
                  </a:lnTo>
                  <a:lnTo>
                    <a:pt x="587" y="57"/>
                  </a:lnTo>
                  <a:lnTo>
                    <a:pt x="589" y="66"/>
                  </a:lnTo>
                  <a:lnTo>
                    <a:pt x="587" y="88"/>
                  </a:lnTo>
                  <a:lnTo>
                    <a:pt x="2" y="17"/>
                  </a:lnTo>
                  <a:lnTo>
                    <a:pt x="0" y="47"/>
                  </a:lnTo>
                  <a:lnTo>
                    <a:pt x="1" y="73"/>
                  </a:lnTo>
                  <a:lnTo>
                    <a:pt x="3" y="112"/>
                  </a:lnTo>
                  <a:lnTo>
                    <a:pt x="9" y="149"/>
                  </a:lnTo>
                  <a:lnTo>
                    <a:pt x="16" y="181"/>
                  </a:lnTo>
                  <a:lnTo>
                    <a:pt x="24" y="208"/>
                  </a:lnTo>
                  <a:lnTo>
                    <a:pt x="33" y="235"/>
                  </a:lnTo>
                  <a:lnTo>
                    <a:pt x="46" y="264"/>
                  </a:lnTo>
                  <a:lnTo>
                    <a:pt x="62" y="294"/>
                  </a:lnTo>
                  <a:lnTo>
                    <a:pt x="79" y="325"/>
                  </a:lnTo>
                  <a:lnTo>
                    <a:pt x="99" y="354"/>
                  </a:lnTo>
                  <a:lnTo>
                    <a:pt x="123" y="382"/>
                  </a:lnTo>
                  <a:lnTo>
                    <a:pt x="147" y="410"/>
                  </a:lnTo>
                  <a:lnTo>
                    <a:pt x="176" y="437"/>
                  </a:lnTo>
                  <a:lnTo>
                    <a:pt x="206" y="463"/>
                  </a:lnTo>
                  <a:lnTo>
                    <a:pt x="238" y="486"/>
                  </a:lnTo>
                  <a:lnTo>
                    <a:pt x="274" y="509"/>
                  </a:lnTo>
                  <a:lnTo>
                    <a:pt x="311" y="529"/>
                  </a:lnTo>
                  <a:lnTo>
                    <a:pt x="351" y="549"/>
                  </a:lnTo>
                  <a:lnTo>
                    <a:pt x="393" y="565"/>
                  </a:lnTo>
                  <a:lnTo>
                    <a:pt x="435" y="580"/>
                  </a:lnTo>
                  <a:lnTo>
                    <a:pt x="480" y="594"/>
                  </a:lnTo>
                  <a:lnTo>
                    <a:pt x="528" y="605"/>
                  </a:lnTo>
                  <a:lnTo>
                    <a:pt x="577" y="616"/>
                  </a:lnTo>
                  <a:lnTo>
                    <a:pt x="629" y="623"/>
                  </a:lnTo>
                  <a:lnTo>
                    <a:pt x="682" y="629"/>
                  </a:lnTo>
                  <a:lnTo>
                    <a:pt x="738" y="634"/>
                  </a:lnTo>
                  <a:lnTo>
                    <a:pt x="798" y="637"/>
                  </a:lnTo>
                  <a:lnTo>
                    <a:pt x="866" y="631"/>
                  </a:lnTo>
                  <a:lnTo>
                    <a:pt x="798" y="636"/>
                  </a:lnTo>
                  <a:lnTo>
                    <a:pt x="832" y="637"/>
                  </a:lnTo>
                  <a:lnTo>
                    <a:pt x="866" y="631"/>
                  </a:lnTo>
                  <a:lnTo>
                    <a:pt x="747" y="5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680" bIns="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7311240" y="361800"/>
              <a:ext cx="245520" cy="137880"/>
            </a:xfrm>
            <a:custGeom>
              <a:avLst/>
              <a:gdLst/>
              <a:ahLst/>
              <a:rect l="l" t="t" r="r" b="b"/>
              <a:pathLst>
                <a:path w="2529" h="1258">
                  <a:moveTo>
                    <a:pt x="2529" y="794"/>
                  </a:moveTo>
                  <a:lnTo>
                    <a:pt x="2488" y="764"/>
                  </a:lnTo>
                  <a:lnTo>
                    <a:pt x="2420" y="721"/>
                  </a:lnTo>
                  <a:lnTo>
                    <a:pt x="2353" y="680"/>
                  </a:lnTo>
                  <a:lnTo>
                    <a:pt x="2288" y="640"/>
                  </a:lnTo>
                  <a:lnTo>
                    <a:pt x="2222" y="602"/>
                  </a:lnTo>
                  <a:lnTo>
                    <a:pt x="2158" y="565"/>
                  </a:lnTo>
                  <a:lnTo>
                    <a:pt x="2093" y="530"/>
                  </a:lnTo>
                  <a:lnTo>
                    <a:pt x="2031" y="496"/>
                  </a:lnTo>
                  <a:lnTo>
                    <a:pt x="1969" y="464"/>
                  </a:lnTo>
                  <a:lnTo>
                    <a:pt x="1906" y="434"/>
                  </a:lnTo>
                  <a:lnTo>
                    <a:pt x="1846" y="405"/>
                  </a:lnTo>
                  <a:lnTo>
                    <a:pt x="1785" y="376"/>
                  </a:lnTo>
                  <a:lnTo>
                    <a:pt x="1726" y="349"/>
                  </a:lnTo>
                  <a:lnTo>
                    <a:pt x="1668" y="323"/>
                  </a:lnTo>
                  <a:lnTo>
                    <a:pt x="1611" y="298"/>
                  </a:lnTo>
                  <a:lnTo>
                    <a:pt x="1553" y="275"/>
                  </a:lnTo>
                  <a:lnTo>
                    <a:pt x="1497" y="254"/>
                  </a:lnTo>
                  <a:lnTo>
                    <a:pt x="1442" y="232"/>
                  </a:lnTo>
                  <a:lnTo>
                    <a:pt x="1387" y="212"/>
                  </a:lnTo>
                  <a:lnTo>
                    <a:pt x="1333" y="193"/>
                  </a:lnTo>
                  <a:lnTo>
                    <a:pt x="1282" y="176"/>
                  </a:lnTo>
                  <a:lnTo>
                    <a:pt x="1230" y="160"/>
                  </a:lnTo>
                  <a:lnTo>
                    <a:pt x="1179" y="144"/>
                  </a:lnTo>
                  <a:lnTo>
                    <a:pt x="1129" y="130"/>
                  </a:lnTo>
                  <a:lnTo>
                    <a:pt x="1080" y="116"/>
                  </a:lnTo>
                  <a:lnTo>
                    <a:pt x="1032" y="104"/>
                  </a:lnTo>
                  <a:lnTo>
                    <a:pt x="985" y="92"/>
                  </a:lnTo>
                  <a:lnTo>
                    <a:pt x="939" y="81"/>
                  </a:lnTo>
                  <a:lnTo>
                    <a:pt x="892" y="70"/>
                  </a:lnTo>
                  <a:lnTo>
                    <a:pt x="806" y="53"/>
                  </a:lnTo>
                  <a:lnTo>
                    <a:pt x="724" y="39"/>
                  </a:lnTo>
                  <a:lnTo>
                    <a:pt x="643" y="27"/>
                  </a:lnTo>
                  <a:lnTo>
                    <a:pt x="568" y="17"/>
                  </a:lnTo>
                  <a:lnTo>
                    <a:pt x="497" y="10"/>
                  </a:lnTo>
                  <a:lnTo>
                    <a:pt x="430" y="6"/>
                  </a:lnTo>
                  <a:lnTo>
                    <a:pt x="369" y="2"/>
                  </a:lnTo>
                  <a:lnTo>
                    <a:pt x="310" y="0"/>
                  </a:lnTo>
                  <a:lnTo>
                    <a:pt x="259" y="0"/>
                  </a:lnTo>
                  <a:lnTo>
                    <a:pt x="210" y="2"/>
                  </a:lnTo>
                  <a:lnTo>
                    <a:pt x="167" y="5"/>
                  </a:lnTo>
                  <a:lnTo>
                    <a:pt x="127" y="7"/>
                  </a:lnTo>
                  <a:lnTo>
                    <a:pt x="94" y="10"/>
                  </a:lnTo>
                  <a:lnTo>
                    <a:pt x="62" y="14"/>
                  </a:lnTo>
                  <a:lnTo>
                    <a:pt x="24" y="19"/>
                  </a:lnTo>
                  <a:lnTo>
                    <a:pt x="0" y="24"/>
                  </a:lnTo>
                  <a:lnTo>
                    <a:pt x="119" y="599"/>
                  </a:lnTo>
                  <a:lnTo>
                    <a:pt x="115" y="600"/>
                  </a:lnTo>
                  <a:lnTo>
                    <a:pt x="138" y="596"/>
                  </a:lnTo>
                  <a:lnTo>
                    <a:pt x="153" y="595"/>
                  </a:lnTo>
                  <a:lnTo>
                    <a:pt x="173" y="592"/>
                  </a:lnTo>
                  <a:lnTo>
                    <a:pt x="199" y="590"/>
                  </a:lnTo>
                  <a:lnTo>
                    <a:pt x="228" y="589"/>
                  </a:lnTo>
                  <a:lnTo>
                    <a:pt x="264" y="589"/>
                  </a:lnTo>
                  <a:lnTo>
                    <a:pt x="304" y="589"/>
                  </a:lnTo>
                  <a:lnTo>
                    <a:pt x="348" y="589"/>
                  </a:lnTo>
                  <a:lnTo>
                    <a:pt x="396" y="591"/>
                  </a:lnTo>
                  <a:lnTo>
                    <a:pt x="449" y="596"/>
                  </a:lnTo>
                  <a:lnTo>
                    <a:pt x="504" y="601"/>
                  </a:lnTo>
                  <a:lnTo>
                    <a:pt x="565" y="609"/>
                  </a:lnTo>
                  <a:lnTo>
                    <a:pt x="629" y="618"/>
                  </a:lnTo>
                  <a:lnTo>
                    <a:pt x="698" y="630"/>
                  </a:lnTo>
                  <a:lnTo>
                    <a:pt x="772" y="645"/>
                  </a:lnTo>
                  <a:lnTo>
                    <a:pt x="808" y="653"/>
                  </a:lnTo>
                  <a:lnTo>
                    <a:pt x="847" y="662"/>
                  </a:lnTo>
                  <a:lnTo>
                    <a:pt x="887" y="672"/>
                  </a:lnTo>
                  <a:lnTo>
                    <a:pt x="928" y="683"/>
                  </a:lnTo>
                  <a:lnTo>
                    <a:pt x="969" y="695"/>
                  </a:lnTo>
                  <a:lnTo>
                    <a:pt x="1012" y="707"/>
                  </a:lnTo>
                  <a:lnTo>
                    <a:pt x="1055" y="721"/>
                  </a:lnTo>
                  <a:lnTo>
                    <a:pt x="1099" y="735"/>
                  </a:lnTo>
                  <a:lnTo>
                    <a:pt x="1146" y="750"/>
                  </a:lnTo>
                  <a:lnTo>
                    <a:pt x="1192" y="766"/>
                  </a:lnTo>
                  <a:lnTo>
                    <a:pt x="1237" y="783"/>
                  </a:lnTo>
                  <a:lnTo>
                    <a:pt x="1286" y="801"/>
                  </a:lnTo>
                  <a:lnTo>
                    <a:pt x="1334" y="820"/>
                  </a:lnTo>
                  <a:lnTo>
                    <a:pt x="1385" y="840"/>
                  </a:lnTo>
                  <a:lnTo>
                    <a:pt x="1436" y="863"/>
                  </a:lnTo>
                  <a:lnTo>
                    <a:pt x="1487" y="885"/>
                  </a:lnTo>
                  <a:lnTo>
                    <a:pt x="1539" y="908"/>
                  </a:lnTo>
                  <a:lnTo>
                    <a:pt x="1592" y="933"/>
                  </a:lnTo>
                  <a:lnTo>
                    <a:pt x="1646" y="960"/>
                  </a:lnTo>
                  <a:lnTo>
                    <a:pt x="1701" y="988"/>
                  </a:lnTo>
                  <a:lnTo>
                    <a:pt x="1757" y="1016"/>
                  </a:lnTo>
                  <a:lnTo>
                    <a:pt x="1815" y="1047"/>
                  </a:lnTo>
                  <a:lnTo>
                    <a:pt x="1872" y="1078"/>
                  </a:lnTo>
                  <a:lnTo>
                    <a:pt x="1930" y="1111"/>
                  </a:lnTo>
                  <a:lnTo>
                    <a:pt x="1989" y="1146"/>
                  </a:lnTo>
                  <a:lnTo>
                    <a:pt x="2050" y="1181"/>
                  </a:lnTo>
                  <a:lnTo>
                    <a:pt x="2110" y="1219"/>
                  </a:lnTo>
                  <a:lnTo>
                    <a:pt x="2171" y="1258"/>
                  </a:lnTo>
                  <a:lnTo>
                    <a:pt x="2131" y="1227"/>
                  </a:lnTo>
                  <a:lnTo>
                    <a:pt x="2529" y="794"/>
                  </a:lnTo>
                  <a:lnTo>
                    <a:pt x="2509" y="777"/>
                  </a:lnTo>
                  <a:lnTo>
                    <a:pt x="2488" y="764"/>
                  </a:lnTo>
                  <a:lnTo>
                    <a:pt x="2529" y="79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7517880" y="448920"/>
              <a:ext cx="314280" cy="234720"/>
            </a:xfrm>
            <a:custGeom>
              <a:avLst/>
              <a:gdLst/>
              <a:ahLst/>
              <a:rect l="l" t="t" r="r" b="b"/>
              <a:pathLst>
                <a:path w="3236" h="2138">
                  <a:moveTo>
                    <a:pt x="2764" y="2089"/>
                  </a:moveTo>
                  <a:lnTo>
                    <a:pt x="2665" y="1571"/>
                  </a:lnTo>
                  <a:lnTo>
                    <a:pt x="2634" y="1562"/>
                  </a:lnTo>
                  <a:lnTo>
                    <a:pt x="2599" y="1551"/>
                  </a:lnTo>
                  <a:lnTo>
                    <a:pt x="2562" y="1538"/>
                  </a:lnTo>
                  <a:lnTo>
                    <a:pt x="2526" y="1524"/>
                  </a:lnTo>
                  <a:lnTo>
                    <a:pt x="2487" y="1508"/>
                  </a:lnTo>
                  <a:lnTo>
                    <a:pt x="2448" y="1491"/>
                  </a:lnTo>
                  <a:lnTo>
                    <a:pt x="2406" y="1472"/>
                  </a:lnTo>
                  <a:lnTo>
                    <a:pt x="2364" y="1452"/>
                  </a:lnTo>
                  <a:lnTo>
                    <a:pt x="2322" y="1430"/>
                  </a:lnTo>
                  <a:lnTo>
                    <a:pt x="2277" y="1408"/>
                  </a:lnTo>
                  <a:lnTo>
                    <a:pt x="2233" y="1384"/>
                  </a:lnTo>
                  <a:lnTo>
                    <a:pt x="2188" y="1358"/>
                  </a:lnTo>
                  <a:lnTo>
                    <a:pt x="2143" y="1333"/>
                  </a:lnTo>
                  <a:lnTo>
                    <a:pt x="2096" y="1305"/>
                  </a:lnTo>
                  <a:lnTo>
                    <a:pt x="2050" y="1278"/>
                  </a:lnTo>
                  <a:lnTo>
                    <a:pt x="2003" y="1249"/>
                  </a:lnTo>
                  <a:lnTo>
                    <a:pt x="1907" y="1189"/>
                  </a:lnTo>
                  <a:lnTo>
                    <a:pt x="1811" y="1125"/>
                  </a:lnTo>
                  <a:lnTo>
                    <a:pt x="1715" y="1059"/>
                  </a:lnTo>
                  <a:lnTo>
                    <a:pt x="1619" y="992"/>
                  </a:lnTo>
                  <a:lnTo>
                    <a:pt x="1524" y="923"/>
                  </a:lnTo>
                  <a:lnTo>
                    <a:pt x="1430" y="853"/>
                  </a:lnTo>
                  <a:lnTo>
                    <a:pt x="1338" y="784"/>
                  </a:lnTo>
                  <a:lnTo>
                    <a:pt x="1247" y="714"/>
                  </a:lnTo>
                  <a:lnTo>
                    <a:pt x="1159" y="645"/>
                  </a:lnTo>
                  <a:lnTo>
                    <a:pt x="1073" y="577"/>
                  </a:lnTo>
                  <a:lnTo>
                    <a:pt x="990" y="510"/>
                  </a:lnTo>
                  <a:lnTo>
                    <a:pt x="913" y="447"/>
                  </a:lnTo>
                  <a:lnTo>
                    <a:pt x="767" y="325"/>
                  </a:lnTo>
                  <a:lnTo>
                    <a:pt x="643" y="217"/>
                  </a:lnTo>
                  <a:lnTo>
                    <a:pt x="459" y="57"/>
                  </a:lnTo>
                  <a:lnTo>
                    <a:pt x="398" y="0"/>
                  </a:lnTo>
                  <a:lnTo>
                    <a:pt x="0" y="433"/>
                  </a:lnTo>
                  <a:lnTo>
                    <a:pt x="71" y="497"/>
                  </a:lnTo>
                  <a:lnTo>
                    <a:pt x="256" y="661"/>
                  </a:lnTo>
                  <a:lnTo>
                    <a:pt x="388" y="772"/>
                  </a:lnTo>
                  <a:lnTo>
                    <a:pt x="538" y="897"/>
                  </a:lnTo>
                  <a:lnTo>
                    <a:pt x="620" y="965"/>
                  </a:lnTo>
                  <a:lnTo>
                    <a:pt x="705" y="1034"/>
                  </a:lnTo>
                  <a:lnTo>
                    <a:pt x="795" y="1106"/>
                  </a:lnTo>
                  <a:lnTo>
                    <a:pt x="887" y="1178"/>
                  </a:lnTo>
                  <a:lnTo>
                    <a:pt x="982" y="1251"/>
                  </a:lnTo>
                  <a:lnTo>
                    <a:pt x="1079" y="1324"/>
                  </a:lnTo>
                  <a:lnTo>
                    <a:pt x="1179" y="1398"/>
                  </a:lnTo>
                  <a:lnTo>
                    <a:pt x="1279" y="1470"/>
                  </a:lnTo>
                  <a:lnTo>
                    <a:pt x="1382" y="1542"/>
                  </a:lnTo>
                  <a:lnTo>
                    <a:pt x="1484" y="1612"/>
                  </a:lnTo>
                  <a:lnTo>
                    <a:pt x="1588" y="1680"/>
                  </a:lnTo>
                  <a:lnTo>
                    <a:pt x="1692" y="1746"/>
                  </a:lnTo>
                  <a:lnTo>
                    <a:pt x="1744" y="1779"/>
                  </a:lnTo>
                  <a:lnTo>
                    <a:pt x="1797" y="1811"/>
                  </a:lnTo>
                  <a:lnTo>
                    <a:pt x="1848" y="1841"/>
                  </a:lnTo>
                  <a:lnTo>
                    <a:pt x="1901" y="1871"/>
                  </a:lnTo>
                  <a:lnTo>
                    <a:pt x="1953" y="1899"/>
                  </a:lnTo>
                  <a:lnTo>
                    <a:pt x="2003" y="1927"/>
                  </a:lnTo>
                  <a:lnTo>
                    <a:pt x="2055" y="1954"/>
                  </a:lnTo>
                  <a:lnTo>
                    <a:pt x="2107" y="1979"/>
                  </a:lnTo>
                  <a:lnTo>
                    <a:pt x="2158" y="2003"/>
                  </a:lnTo>
                  <a:lnTo>
                    <a:pt x="2208" y="2027"/>
                  </a:lnTo>
                  <a:lnTo>
                    <a:pt x="2259" y="2048"/>
                  </a:lnTo>
                  <a:lnTo>
                    <a:pt x="2310" y="2069"/>
                  </a:lnTo>
                  <a:lnTo>
                    <a:pt x="2361" y="2089"/>
                  </a:lnTo>
                  <a:lnTo>
                    <a:pt x="2410" y="2106"/>
                  </a:lnTo>
                  <a:lnTo>
                    <a:pt x="2461" y="2123"/>
                  </a:lnTo>
                  <a:lnTo>
                    <a:pt x="2511" y="2138"/>
                  </a:lnTo>
                  <a:lnTo>
                    <a:pt x="2412" y="1620"/>
                  </a:lnTo>
                  <a:lnTo>
                    <a:pt x="2764" y="2089"/>
                  </a:lnTo>
                  <a:lnTo>
                    <a:pt x="3236" y="1731"/>
                  </a:lnTo>
                  <a:lnTo>
                    <a:pt x="2665" y="1571"/>
                  </a:lnTo>
                  <a:lnTo>
                    <a:pt x="2764" y="208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7752600" y="621360"/>
              <a:ext cx="79560" cy="56880"/>
            </a:xfrm>
            <a:custGeom>
              <a:avLst/>
              <a:gdLst/>
              <a:ahLst/>
              <a:rect l="l" t="t" r="r" b="b"/>
              <a:pathLst>
                <a:path w="824" h="518">
                  <a:moveTo>
                    <a:pt x="352" y="518"/>
                  </a:moveTo>
                  <a:lnTo>
                    <a:pt x="176" y="283"/>
                  </a:lnTo>
                  <a:lnTo>
                    <a:pt x="176" y="283"/>
                  </a:lnTo>
                  <a:lnTo>
                    <a:pt x="176" y="283"/>
                  </a:lnTo>
                  <a:lnTo>
                    <a:pt x="176" y="283"/>
                  </a:lnTo>
                  <a:lnTo>
                    <a:pt x="0" y="49"/>
                  </a:lnTo>
                  <a:lnTo>
                    <a:pt x="352" y="518"/>
                  </a:lnTo>
                  <a:lnTo>
                    <a:pt x="824" y="160"/>
                  </a:lnTo>
                  <a:lnTo>
                    <a:pt x="253" y="0"/>
                  </a:lnTo>
                  <a:lnTo>
                    <a:pt x="352" y="518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7712640" y="626760"/>
              <a:ext cx="74160" cy="91800"/>
            </a:xfrm>
            <a:custGeom>
              <a:avLst/>
              <a:gdLst/>
              <a:ahLst/>
              <a:rect l="l" t="t" r="r" b="b"/>
              <a:pathLst>
                <a:path w="762" h="834">
                  <a:moveTo>
                    <a:pt x="209" y="834"/>
                  </a:moveTo>
                  <a:lnTo>
                    <a:pt x="352" y="775"/>
                  </a:lnTo>
                  <a:lnTo>
                    <a:pt x="762" y="469"/>
                  </a:lnTo>
                  <a:lnTo>
                    <a:pt x="410" y="0"/>
                  </a:lnTo>
                  <a:lnTo>
                    <a:pt x="0" y="307"/>
                  </a:lnTo>
                  <a:lnTo>
                    <a:pt x="144" y="249"/>
                  </a:lnTo>
                  <a:lnTo>
                    <a:pt x="209" y="834"/>
                  </a:lnTo>
                  <a:lnTo>
                    <a:pt x="288" y="824"/>
                  </a:lnTo>
                  <a:lnTo>
                    <a:pt x="352" y="775"/>
                  </a:lnTo>
                  <a:lnTo>
                    <a:pt x="209" y="83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7726680" y="654480"/>
              <a:ext cx="20160" cy="64080"/>
            </a:xfrm>
            <a:custGeom>
              <a:avLst/>
              <a:gdLst/>
              <a:ahLst/>
              <a:rect l="l" t="t" r="r" b="b"/>
              <a:pathLst>
                <a:path w="208" h="585">
                  <a:moveTo>
                    <a:pt x="65" y="585"/>
                  </a:moveTo>
                  <a:lnTo>
                    <a:pt x="32" y="292"/>
                  </a:lnTo>
                  <a:lnTo>
                    <a:pt x="32" y="292"/>
                  </a:lnTo>
                  <a:lnTo>
                    <a:pt x="32" y="292"/>
                  </a:lnTo>
                  <a:lnTo>
                    <a:pt x="32" y="292"/>
                  </a:lnTo>
                  <a:lnTo>
                    <a:pt x="0" y="0"/>
                  </a:lnTo>
                  <a:lnTo>
                    <a:pt x="65" y="585"/>
                  </a:lnTo>
                  <a:lnTo>
                    <a:pt x="144" y="575"/>
                  </a:lnTo>
                  <a:lnTo>
                    <a:pt x="208" y="526"/>
                  </a:lnTo>
                  <a:lnTo>
                    <a:pt x="65" y="58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7664760" y="654480"/>
              <a:ext cx="68040" cy="108360"/>
            </a:xfrm>
            <a:custGeom>
              <a:avLst/>
              <a:gdLst/>
              <a:ahLst/>
              <a:rect l="l" t="t" r="r" b="b"/>
              <a:pathLst>
                <a:path w="706" h="989">
                  <a:moveTo>
                    <a:pt x="611" y="585"/>
                  </a:moveTo>
                  <a:lnTo>
                    <a:pt x="627" y="603"/>
                  </a:lnTo>
                  <a:lnTo>
                    <a:pt x="616" y="591"/>
                  </a:lnTo>
                  <a:lnTo>
                    <a:pt x="609" y="580"/>
                  </a:lnTo>
                  <a:lnTo>
                    <a:pt x="601" y="570"/>
                  </a:lnTo>
                  <a:lnTo>
                    <a:pt x="596" y="561"/>
                  </a:lnTo>
                  <a:lnTo>
                    <a:pt x="593" y="555"/>
                  </a:lnTo>
                  <a:lnTo>
                    <a:pt x="589" y="549"/>
                  </a:lnTo>
                  <a:lnTo>
                    <a:pt x="588" y="544"/>
                  </a:lnTo>
                  <a:lnTo>
                    <a:pt x="586" y="542"/>
                  </a:lnTo>
                  <a:lnTo>
                    <a:pt x="586" y="541"/>
                  </a:lnTo>
                  <a:lnTo>
                    <a:pt x="586" y="542"/>
                  </a:lnTo>
                  <a:lnTo>
                    <a:pt x="587" y="544"/>
                  </a:lnTo>
                  <a:lnTo>
                    <a:pt x="588" y="547"/>
                  </a:lnTo>
                  <a:lnTo>
                    <a:pt x="588" y="552"/>
                  </a:lnTo>
                  <a:lnTo>
                    <a:pt x="588" y="557"/>
                  </a:lnTo>
                  <a:lnTo>
                    <a:pt x="588" y="563"/>
                  </a:lnTo>
                  <a:lnTo>
                    <a:pt x="587" y="572"/>
                  </a:lnTo>
                  <a:lnTo>
                    <a:pt x="586" y="578"/>
                  </a:lnTo>
                  <a:lnTo>
                    <a:pt x="583" y="588"/>
                  </a:lnTo>
                  <a:lnTo>
                    <a:pt x="581" y="596"/>
                  </a:lnTo>
                  <a:lnTo>
                    <a:pt x="578" y="602"/>
                  </a:lnTo>
                  <a:lnTo>
                    <a:pt x="574" y="608"/>
                  </a:lnTo>
                  <a:lnTo>
                    <a:pt x="571" y="615"/>
                  </a:lnTo>
                  <a:lnTo>
                    <a:pt x="569" y="619"/>
                  </a:lnTo>
                  <a:lnTo>
                    <a:pt x="566" y="624"/>
                  </a:lnTo>
                  <a:lnTo>
                    <a:pt x="563" y="626"/>
                  </a:lnTo>
                  <a:lnTo>
                    <a:pt x="561" y="629"/>
                  </a:lnTo>
                  <a:lnTo>
                    <a:pt x="560" y="630"/>
                  </a:lnTo>
                  <a:lnTo>
                    <a:pt x="554" y="634"/>
                  </a:lnTo>
                  <a:lnTo>
                    <a:pt x="560" y="629"/>
                  </a:lnTo>
                  <a:lnTo>
                    <a:pt x="563" y="627"/>
                  </a:lnTo>
                  <a:lnTo>
                    <a:pt x="570" y="624"/>
                  </a:lnTo>
                  <a:lnTo>
                    <a:pt x="577" y="620"/>
                  </a:lnTo>
                  <a:lnTo>
                    <a:pt x="587" y="616"/>
                  </a:lnTo>
                  <a:lnTo>
                    <a:pt x="599" y="612"/>
                  </a:lnTo>
                  <a:lnTo>
                    <a:pt x="612" y="606"/>
                  </a:lnTo>
                  <a:lnTo>
                    <a:pt x="625" y="602"/>
                  </a:lnTo>
                  <a:lnTo>
                    <a:pt x="638" y="598"/>
                  </a:lnTo>
                  <a:lnTo>
                    <a:pt x="648" y="594"/>
                  </a:lnTo>
                  <a:lnTo>
                    <a:pt x="676" y="589"/>
                  </a:lnTo>
                  <a:lnTo>
                    <a:pt x="694" y="586"/>
                  </a:lnTo>
                  <a:lnTo>
                    <a:pt x="706" y="585"/>
                  </a:lnTo>
                  <a:lnTo>
                    <a:pt x="703" y="585"/>
                  </a:lnTo>
                  <a:lnTo>
                    <a:pt x="638" y="0"/>
                  </a:lnTo>
                  <a:lnTo>
                    <a:pt x="621" y="2"/>
                  </a:lnTo>
                  <a:lnTo>
                    <a:pt x="596" y="7"/>
                  </a:lnTo>
                  <a:lnTo>
                    <a:pt x="556" y="14"/>
                  </a:lnTo>
                  <a:lnTo>
                    <a:pt x="512" y="25"/>
                  </a:lnTo>
                  <a:lnTo>
                    <a:pt x="481" y="33"/>
                  </a:lnTo>
                  <a:lnTo>
                    <a:pt x="452" y="41"/>
                  </a:lnTo>
                  <a:lnTo>
                    <a:pt x="421" y="51"/>
                  </a:lnTo>
                  <a:lnTo>
                    <a:pt x="390" y="62"/>
                  </a:lnTo>
                  <a:lnTo>
                    <a:pt x="355" y="76"/>
                  </a:lnTo>
                  <a:lnTo>
                    <a:pt x="321" y="92"/>
                  </a:lnTo>
                  <a:lnTo>
                    <a:pt x="285" y="111"/>
                  </a:lnTo>
                  <a:lnTo>
                    <a:pt x="248" y="133"/>
                  </a:lnTo>
                  <a:lnTo>
                    <a:pt x="211" y="158"/>
                  </a:lnTo>
                  <a:lnTo>
                    <a:pt x="179" y="184"/>
                  </a:lnTo>
                  <a:lnTo>
                    <a:pt x="156" y="204"/>
                  </a:lnTo>
                  <a:lnTo>
                    <a:pt x="137" y="222"/>
                  </a:lnTo>
                  <a:lnTo>
                    <a:pt x="119" y="242"/>
                  </a:lnTo>
                  <a:lnTo>
                    <a:pt x="102" y="263"/>
                  </a:lnTo>
                  <a:lnTo>
                    <a:pt x="85" y="286"/>
                  </a:lnTo>
                  <a:lnTo>
                    <a:pt x="69" y="311"/>
                  </a:lnTo>
                  <a:lnTo>
                    <a:pt x="54" y="338"/>
                  </a:lnTo>
                  <a:lnTo>
                    <a:pt x="40" y="365"/>
                  </a:lnTo>
                  <a:lnTo>
                    <a:pt x="29" y="394"/>
                  </a:lnTo>
                  <a:lnTo>
                    <a:pt x="20" y="424"/>
                  </a:lnTo>
                  <a:lnTo>
                    <a:pt x="11" y="456"/>
                  </a:lnTo>
                  <a:lnTo>
                    <a:pt x="6" y="489"/>
                  </a:lnTo>
                  <a:lnTo>
                    <a:pt x="1" y="522"/>
                  </a:lnTo>
                  <a:lnTo>
                    <a:pt x="0" y="555"/>
                  </a:lnTo>
                  <a:lnTo>
                    <a:pt x="1" y="587"/>
                  </a:lnTo>
                  <a:lnTo>
                    <a:pt x="3" y="620"/>
                  </a:lnTo>
                  <a:lnTo>
                    <a:pt x="10" y="652"/>
                  </a:lnTo>
                  <a:lnTo>
                    <a:pt x="16" y="684"/>
                  </a:lnTo>
                  <a:lnTo>
                    <a:pt x="25" y="715"/>
                  </a:lnTo>
                  <a:lnTo>
                    <a:pt x="36" y="745"/>
                  </a:lnTo>
                  <a:lnTo>
                    <a:pt x="48" y="776"/>
                  </a:lnTo>
                  <a:lnTo>
                    <a:pt x="61" y="804"/>
                  </a:lnTo>
                  <a:lnTo>
                    <a:pt x="76" y="833"/>
                  </a:lnTo>
                  <a:lnTo>
                    <a:pt x="92" y="862"/>
                  </a:lnTo>
                  <a:lnTo>
                    <a:pt x="109" y="890"/>
                  </a:lnTo>
                  <a:lnTo>
                    <a:pt x="127" y="916"/>
                  </a:lnTo>
                  <a:lnTo>
                    <a:pt x="147" y="944"/>
                  </a:lnTo>
                  <a:lnTo>
                    <a:pt x="167" y="971"/>
                  </a:lnTo>
                  <a:lnTo>
                    <a:pt x="184" y="989"/>
                  </a:lnTo>
                  <a:lnTo>
                    <a:pt x="168" y="970"/>
                  </a:lnTo>
                  <a:lnTo>
                    <a:pt x="175" y="981"/>
                  </a:lnTo>
                  <a:lnTo>
                    <a:pt x="185" y="988"/>
                  </a:lnTo>
                  <a:lnTo>
                    <a:pt x="611" y="58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7682400" y="708840"/>
              <a:ext cx="205200" cy="94320"/>
            </a:xfrm>
            <a:custGeom>
              <a:avLst/>
              <a:gdLst/>
              <a:ahLst/>
              <a:rect l="l" t="t" r="r" b="b"/>
              <a:pathLst>
                <a:path w="2114" h="857">
                  <a:moveTo>
                    <a:pt x="1857" y="0"/>
                  </a:moveTo>
                  <a:lnTo>
                    <a:pt x="1828" y="14"/>
                  </a:lnTo>
                  <a:lnTo>
                    <a:pt x="1779" y="41"/>
                  </a:lnTo>
                  <a:lnTo>
                    <a:pt x="1732" y="65"/>
                  </a:lnTo>
                  <a:lnTo>
                    <a:pt x="1685" y="89"/>
                  </a:lnTo>
                  <a:lnTo>
                    <a:pt x="1639" y="110"/>
                  </a:lnTo>
                  <a:lnTo>
                    <a:pt x="1594" y="130"/>
                  </a:lnTo>
                  <a:lnTo>
                    <a:pt x="1550" y="148"/>
                  </a:lnTo>
                  <a:lnTo>
                    <a:pt x="1507" y="165"/>
                  </a:lnTo>
                  <a:lnTo>
                    <a:pt x="1466" y="180"/>
                  </a:lnTo>
                  <a:lnTo>
                    <a:pt x="1424" y="194"/>
                  </a:lnTo>
                  <a:lnTo>
                    <a:pt x="1385" y="206"/>
                  </a:lnTo>
                  <a:lnTo>
                    <a:pt x="1346" y="218"/>
                  </a:lnTo>
                  <a:lnTo>
                    <a:pt x="1308" y="227"/>
                  </a:lnTo>
                  <a:lnTo>
                    <a:pt x="1271" y="237"/>
                  </a:lnTo>
                  <a:lnTo>
                    <a:pt x="1235" y="243"/>
                  </a:lnTo>
                  <a:lnTo>
                    <a:pt x="1199" y="250"/>
                  </a:lnTo>
                  <a:lnTo>
                    <a:pt x="1165" y="255"/>
                  </a:lnTo>
                  <a:lnTo>
                    <a:pt x="1131" y="259"/>
                  </a:lnTo>
                  <a:lnTo>
                    <a:pt x="1099" y="264"/>
                  </a:lnTo>
                  <a:lnTo>
                    <a:pt x="1068" y="266"/>
                  </a:lnTo>
                  <a:lnTo>
                    <a:pt x="1036" y="268"/>
                  </a:lnTo>
                  <a:lnTo>
                    <a:pt x="1007" y="269"/>
                  </a:lnTo>
                  <a:lnTo>
                    <a:pt x="977" y="268"/>
                  </a:lnTo>
                  <a:lnTo>
                    <a:pt x="949" y="269"/>
                  </a:lnTo>
                  <a:lnTo>
                    <a:pt x="921" y="267"/>
                  </a:lnTo>
                  <a:lnTo>
                    <a:pt x="895" y="265"/>
                  </a:lnTo>
                  <a:lnTo>
                    <a:pt x="869" y="263"/>
                  </a:lnTo>
                  <a:lnTo>
                    <a:pt x="844" y="261"/>
                  </a:lnTo>
                  <a:lnTo>
                    <a:pt x="821" y="256"/>
                  </a:lnTo>
                  <a:lnTo>
                    <a:pt x="797" y="253"/>
                  </a:lnTo>
                  <a:lnTo>
                    <a:pt x="774" y="248"/>
                  </a:lnTo>
                  <a:lnTo>
                    <a:pt x="752" y="242"/>
                  </a:lnTo>
                  <a:lnTo>
                    <a:pt x="731" y="238"/>
                  </a:lnTo>
                  <a:lnTo>
                    <a:pt x="711" y="231"/>
                  </a:lnTo>
                  <a:lnTo>
                    <a:pt x="690" y="226"/>
                  </a:lnTo>
                  <a:lnTo>
                    <a:pt x="672" y="221"/>
                  </a:lnTo>
                  <a:lnTo>
                    <a:pt x="656" y="215"/>
                  </a:lnTo>
                  <a:lnTo>
                    <a:pt x="618" y="200"/>
                  </a:lnTo>
                  <a:lnTo>
                    <a:pt x="587" y="186"/>
                  </a:lnTo>
                  <a:lnTo>
                    <a:pt x="557" y="171"/>
                  </a:lnTo>
                  <a:lnTo>
                    <a:pt x="532" y="158"/>
                  </a:lnTo>
                  <a:lnTo>
                    <a:pt x="508" y="144"/>
                  </a:lnTo>
                  <a:lnTo>
                    <a:pt x="487" y="131"/>
                  </a:lnTo>
                  <a:lnTo>
                    <a:pt x="469" y="119"/>
                  </a:lnTo>
                  <a:lnTo>
                    <a:pt x="453" y="107"/>
                  </a:lnTo>
                  <a:lnTo>
                    <a:pt x="441" y="98"/>
                  </a:lnTo>
                  <a:lnTo>
                    <a:pt x="434" y="92"/>
                  </a:lnTo>
                  <a:lnTo>
                    <a:pt x="420" y="79"/>
                  </a:lnTo>
                  <a:lnTo>
                    <a:pt x="427" y="85"/>
                  </a:lnTo>
                  <a:lnTo>
                    <a:pt x="0" y="489"/>
                  </a:lnTo>
                  <a:lnTo>
                    <a:pt x="20" y="510"/>
                  </a:lnTo>
                  <a:lnTo>
                    <a:pt x="48" y="533"/>
                  </a:lnTo>
                  <a:lnTo>
                    <a:pt x="73" y="555"/>
                  </a:lnTo>
                  <a:lnTo>
                    <a:pt x="99" y="574"/>
                  </a:lnTo>
                  <a:lnTo>
                    <a:pt x="129" y="597"/>
                  </a:lnTo>
                  <a:lnTo>
                    <a:pt x="162" y="621"/>
                  </a:lnTo>
                  <a:lnTo>
                    <a:pt x="201" y="646"/>
                  </a:lnTo>
                  <a:lnTo>
                    <a:pt x="243" y="670"/>
                  </a:lnTo>
                  <a:lnTo>
                    <a:pt x="290" y="695"/>
                  </a:lnTo>
                  <a:lnTo>
                    <a:pt x="341" y="720"/>
                  </a:lnTo>
                  <a:lnTo>
                    <a:pt x="396" y="743"/>
                  </a:lnTo>
                  <a:lnTo>
                    <a:pt x="452" y="764"/>
                  </a:lnTo>
                  <a:lnTo>
                    <a:pt x="485" y="776"/>
                  </a:lnTo>
                  <a:lnTo>
                    <a:pt x="517" y="787"/>
                  </a:lnTo>
                  <a:lnTo>
                    <a:pt x="550" y="798"/>
                  </a:lnTo>
                  <a:lnTo>
                    <a:pt x="583" y="806"/>
                  </a:lnTo>
                  <a:lnTo>
                    <a:pt x="619" y="815"/>
                  </a:lnTo>
                  <a:lnTo>
                    <a:pt x="655" y="822"/>
                  </a:lnTo>
                  <a:lnTo>
                    <a:pt x="691" y="830"/>
                  </a:lnTo>
                  <a:lnTo>
                    <a:pt x="728" y="836"/>
                  </a:lnTo>
                  <a:lnTo>
                    <a:pt x="767" y="842"/>
                  </a:lnTo>
                  <a:lnTo>
                    <a:pt x="807" y="847"/>
                  </a:lnTo>
                  <a:lnTo>
                    <a:pt x="847" y="852"/>
                  </a:lnTo>
                  <a:lnTo>
                    <a:pt x="889" y="854"/>
                  </a:lnTo>
                  <a:lnTo>
                    <a:pt x="931" y="855"/>
                  </a:lnTo>
                  <a:lnTo>
                    <a:pt x="974" y="857"/>
                  </a:lnTo>
                  <a:lnTo>
                    <a:pt x="1017" y="856"/>
                  </a:lnTo>
                  <a:lnTo>
                    <a:pt x="1062" y="855"/>
                  </a:lnTo>
                  <a:lnTo>
                    <a:pt x="1107" y="853"/>
                  </a:lnTo>
                  <a:lnTo>
                    <a:pt x="1154" y="848"/>
                  </a:lnTo>
                  <a:lnTo>
                    <a:pt x="1200" y="844"/>
                  </a:lnTo>
                  <a:lnTo>
                    <a:pt x="1249" y="838"/>
                  </a:lnTo>
                  <a:lnTo>
                    <a:pt x="1298" y="830"/>
                  </a:lnTo>
                  <a:lnTo>
                    <a:pt x="1347" y="820"/>
                  </a:lnTo>
                  <a:lnTo>
                    <a:pt x="1397" y="810"/>
                  </a:lnTo>
                  <a:lnTo>
                    <a:pt x="1449" y="798"/>
                  </a:lnTo>
                  <a:lnTo>
                    <a:pt x="1500" y="784"/>
                  </a:lnTo>
                  <a:lnTo>
                    <a:pt x="1552" y="770"/>
                  </a:lnTo>
                  <a:lnTo>
                    <a:pt x="1606" y="752"/>
                  </a:lnTo>
                  <a:lnTo>
                    <a:pt x="1659" y="734"/>
                  </a:lnTo>
                  <a:lnTo>
                    <a:pt x="1714" y="715"/>
                  </a:lnTo>
                  <a:lnTo>
                    <a:pt x="1769" y="693"/>
                  </a:lnTo>
                  <a:lnTo>
                    <a:pt x="1824" y="669"/>
                  </a:lnTo>
                  <a:lnTo>
                    <a:pt x="1882" y="646"/>
                  </a:lnTo>
                  <a:lnTo>
                    <a:pt x="1939" y="618"/>
                  </a:lnTo>
                  <a:lnTo>
                    <a:pt x="1997" y="589"/>
                  </a:lnTo>
                  <a:lnTo>
                    <a:pt x="2055" y="558"/>
                  </a:lnTo>
                  <a:lnTo>
                    <a:pt x="2114" y="527"/>
                  </a:lnTo>
                  <a:lnTo>
                    <a:pt x="2086" y="540"/>
                  </a:lnTo>
                  <a:lnTo>
                    <a:pt x="1857" y="0"/>
                  </a:lnTo>
                  <a:lnTo>
                    <a:pt x="1842" y="6"/>
                  </a:lnTo>
                  <a:lnTo>
                    <a:pt x="1828" y="14"/>
                  </a:lnTo>
                  <a:lnTo>
                    <a:pt x="1857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7861680" y="705240"/>
              <a:ext cx="57240" cy="64440"/>
            </a:xfrm>
            <a:custGeom>
              <a:avLst/>
              <a:gdLst/>
              <a:ahLst/>
              <a:rect l="l" t="t" r="r" b="b"/>
              <a:pathLst>
                <a:path w="590" h="589">
                  <a:moveTo>
                    <a:pt x="588" y="400"/>
                  </a:moveTo>
                  <a:lnTo>
                    <a:pt x="569" y="287"/>
                  </a:lnTo>
                  <a:lnTo>
                    <a:pt x="558" y="259"/>
                  </a:lnTo>
                  <a:lnTo>
                    <a:pt x="545" y="232"/>
                  </a:lnTo>
                  <a:lnTo>
                    <a:pt x="530" y="204"/>
                  </a:lnTo>
                  <a:lnTo>
                    <a:pt x="512" y="179"/>
                  </a:lnTo>
                  <a:lnTo>
                    <a:pt x="493" y="153"/>
                  </a:lnTo>
                  <a:lnTo>
                    <a:pt x="474" y="130"/>
                  </a:lnTo>
                  <a:lnTo>
                    <a:pt x="451" y="108"/>
                  </a:lnTo>
                  <a:lnTo>
                    <a:pt x="426" y="87"/>
                  </a:lnTo>
                  <a:lnTo>
                    <a:pt x="402" y="70"/>
                  </a:lnTo>
                  <a:lnTo>
                    <a:pt x="375" y="54"/>
                  </a:lnTo>
                  <a:lnTo>
                    <a:pt x="349" y="40"/>
                  </a:lnTo>
                  <a:lnTo>
                    <a:pt x="314" y="26"/>
                  </a:lnTo>
                  <a:lnTo>
                    <a:pt x="274" y="13"/>
                  </a:lnTo>
                  <a:lnTo>
                    <a:pt x="225" y="3"/>
                  </a:lnTo>
                  <a:lnTo>
                    <a:pt x="181" y="0"/>
                  </a:lnTo>
                  <a:lnTo>
                    <a:pt x="143" y="2"/>
                  </a:lnTo>
                  <a:lnTo>
                    <a:pt x="110" y="5"/>
                  </a:lnTo>
                  <a:lnTo>
                    <a:pt x="75" y="13"/>
                  </a:lnTo>
                  <a:lnTo>
                    <a:pt x="44" y="21"/>
                  </a:lnTo>
                  <a:lnTo>
                    <a:pt x="9" y="34"/>
                  </a:lnTo>
                  <a:lnTo>
                    <a:pt x="238" y="574"/>
                  </a:lnTo>
                  <a:lnTo>
                    <a:pt x="212" y="584"/>
                  </a:lnTo>
                  <a:lnTo>
                    <a:pt x="210" y="584"/>
                  </a:lnTo>
                  <a:lnTo>
                    <a:pt x="195" y="587"/>
                  </a:lnTo>
                  <a:lnTo>
                    <a:pt x="184" y="588"/>
                  </a:lnTo>
                  <a:lnTo>
                    <a:pt x="171" y="589"/>
                  </a:lnTo>
                  <a:lnTo>
                    <a:pt x="154" y="588"/>
                  </a:lnTo>
                  <a:lnTo>
                    <a:pt x="134" y="584"/>
                  </a:lnTo>
                  <a:lnTo>
                    <a:pt x="121" y="579"/>
                  </a:lnTo>
                  <a:lnTo>
                    <a:pt x="99" y="571"/>
                  </a:lnTo>
                  <a:lnTo>
                    <a:pt x="88" y="564"/>
                  </a:lnTo>
                  <a:lnTo>
                    <a:pt x="75" y="558"/>
                  </a:lnTo>
                  <a:lnTo>
                    <a:pt x="66" y="550"/>
                  </a:lnTo>
                  <a:lnTo>
                    <a:pt x="55" y="540"/>
                  </a:lnTo>
                  <a:lnTo>
                    <a:pt x="45" y="532"/>
                  </a:lnTo>
                  <a:lnTo>
                    <a:pt x="38" y="523"/>
                  </a:lnTo>
                  <a:lnTo>
                    <a:pt x="31" y="515"/>
                  </a:lnTo>
                  <a:lnTo>
                    <a:pt x="26" y="508"/>
                  </a:lnTo>
                  <a:lnTo>
                    <a:pt x="23" y="501"/>
                  </a:lnTo>
                  <a:lnTo>
                    <a:pt x="20" y="495"/>
                  </a:lnTo>
                  <a:lnTo>
                    <a:pt x="19" y="492"/>
                  </a:lnTo>
                  <a:lnTo>
                    <a:pt x="0" y="379"/>
                  </a:lnTo>
                  <a:lnTo>
                    <a:pt x="587" y="400"/>
                  </a:lnTo>
                  <a:lnTo>
                    <a:pt x="590" y="342"/>
                  </a:lnTo>
                  <a:lnTo>
                    <a:pt x="569" y="287"/>
                  </a:lnTo>
                  <a:lnTo>
                    <a:pt x="588" y="40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640" bIns="17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7861680" y="747000"/>
              <a:ext cx="118440" cy="214200"/>
            </a:xfrm>
            <a:custGeom>
              <a:avLst/>
              <a:gdLst/>
              <a:ahLst/>
              <a:rect l="l" t="t" r="r" b="b"/>
              <a:pathLst>
                <a:path w="1217" h="1952">
                  <a:moveTo>
                    <a:pt x="1217" y="1626"/>
                  </a:moveTo>
                  <a:lnTo>
                    <a:pt x="1189" y="1584"/>
                  </a:lnTo>
                  <a:lnTo>
                    <a:pt x="1160" y="1546"/>
                  </a:lnTo>
                  <a:lnTo>
                    <a:pt x="1131" y="1511"/>
                  </a:lnTo>
                  <a:lnTo>
                    <a:pt x="1104" y="1473"/>
                  </a:lnTo>
                  <a:lnTo>
                    <a:pt x="1077" y="1435"/>
                  </a:lnTo>
                  <a:lnTo>
                    <a:pt x="1052" y="1400"/>
                  </a:lnTo>
                  <a:lnTo>
                    <a:pt x="1026" y="1362"/>
                  </a:lnTo>
                  <a:lnTo>
                    <a:pt x="1003" y="1325"/>
                  </a:lnTo>
                  <a:lnTo>
                    <a:pt x="981" y="1290"/>
                  </a:lnTo>
                  <a:lnTo>
                    <a:pt x="959" y="1253"/>
                  </a:lnTo>
                  <a:lnTo>
                    <a:pt x="938" y="1216"/>
                  </a:lnTo>
                  <a:lnTo>
                    <a:pt x="918" y="1181"/>
                  </a:lnTo>
                  <a:lnTo>
                    <a:pt x="898" y="1144"/>
                  </a:lnTo>
                  <a:lnTo>
                    <a:pt x="878" y="1108"/>
                  </a:lnTo>
                  <a:lnTo>
                    <a:pt x="861" y="1073"/>
                  </a:lnTo>
                  <a:lnTo>
                    <a:pt x="844" y="1038"/>
                  </a:lnTo>
                  <a:lnTo>
                    <a:pt x="827" y="1003"/>
                  </a:lnTo>
                  <a:lnTo>
                    <a:pt x="811" y="968"/>
                  </a:lnTo>
                  <a:lnTo>
                    <a:pt x="796" y="934"/>
                  </a:lnTo>
                  <a:lnTo>
                    <a:pt x="782" y="900"/>
                  </a:lnTo>
                  <a:lnTo>
                    <a:pt x="769" y="868"/>
                  </a:lnTo>
                  <a:lnTo>
                    <a:pt x="743" y="800"/>
                  </a:lnTo>
                  <a:lnTo>
                    <a:pt x="720" y="735"/>
                  </a:lnTo>
                  <a:lnTo>
                    <a:pt x="699" y="673"/>
                  </a:lnTo>
                  <a:lnTo>
                    <a:pt x="681" y="611"/>
                  </a:lnTo>
                  <a:lnTo>
                    <a:pt x="665" y="552"/>
                  </a:lnTo>
                  <a:lnTo>
                    <a:pt x="649" y="495"/>
                  </a:lnTo>
                  <a:lnTo>
                    <a:pt x="639" y="440"/>
                  </a:lnTo>
                  <a:lnTo>
                    <a:pt x="628" y="389"/>
                  </a:lnTo>
                  <a:lnTo>
                    <a:pt x="618" y="339"/>
                  </a:lnTo>
                  <a:lnTo>
                    <a:pt x="611" y="293"/>
                  </a:lnTo>
                  <a:lnTo>
                    <a:pt x="604" y="249"/>
                  </a:lnTo>
                  <a:lnTo>
                    <a:pt x="600" y="210"/>
                  </a:lnTo>
                  <a:lnTo>
                    <a:pt x="596" y="173"/>
                  </a:lnTo>
                  <a:lnTo>
                    <a:pt x="593" y="142"/>
                  </a:lnTo>
                  <a:lnTo>
                    <a:pt x="589" y="85"/>
                  </a:lnTo>
                  <a:lnTo>
                    <a:pt x="587" y="45"/>
                  </a:lnTo>
                  <a:lnTo>
                    <a:pt x="588" y="20"/>
                  </a:lnTo>
                  <a:lnTo>
                    <a:pt x="588" y="21"/>
                  </a:lnTo>
                  <a:lnTo>
                    <a:pt x="0" y="0"/>
                  </a:lnTo>
                  <a:lnTo>
                    <a:pt x="0" y="20"/>
                  </a:lnTo>
                  <a:lnTo>
                    <a:pt x="1" y="56"/>
                  </a:lnTo>
                  <a:lnTo>
                    <a:pt x="2" y="112"/>
                  </a:lnTo>
                  <a:lnTo>
                    <a:pt x="6" y="183"/>
                  </a:lnTo>
                  <a:lnTo>
                    <a:pt x="11" y="228"/>
                  </a:lnTo>
                  <a:lnTo>
                    <a:pt x="15" y="276"/>
                  </a:lnTo>
                  <a:lnTo>
                    <a:pt x="23" y="328"/>
                  </a:lnTo>
                  <a:lnTo>
                    <a:pt x="29" y="380"/>
                  </a:lnTo>
                  <a:lnTo>
                    <a:pt x="39" y="439"/>
                  </a:lnTo>
                  <a:lnTo>
                    <a:pt x="50" y="499"/>
                  </a:lnTo>
                  <a:lnTo>
                    <a:pt x="64" y="564"/>
                  </a:lnTo>
                  <a:lnTo>
                    <a:pt x="80" y="631"/>
                  </a:lnTo>
                  <a:lnTo>
                    <a:pt x="96" y="701"/>
                  </a:lnTo>
                  <a:lnTo>
                    <a:pt x="115" y="772"/>
                  </a:lnTo>
                  <a:lnTo>
                    <a:pt x="138" y="847"/>
                  </a:lnTo>
                  <a:lnTo>
                    <a:pt x="163" y="924"/>
                  </a:lnTo>
                  <a:lnTo>
                    <a:pt x="191" y="1003"/>
                  </a:lnTo>
                  <a:lnTo>
                    <a:pt x="221" y="1081"/>
                  </a:lnTo>
                  <a:lnTo>
                    <a:pt x="239" y="1123"/>
                  </a:lnTo>
                  <a:lnTo>
                    <a:pt x="256" y="1166"/>
                  </a:lnTo>
                  <a:lnTo>
                    <a:pt x="275" y="1208"/>
                  </a:lnTo>
                  <a:lnTo>
                    <a:pt x="293" y="1249"/>
                  </a:lnTo>
                  <a:lnTo>
                    <a:pt x="314" y="1292"/>
                  </a:lnTo>
                  <a:lnTo>
                    <a:pt x="334" y="1335"/>
                  </a:lnTo>
                  <a:lnTo>
                    <a:pt x="357" y="1377"/>
                  </a:lnTo>
                  <a:lnTo>
                    <a:pt x="380" y="1420"/>
                  </a:lnTo>
                  <a:lnTo>
                    <a:pt x="402" y="1463"/>
                  </a:lnTo>
                  <a:lnTo>
                    <a:pt x="427" y="1509"/>
                  </a:lnTo>
                  <a:lnTo>
                    <a:pt x="453" y="1552"/>
                  </a:lnTo>
                  <a:lnTo>
                    <a:pt x="479" y="1595"/>
                  </a:lnTo>
                  <a:lnTo>
                    <a:pt x="507" y="1640"/>
                  </a:lnTo>
                  <a:lnTo>
                    <a:pt x="536" y="1684"/>
                  </a:lnTo>
                  <a:lnTo>
                    <a:pt x="566" y="1729"/>
                  </a:lnTo>
                  <a:lnTo>
                    <a:pt x="597" y="1774"/>
                  </a:lnTo>
                  <a:lnTo>
                    <a:pt x="628" y="1818"/>
                  </a:lnTo>
                  <a:lnTo>
                    <a:pt x="661" y="1862"/>
                  </a:lnTo>
                  <a:lnTo>
                    <a:pt x="695" y="1908"/>
                  </a:lnTo>
                  <a:lnTo>
                    <a:pt x="730" y="1952"/>
                  </a:lnTo>
                  <a:lnTo>
                    <a:pt x="702" y="1909"/>
                  </a:lnTo>
                  <a:lnTo>
                    <a:pt x="1217" y="1626"/>
                  </a:lnTo>
                  <a:lnTo>
                    <a:pt x="1205" y="1605"/>
                  </a:lnTo>
                  <a:lnTo>
                    <a:pt x="1189" y="1584"/>
                  </a:lnTo>
                  <a:lnTo>
                    <a:pt x="1217" y="162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7930080" y="925560"/>
              <a:ext cx="78840" cy="190440"/>
            </a:xfrm>
            <a:custGeom>
              <a:avLst/>
              <a:gdLst/>
              <a:ahLst/>
              <a:rect l="l" t="t" r="r" b="b"/>
              <a:pathLst>
                <a:path w="812" h="1735">
                  <a:moveTo>
                    <a:pt x="705" y="1727"/>
                  </a:moveTo>
                  <a:lnTo>
                    <a:pt x="701" y="1735"/>
                  </a:lnTo>
                  <a:lnTo>
                    <a:pt x="717" y="1693"/>
                  </a:lnTo>
                  <a:lnTo>
                    <a:pt x="730" y="1654"/>
                  </a:lnTo>
                  <a:lnTo>
                    <a:pt x="744" y="1614"/>
                  </a:lnTo>
                  <a:lnTo>
                    <a:pt x="756" y="1573"/>
                  </a:lnTo>
                  <a:lnTo>
                    <a:pt x="765" y="1533"/>
                  </a:lnTo>
                  <a:lnTo>
                    <a:pt x="775" y="1493"/>
                  </a:lnTo>
                  <a:lnTo>
                    <a:pt x="783" y="1453"/>
                  </a:lnTo>
                  <a:lnTo>
                    <a:pt x="789" y="1412"/>
                  </a:lnTo>
                  <a:lnTo>
                    <a:pt x="796" y="1373"/>
                  </a:lnTo>
                  <a:lnTo>
                    <a:pt x="801" y="1333"/>
                  </a:lnTo>
                  <a:lnTo>
                    <a:pt x="805" y="1293"/>
                  </a:lnTo>
                  <a:lnTo>
                    <a:pt x="807" y="1254"/>
                  </a:lnTo>
                  <a:lnTo>
                    <a:pt x="810" y="1216"/>
                  </a:lnTo>
                  <a:lnTo>
                    <a:pt x="810" y="1177"/>
                  </a:lnTo>
                  <a:lnTo>
                    <a:pt x="812" y="1138"/>
                  </a:lnTo>
                  <a:lnTo>
                    <a:pt x="811" y="1101"/>
                  </a:lnTo>
                  <a:lnTo>
                    <a:pt x="810" y="1064"/>
                  </a:lnTo>
                  <a:lnTo>
                    <a:pt x="807" y="1026"/>
                  </a:lnTo>
                  <a:lnTo>
                    <a:pt x="805" y="989"/>
                  </a:lnTo>
                  <a:lnTo>
                    <a:pt x="802" y="950"/>
                  </a:lnTo>
                  <a:lnTo>
                    <a:pt x="796" y="881"/>
                  </a:lnTo>
                  <a:lnTo>
                    <a:pt x="784" y="811"/>
                  </a:lnTo>
                  <a:lnTo>
                    <a:pt x="773" y="743"/>
                  </a:lnTo>
                  <a:lnTo>
                    <a:pt x="760" y="677"/>
                  </a:lnTo>
                  <a:lnTo>
                    <a:pt x="745" y="614"/>
                  </a:lnTo>
                  <a:lnTo>
                    <a:pt x="730" y="552"/>
                  </a:lnTo>
                  <a:lnTo>
                    <a:pt x="712" y="494"/>
                  </a:lnTo>
                  <a:lnTo>
                    <a:pt x="696" y="437"/>
                  </a:lnTo>
                  <a:lnTo>
                    <a:pt x="678" y="384"/>
                  </a:lnTo>
                  <a:lnTo>
                    <a:pt x="660" y="332"/>
                  </a:lnTo>
                  <a:lnTo>
                    <a:pt x="642" y="285"/>
                  </a:lnTo>
                  <a:lnTo>
                    <a:pt x="625" y="241"/>
                  </a:lnTo>
                  <a:lnTo>
                    <a:pt x="609" y="199"/>
                  </a:lnTo>
                  <a:lnTo>
                    <a:pt x="592" y="160"/>
                  </a:lnTo>
                  <a:lnTo>
                    <a:pt x="564" y="97"/>
                  </a:lnTo>
                  <a:lnTo>
                    <a:pt x="540" y="48"/>
                  </a:lnTo>
                  <a:lnTo>
                    <a:pt x="524" y="16"/>
                  </a:lnTo>
                  <a:lnTo>
                    <a:pt x="515" y="0"/>
                  </a:lnTo>
                  <a:lnTo>
                    <a:pt x="0" y="283"/>
                  </a:lnTo>
                  <a:lnTo>
                    <a:pt x="1" y="285"/>
                  </a:lnTo>
                  <a:lnTo>
                    <a:pt x="13" y="307"/>
                  </a:lnTo>
                  <a:lnTo>
                    <a:pt x="31" y="343"/>
                  </a:lnTo>
                  <a:lnTo>
                    <a:pt x="53" y="396"/>
                  </a:lnTo>
                  <a:lnTo>
                    <a:pt x="66" y="424"/>
                  </a:lnTo>
                  <a:lnTo>
                    <a:pt x="80" y="456"/>
                  </a:lnTo>
                  <a:lnTo>
                    <a:pt x="93" y="492"/>
                  </a:lnTo>
                  <a:lnTo>
                    <a:pt x="107" y="531"/>
                  </a:lnTo>
                  <a:lnTo>
                    <a:pt x="121" y="570"/>
                  </a:lnTo>
                  <a:lnTo>
                    <a:pt x="135" y="614"/>
                  </a:lnTo>
                  <a:lnTo>
                    <a:pt x="149" y="657"/>
                  </a:lnTo>
                  <a:lnTo>
                    <a:pt x="161" y="703"/>
                  </a:lnTo>
                  <a:lnTo>
                    <a:pt x="174" y="752"/>
                  </a:lnTo>
                  <a:lnTo>
                    <a:pt x="185" y="799"/>
                  </a:lnTo>
                  <a:lnTo>
                    <a:pt x="196" y="851"/>
                  </a:lnTo>
                  <a:lnTo>
                    <a:pt x="204" y="902"/>
                  </a:lnTo>
                  <a:lnTo>
                    <a:pt x="211" y="952"/>
                  </a:lnTo>
                  <a:lnTo>
                    <a:pt x="217" y="1009"/>
                  </a:lnTo>
                  <a:lnTo>
                    <a:pt x="219" y="1032"/>
                  </a:lnTo>
                  <a:lnTo>
                    <a:pt x="222" y="1058"/>
                  </a:lnTo>
                  <a:lnTo>
                    <a:pt x="223" y="1084"/>
                  </a:lnTo>
                  <a:lnTo>
                    <a:pt x="224" y="1111"/>
                  </a:lnTo>
                  <a:lnTo>
                    <a:pt x="223" y="1138"/>
                  </a:lnTo>
                  <a:lnTo>
                    <a:pt x="224" y="1165"/>
                  </a:lnTo>
                  <a:lnTo>
                    <a:pt x="223" y="1191"/>
                  </a:lnTo>
                  <a:lnTo>
                    <a:pt x="220" y="1217"/>
                  </a:lnTo>
                  <a:lnTo>
                    <a:pt x="218" y="1243"/>
                  </a:lnTo>
                  <a:lnTo>
                    <a:pt x="216" y="1268"/>
                  </a:lnTo>
                  <a:lnTo>
                    <a:pt x="213" y="1294"/>
                  </a:lnTo>
                  <a:lnTo>
                    <a:pt x="210" y="1320"/>
                  </a:lnTo>
                  <a:lnTo>
                    <a:pt x="205" y="1345"/>
                  </a:lnTo>
                  <a:lnTo>
                    <a:pt x="200" y="1371"/>
                  </a:lnTo>
                  <a:lnTo>
                    <a:pt x="195" y="1396"/>
                  </a:lnTo>
                  <a:lnTo>
                    <a:pt x="187" y="1421"/>
                  </a:lnTo>
                  <a:lnTo>
                    <a:pt x="181" y="1445"/>
                  </a:lnTo>
                  <a:lnTo>
                    <a:pt x="174" y="1470"/>
                  </a:lnTo>
                  <a:lnTo>
                    <a:pt x="164" y="1494"/>
                  </a:lnTo>
                  <a:lnTo>
                    <a:pt x="156" y="1517"/>
                  </a:lnTo>
                  <a:lnTo>
                    <a:pt x="152" y="1525"/>
                  </a:lnTo>
                  <a:lnTo>
                    <a:pt x="156" y="1517"/>
                  </a:lnTo>
                  <a:lnTo>
                    <a:pt x="154" y="1521"/>
                  </a:lnTo>
                  <a:lnTo>
                    <a:pt x="152" y="1525"/>
                  </a:lnTo>
                  <a:lnTo>
                    <a:pt x="705" y="172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7935120" y="1093320"/>
              <a:ext cx="94320" cy="195840"/>
            </a:xfrm>
            <a:custGeom>
              <a:avLst/>
              <a:gdLst/>
              <a:ahLst/>
              <a:rect l="l" t="t" r="r" b="b"/>
              <a:pathLst>
                <a:path w="972" h="1787">
                  <a:moveTo>
                    <a:pt x="913" y="1212"/>
                  </a:moveTo>
                  <a:lnTo>
                    <a:pt x="972" y="1231"/>
                  </a:lnTo>
                  <a:lnTo>
                    <a:pt x="943" y="1218"/>
                  </a:lnTo>
                  <a:lnTo>
                    <a:pt x="916" y="1204"/>
                  </a:lnTo>
                  <a:lnTo>
                    <a:pt x="889" y="1189"/>
                  </a:lnTo>
                  <a:lnTo>
                    <a:pt x="865" y="1175"/>
                  </a:lnTo>
                  <a:lnTo>
                    <a:pt x="844" y="1160"/>
                  </a:lnTo>
                  <a:lnTo>
                    <a:pt x="822" y="1144"/>
                  </a:lnTo>
                  <a:lnTo>
                    <a:pt x="803" y="1129"/>
                  </a:lnTo>
                  <a:lnTo>
                    <a:pt x="785" y="1113"/>
                  </a:lnTo>
                  <a:lnTo>
                    <a:pt x="767" y="1097"/>
                  </a:lnTo>
                  <a:lnTo>
                    <a:pt x="751" y="1081"/>
                  </a:lnTo>
                  <a:lnTo>
                    <a:pt x="736" y="1065"/>
                  </a:lnTo>
                  <a:lnTo>
                    <a:pt x="722" y="1047"/>
                  </a:lnTo>
                  <a:lnTo>
                    <a:pt x="709" y="1030"/>
                  </a:lnTo>
                  <a:lnTo>
                    <a:pt x="696" y="1014"/>
                  </a:lnTo>
                  <a:lnTo>
                    <a:pt x="685" y="996"/>
                  </a:lnTo>
                  <a:lnTo>
                    <a:pt x="674" y="978"/>
                  </a:lnTo>
                  <a:lnTo>
                    <a:pt x="664" y="959"/>
                  </a:lnTo>
                  <a:lnTo>
                    <a:pt x="656" y="941"/>
                  </a:lnTo>
                  <a:lnTo>
                    <a:pt x="646" y="922"/>
                  </a:lnTo>
                  <a:lnTo>
                    <a:pt x="639" y="902"/>
                  </a:lnTo>
                  <a:lnTo>
                    <a:pt x="631" y="882"/>
                  </a:lnTo>
                  <a:lnTo>
                    <a:pt x="624" y="862"/>
                  </a:lnTo>
                  <a:lnTo>
                    <a:pt x="618" y="843"/>
                  </a:lnTo>
                  <a:lnTo>
                    <a:pt x="613" y="821"/>
                  </a:lnTo>
                  <a:lnTo>
                    <a:pt x="609" y="799"/>
                  </a:lnTo>
                  <a:lnTo>
                    <a:pt x="603" y="779"/>
                  </a:lnTo>
                  <a:lnTo>
                    <a:pt x="600" y="757"/>
                  </a:lnTo>
                  <a:lnTo>
                    <a:pt x="597" y="736"/>
                  </a:lnTo>
                  <a:lnTo>
                    <a:pt x="594" y="714"/>
                  </a:lnTo>
                  <a:lnTo>
                    <a:pt x="592" y="692"/>
                  </a:lnTo>
                  <a:lnTo>
                    <a:pt x="590" y="670"/>
                  </a:lnTo>
                  <a:lnTo>
                    <a:pt x="588" y="648"/>
                  </a:lnTo>
                  <a:lnTo>
                    <a:pt x="588" y="626"/>
                  </a:lnTo>
                  <a:lnTo>
                    <a:pt x="588" y="603"/>
                  </a:lnTo>
                  <a:lnTo>
                    <a:pt x="587" y="580"/>
                  </a:lnTo>
                  <a:lnTo>
                    <a:pt x="588" y="561"/>
                  </a:lnTo>
                  <a:lnTo>
                    <a:pt x="591" y="517"/>
                  </a:lnTo>
                  <a:lnTo>
                    <a:pt x="595" y="475"/>
                  </a:lnTo>
                  <a:lnTo>
                    <a:pt x="599" y="435"/>
                  </a:lnTo>
                  <a:lnTo>
                    <a:pt x="605" y="397"/>
                  </a:lnTo>
                  <a:lnTo>
                    <a:pt x="612" y="360"/>
                  </a:lnTo>
                  <a:lnTo>
                    <a:pt x="618" y="328"/>
                  </a:lnTo>
                  <a:lnTo>
                    <a:pt x="626" y="297"/>
                  </a:lnTo>
                  <a:lnTo>
                    <a:pt x="631" y="272"/>
                  </a:lnTo>
                  <a:lnTo>
                    <a:pt x="638" y="248"/>
                  </a:lnTo>
                  <a:lnTo>
                    <a:pt x="642" y="231"/>
                  </a:lnTo>
                  <a:lnTo>
                    <a:pt x="652" y="202"/>
                  </a:lnTo>
                  <a:lnTo>
                    <a:pt x="653" y="202"/>
                  </a:lnTo>
                  <a:lnTo>
                    <a:pt x="100" y="0"/>
                  </a:lnTo>
                  <a:lnTo>
                    <a:pt x="93" y="23"/>
                  </a:lnTo>
                  <a:lnTo>
                    <a:pt x="81" y="61"/>
                  </a:lnTo>
                  <a:lnTo>
                    <a:pt x="72" y="92"/>
                  </a:lnTo>
                  <a:lnTo>
                    <a:pt x="64" y="124"/>
                  </a:lnTo>
                  <a:lnTo>
                    <a:pt x="53" y="164"/>
                  </a:lnTo>
                  <a:lnTo>
                    <a:pt x="43" y="206"/>
                  </a:lnTo>
                  <a:lnTo>
                    <a:pt x="35" y="253"/>
                  </a:lnTo>
                  <a:lnTo>
                    <a:pt x="26" y="303"/>
                  </a:lnTo>
                  <a:lnTo>
                    <a:pt x="17" y="357"/>
                  </a:lnTo>
                  <a:lnTo>
                    <a:pt x="11" y="414"/>
                  </a:lnTo>
                  <a:lnTo>
                    <a:pt x="4" y="475"/>
                  </a:lnTo>
                  <a:lnTo>
                    <a:pt x="2" y="536"/>
                  </a:lnTo>
                  <a:lnTo>
                    <a:pt x="1" y="572"/>
                  </a:lnTo>
                  <a:lnTo>
                    <a:pt x="0" y="603"/>
                  </a:lnTo>
                  <a:lnTo>
                    <a:pt x="1" y="638"/>
                  </a:lnTo>
                  <a:lnTo>
                    <a:pt x="2" y="671"/>
                  </a:lnTo>
                  <a:lnTo>
                    <a:pt x="3" y="707"/>
                  </a:lnTo>
                  <a:lnTo>
                    <a:pt x="6" y="742"/>
                  </a:lnTo>
                  <a:lnTo>
                    <a:pt x="10" y="778"/>
                  </a:lnTo>
                  <a:lnTo>
                    <a:pt x="14" y="814"/>
                  </a:lnTo>
                  <a:lnTo>
                    <a:pt x="20" y="851"/>
                  </a:lnTo>
                  <a:lnTo>
                    <a:pt x="26" y="889"/>
                  </a:lnTo>
                  <a:lnTo>
                    <a:pt x="34" y="927"/>
                  </a:lnTo>
                  <a:lnTo>
                    <a:pt x="43" y="963"/>
                  </a:lnTo>
                  <a:lnTo>
                    <a:pt x="53" y="1001"/>
                  </a:lnTo>
                  <a:lnTo>
                    <a:pt x="65" y="1040"/>
                  </a:lnTo>
                  <a:lnTo>
                    <a:pt x="77" y="1078"/>
                  </a:lnTo>
                  <a:lnTo>
                    <a:pt x="92" y="1116"/>
                  </a:lnTo>
                  <a:lnTo>
                    <a:pt x="108" y="1154"/>
                  </a:lnTo>
                  <a:lnTo>
                    <a:pt x="124" y="1193"/>
                  </a:lnTo>
                  <a:lnTo>
                    <a:pt x="145" y="1231"/>
                  </a:lnTo>
                  <a:lnTo>
                    <a:pt x="164" y="1267"/>
                  </a:lnTo>
                  <a:lnTo>
                    <a:pt x="187" y="1306"/>
                  </a:lnTo>
                  <a:lnTo>
                    <a:pt x="212" y="1342"/>
                  </a:lnTo>
                  <a:lnTo>
                    <a:pt x="237" y="1380"/>
                  </a:lnTo>
                  <a:lnTo>
                    <a:pt x="264" y="1415"/>
                  </a:lnTo>
                  <a:lnTo>
                    <a:pt x="295" y="1451"/>
                  </a:lnTo>
                  <a:lnTo>
                    <a:pt x="325" y="1485"/>
                  </a:lnTo>
                  <a:lnTo>
                    <a:pt x="358" y="1518"/>
                  </a:lnTo>
                  <a:lnTo>
                    <a:pt x="393" y="1550"/>
                  </a:lnTo>
                  <a:lnTo>
                    <a:pt x="430" y="1582"/>
                  </a:lnTo>
                  <a:lnTo>
                    <a:pt x="468" y="1613"/>
                  </a:lnTo>
                  <a:lnTo>
                    <a:pt x="508" y="1643"/>
                  </a:lnTo>
                  <a:lnTo>
                    <a:pt x="550" y="1670"/>
                  </a:lnTo>
                  <a:lnTo>
                    <a:pt x="595" y="1697"/>
                  </a:lnTo>
                  <a:lnTo>
                    <a:pt x="640" y="1722"/>
                  </a:lnTo>
                  <a:lnTo>
                    <a:pt x="687" y="1746"/>
                  </a:lnTo>
                  <a:lnTo>
                    <a:pt x="736" y="1769"/>
                  </a:lnTo>
                  <a:lnTo>
                    <a:pt x="795" y="1787"/>
                  </a:lnTo>
                  <a:lnTo>
                    <a:pt x="736" y="1769"/>
                  </a:lnTo>
                  <a:lnTo>
                    <a:pt x="764" y="1782"/>
                  </a:lnTo>
                  <a:lnTo>
                    <a:pt x="795" y="1787"/>
                  </a:lnTo>
                  <a:lnTo>
                    <a:pt x="913" y="121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8012520" y="1226160"/>
              <a:ext cx="68040" cy="68760"/>
            </a:xfrm>
            <a:custGeom>
              <a:avLst/>
              <a:gdLst/>
              <a:ahLst/>
              <a:rect l="l" t="t" r="r" b="b"/>
              <a:pathLst>
                <a:path w="706" h="628">
                  <a:moveTo>
                    <a:pt x="706" y="33"/>
                  </a:moveTo>
                  <a:lnTo>
                    <a:pt x="627" y="33"/>
                  </a:lnTo>
                  <a:lnTo>
                    <a:pt x="611" y="35"/>
                  </a:lnTo>
                  <a:lnTo>
                    <a:pt x="593" y="36"/>
                  </a:lnTo>
                  <a:lnTo>
                    <a:pt x="574" y="38"/>
                  </a:lnTo>
                  <a:lnTo>
                    <a:pt x="556" y="39"/>
                  </a:lnTo>
                  <a:lnTo>
                    <a:pt x="513" y="39"/>
                  </a:lnTo>
                  <a:lnTo>
                    <a:pt x="469" y="39"/>
                  </a:lnTo>
                  <a:lnTo>
                    <a:pt x="423" y="38"/>
                  </a:lnTo>
                  <a:lnTo>
                    <a:pt x="380" y="35"/>
                  </a:lnTo>
                  <a:lnTo>
                    <a:pt x="338" y="32"/>
                  </a:lnTo>
                  <a:lnTo>
                    <a:pt x="299" y="27"/>
                  </a:lnTo>
                  <a:lnTo>
                    <a:pt x="223" y="18"/>
                  </a:lnTo>
                  <a:lnTo>
                    <a:pt x="164" y="9"/>
                  </a:lnTo>
                  <a:lnTo>
                    <a:pt x="127" y="3"/>
                  </a:lnTo>
                  <a:lnTo>
                    <a:pt x="118" y="0"/>
                  </a:lnTo>
                  <a:lnTo>
                    <a:pt x="0" y="575"/>
                  </a:lnTo>
                  <a:lnTo>
                    <a:pt x="23" y="580"/>
                  </a:lnTo>
                  <a:lnTo>
                    <a:pt x="70" y="588"/>
                  </a:lnTo>
                  <a:lnTo>
                    <a:pt x="143" y="599"/>
                  </a:lnTo>
                  <a:lnTo>
                    <a:pt x="230" y="611"/>
                  </a:lnTo>
                  <a:lnTo>
                    <a:pt x="285" y="615"/>
                  </a:lnTo>
                  <a:lnTo>
                    <a:pt x="339" y="621"/>
                  </a:lnTo>
                  <a:lnTo>
                    <a:pt x="396" y="624"/>
                  </a:lnTo>
                  <a:lnTo>
                    <a:pt x="455" y="626"/>
                  </a:lnTo>
                  <a:lnTo>
                    <a:pt x="515" y="628"/>
                  </a:lnTo>
                  <a:lnTo>
                    <a:pt x="574" y="625"/>
                  </a:lnTo>
                  <a:lnTo>
                    <a:pt x="609" y="624"/>
                  </a:lnTo>
                  <a:lnTo>
                    <a:pt x="641" y="622"/>
                  </a:lnTo>
                  <a:lnTo>
                    <a:pt x="673" y="618"/>
                  </a:lnTo>
                  <a:lnTo>
                    <a:pt x="706" y="614"/>
                  </a:lnTo>
                  <a:lnTo>
                    <a:pt x="627" y="614"/>
                  </a:lnTo>
                  <a:lnTo>
                    <a:pt x="706" y="33"/>
                  </a:lnTo>
                  <a:lnTo>
                    <a:pt x="666" y="27"/>
                  </a:lnTo>
                  <a:lnTo>
                    <a:pt x="627" y="33"/>
                  </a:lnTo>
                  <a:lnTo>
                    <a:pt x="706" y="3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960" bIns="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8073720" y="1226160"/>
              <a:ext cx="73800" cy="68760"/>
            </a:xfrm>
            <a:custGeom>
              <a:avLst/>
              <a:gdLst/>
              <a:ahLst/>
              <a:rect l="l" t="t" r="r" b="b"/>
              <a:pathLst>
                <a:path w="762" h="628">
                  <a:moveTo>
                    <a:pt x="526" y="19"/>
                  </a:moveTo>
                  <a:lnTo>
                    <a:pt x="585" y="0"/>
                  </a:lnTo>
                  <a:lnTo>
                    <a:pt x="576" y="3"/>
                  </a:lnTo>
                  <a:lnTo>
                    <a:pt x="539" y="9"/>
                  </a:lnTo>
                  <a:lnTo>
                    <a:pt x="481" y="18"/>
                  </a:lnTo>
                  <a:lnTo>
                    <a:pt x="405" y="27"/>
                  </a:lnTo>
                  <a:lnTo>
                    <a:pt x="367" y="32"/>
                  </a:lnTo>
                  <a:lnTo>
                    <a:pt x="325" y="35"/>
                  </a:lnTo>
                  <a:lnTo>
                    <a:pt x="281" y="38"/>
                  </a:lnTo>
                  <a:lnTo>
                    <a:pt x="237" y="39"/>
                  </a:lnTo>
                  <a:lnTo>
                    <a:pt x="193" y="39"/>
                  </a:lnTo>
                  <a:lnTo>
                    <a:pt x="149" y="39"/>
                  </a:lnTo>
                  <a:lnTo>
                    <a:pt x="132" y="38"/>
                  </a:lnTo>
                  <a:lnTo>
                    <a:pt x="114" y="36"/>
                  </a:lnTo>
                  <a:lnTo>
                    <a:pt x="95" y="35"/>
                  </a:lnTo>
                  <a:lnTo>
                    <a:pt x="79" y="33"/>
                  </a:lnTo>
                  <a:lnTo>
                    <a:pt x="0" y="614"/>
                  </a:lnTo>
                  <a:lnTo>
                    <a:pt x="33" y="618"/>
                  </a:lnTo>
                  <a:lnTo>
                    <a:pt x="65" y="622"/>
                  </a:lnTo>
                  <a:lnTo>
                    <a:pt x="97" y="624"/>
                  </a:lnTo>
                  <a:lnTo>
                    <a:pt x="131" y="625"/>
                  </a:lnTo>
                  <a:lnTo>
                    <a:pt x="191" y="628"/>
                  </a:lnTo>
                  <a:lnTo>
                    <a:pt x="251" y="626"/>
                  </a:lnTo>
                  <a:lnTo>
                    <a:pt x="309" y="624"/>
                  </a:lnTo>
                  <a:lnTo>
                    <a:pt x="366" y="621"/>
                  </a:lnTo>
                  <a:lnTo>
                    <a:pt x="420" y="615"/>
                  </a:lnTo>
                  <a:lnTo>
                    <a:pt x="474" y="611"/>
                  </a:lnTo>
                  <a:lnTo>
                    <a:pt x="561" y="599"/>
                  </a:lnTo>
                  <a:lnTo>
                    <a:pt x="634" y="588"/>
                  </a:lnTo>
                  <a:lnTo>
                    <a:pt x="680" y="580"/>
                  </a:lnTo>
                  <a:lnTo>
                    <a:pt x="703" y="575"/>
                  </a:lnTo>
                  <a:lnTo>
                    <a:pt x="762" y="557"/>
                  </a:lnTo>
                  <a:lnTo>
                    <a:pt x="703" y="575"/>
                  </a:lnTo>
                  <a:lnTo>
                    <a:pt x="734" y="570"/>
                  </a:lnTo>
                  <a:lnTo>
                    <a:pt x="762" y="557"/>
                  </a:lnTo>
                  <a:lnTo>
                    <a:pt x="526" y="1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960" bIns="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8124480" y="1091880"/>
              <a:ext cx="94320" cy="195120"/>
            </a:xfrm>
            <a:custGeom>
              <a:avLst/>
              <a:gdLst/>
              <a:ahLst/>
              <a:rect l="l" t="t" r="r" b="b"/>
              <a:pathLst>
                <a:path w="972" h="1777">
                  <a:moveTo>
                    <a:pt x="323" y="218"/>
                  </a:moveTo>
                  <a:lnTo>
                    <a:pt x="319" y="210"/>
                  </a:lnTo>
                  <a:lnTo>
                    <a:pt x="320" y="210"/>
                  </a:lnTo>
                  <a:lnTo>
                    <a:pt x="330" y="239"/>
                  </a:lnTo>
                  <a:lnTo>
                    <a:pt x="334" y="256"/>
                  </a:lnTo>
                  <a:lnTo>
                    <a:pt x="341" y="280"/>
                  </a:lnTo>
                  <a:lnTo>
                    <a:pt x="346" y="306"/>
                  </a:lnTo>
                  <a:lnTo>
                    <a:pt x="354" y="336"/>
                  </a:lnTo>
                  <a:lnTo>
                    <a:pt x="360" y="368"/>
                  </a:lnTo>
                  <a:lnTo>
                    <a:pt x="367" y="405"/>
                  </a:lnTo>
                  <a:lnTo>
                    <a:pt x="373" y="443"/>
                  </a:lnTo>
                  <a:lnTo>
                    <a:pt x="377" y="483"/>
                  </a:lnTo>
                  <a:lnTo>
                    <a:pt x="381" y="525"/>
                  </a:lnTo>
                  <a:lnTo>
                    <a:pt x="384" y="569"/>
                  </a:lnTo>
                  <a:lnTo>
                    <a:pt x="384" y="588"/>
                  </a:lnTo>
                  <a:lnTo>
                    <a:pt x="384" y="611"/>
                  </a:lnTo>
                  <a:lnTo>
                    <a:pt x="384" y="634"/>
                  </a:lnTo>
                  <a:lnTo>
                    <a:pt x="384" y="656"/>
                  </a:lnTo>
                  <a:lnTo>
                    <a:pt x="382" y="678"/>
                  </a:lnTo>
                  <a:lnTo>
                    <a:pt x="380" y="700"/>
                  </a:lnTo>
                  <a:lnTo>
                    <a:pt x="378" y="722"/>
                  </a:lnTo>
                  <a:lnTo>
                    <a:pt x="375" y="744"/>
                  </a:lnTo>
                  <a:lnTo>
                    <a:pt x="372" y="765"/>
                  </a:lnTo>
                  <a:lnTo>
                    <a:pt x="369" y="787"/>
                  </a:lnTo>
                  <a:lnTo>
                    <a:pt x="363" y="807"/>
                  </a:lnTo>
                  <a:lnTo>
                    <a:pt x="359" y="829"/>
                  </a:lnTo>
                  <a:lnTo>
                    <a:pt x="354" y="851"/>
                  </a:lnTo>
                  <a:lnTo>
                    <a:pt x="348" y="870"/>
                  </a:lnTo>
                  <a:lnTo>
                    <a:pt x="341" y="890"/>
                  </a:lnTo>
                  <a:lnTo>
                    <a:pt x="333" y="910"/>
                  </a:lnTo>
                  <a:lnTo>
                    <a:pt x="326" y="930"/>
                  </a:lnTo>
                  <a:lnTo>
                    <a:pt x="316" y="950"/>
                  </a:lnTo>
                  <a:lnTo>
                    <a:pt x="306" y="967"/>
                  </a:lnTo>
                  <a:lnTo>
                    <a:pt x="298" y="986"/>
                  </a:lnTo>
                  <a:lnTo>
                    <a:pt x="287" y="1004"/>
                  </a:lnTo>
                  <a:lnTo>
                    <a:pt x="276" y="1022"/>
                  </a:lnTo>
                  <a:lnTo>
                    <a:pt x="262" y="1039"/>
                  </a:lnTo>
                  <a:lnTo>
                    <a:pt x="250" y="1055"/>
                  </a:lnTo>
                  <a:lnTo>
                    <a:pt x="236" y="1073"/>
                  </a:lnTo>
                  <a:lnTo>
                    <a:pt x="221" y="1089"/>
                  </a:lnTo>
                  <a:lnTo>
                    <a:pt x="205" y="1105"/>
                  </a:lnTo>
                  <a:lnTo>
                    <a:pt x="187" y="1121"/>
                  </a:lnTo>
                  <a:lnTo>
                    <a:pt x="169" y="1137"/>
                  </a:lnTo>
                  <a:lnTo>
                    <a:pt x="150" y="1152"/>
                  </a:lnTo>
                  <a:lnTo>
                    <a:pt x="128" y="1168"/>
                  </a:lnTo>
                  <a:lnTo>
                    <a:pt x="107" y="1183"/>
                  </a:lnTo>
                  <a:lnTo>
                    <a:pt x="83" y="1197"/>
                  </a:lnTo>
                  <a:lnTo>
                    <a:pt x="56" y="1212"/>
                  </a:lnTo>
                  <a:lnTo>
                    <a:pt x="29" y="1226"/>
                  </a:lnTo>
                  <a:lnTo>
                    <a:pt x="0" y="1239"/>
                  </a:lnTo>
                  <a:lnTo>
                    <a:pt x="236" y="1777"/>
                  </a:lnTo>
                  <a:lnTo>
                    <a:pt x="285" y="1754"/>
                  </a:lnTo>
                  <a:lnTo>
                    <a:pt x="332" y="1730"/>
                  </a:lnTo>
                  <a:lnTo>
                    <a:pt x="377" y="1705"/>
                  </a:lnTo>
                  <a:lnTo>
                    <a:pt x="422" y="1678"/>
                  </a:lnTo>
                  <a:lnTo>
                    <a:pt x="464" y="1651"/>
                  </a:lnTo>
                  <a:lnTo>
                    <a:pt x="504" y="1621"/>
                  </a:lnTo>
                  <a:lnTo>
                    <a:pt x="542" y="1590"/>
                  </a:lnTo>
                  <a:lnTo>
                    <a:pt x="579" y="1558"/>
                  </a:lnTo>
                  <a:lnTo>
                    <a:pt x="614" y="1526"/>
                  </a:lnTo>
                  <a:lnTo>
                    <a:pt x="647" y="1493"/>
                  </a:lnTo>
                  <a:lnTo>
                    <a:pt x="677" y="1459"/>
                  </a:lnTo>
                  <a:lnTo>
                    <a:pt x="708" y="1423"/>
                  </a:lnTo>
                  <a:lnTo>
                    <a:pt x="736" y="1387"/>
                  </a:lnTo>
                  <a:lnTo>
                    <a:pt x="760" y="1350"/>
                  </a:lnTo>
                  <a:lnTo>
                    <a:pt x="785" y="1314"/>
                  </a:lnTo>
                  <a:lnTo>
                    <a:pt x="808" y="1275"/>
                  </a:lnTo>
                  <a:lnTo>
                    <a:pt x="828" y="1239"/>
                  </a:lnTo>
                  <a:lnTo>
                    <a:pt x="848" y="1200"/>
                  </a:lnTo>
                  <a:lnTo>
                    <a:pt x="864" y="1162"/>
                  </a:lnTo>
                  <a:lnTo>
                    <a:pt x="880" y="1124"/>
                  </a:lnTo>
                  <a:lnTo>
                    <a:pt x="894" y="1086"/>
                  </a:lnTo>
                  <a:lnTo>
                    <a:pt x="907" y="1048"/>
                  </a:lnTo>
                  <a:lnTo>
                    <a:pt x="919" y="1009"/>
                  </a:lnTo>
                  <a:lnTo>
                    <a:pt x="929" y="971"/>
                  </a:lnTo>
                  <a:lnTo>
                    <a:pt x="938" y="935"/>
                  </a:lnTo>
                  <a:lnTo>
                    <a:pt x="946" y="897"/>
                  </a:lnTo>
                  <a:lnTo>
                    <a:pt x="951" y="859"/>
                  </a:lnTo>
                  <a:lnTo>
                    <a:pt x="958" y="822"/>
                  </a:lnTo>
                  <a:lnTo>
                    <a:pt x="962" y="786"/>
                  </a:lnTo>
                  <a:lnTo>
                    <a:pt x="966" y="750"/>
                  </a:lnTo>
                  <a:lnTo>
                    <a:pt x="969" y="715"/>
                  </a:lnTo>
                  <a:lnTo>
                    <a:pt x="970" y="679"/>
                  </a:lnTo>
                  <a:lnTo>
                    <a:pt x="971" y="646"/>
                  </a:lnTo>
                  <a:lnTo>
                    <a:pt x="972" y="611"/>
                  </a:lnTo>
                  <a:lnTo>
                    <a:pt x="971" y="580"/>
                  </a:lnTo>
                  <a:lnTo>
                    <a:pt x="970" y="544"/>
                  </a:lnTo>
                  <a:lnTo>
                    <a:pt x="968" y="483"/>
                  </a:lnTo>
                  <a:lnTo>
                    <a:pt x="961" y="422"/>
                  </a:lnTo>
                  <a:lnTo>
                    <a:pt x="955" y="365"/>
                  </a:lnTo>
                  <a:lnTo>
                    <a:pt x="946" y="311"/>
                  </a:lnTo>
                  <a:lnTo>
                    <a:pt x="937" y="261"/>
                  </a:lnTo>
                  <a:lnTo>
                    <a:pt x="929" y="214"/>
                  </a:lnTo>
                  <a:lnTo>
                    <a:pt x="919" y="171"/>
                  </a:lnTo>
                  <a:lnTo>
                    <a:pt x="908" y="132"/>
                  </a:lnTo>
                  <a:lnTo>
                    <a:pt x="900" y="100"/>
                  </a:lnTo>
                  <a:lnTo>
                    <a:pt x="891" y="69"/>
                  </a:lnTo>
                  <a:lnTo>
                    <a:pt x="879" y="31"/>
                  </a:lnTo>
                  <a:lnTo>
                    <a:pt x="872" y="8"/>
                  </a:lnTo>
                  <a:lnTo>
                    <a:pt x="868" y="0"/>
                  </a:lnTo>
                  <a:lnTo>
                    <a:pt x="872" y="8"/>
                  </a:lnTo>
                  <a:lnTo>
                    <a:pt x="870" y="4"/>
                  </a:lnTo>
                  <a:lnTo>
                    <a:pt x="868" y="0"/>
                  </a:lnTo>
                  <a:lnTo>
                    <a:pt x="323" y="218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8145000" y="921240"/>
              <a:ext cx="78840" cy="194760"/>
            </a:xfrm>
            <a:custGeom>
              <a:avLst/>
              <a:gdLst/>
              <a:ahLst/>
              <a:rect l="l" t="t" r="r" b="b"/>
              <a:pathLst>
                <a:path w="812" h="1777">
                  <a:moveTo>
                    <a:pt x="325" y="0"/>
                  </a:moveTo>
                  <a:lnTo>
                    <a:pt x="297" y="42"/>
                  </a:lnTo>
                  <a:lnTo>
                    <a:pt x="288" y="58"/>
                  </a:lnTo>
                  <a:lnTo>
                    <a:pt x="272" y="90"/>
                  </a:lnTo>
                  <a:lnTo>
                    <a:pt x="248" y="139"/>
                  </a:lnTo>
                  <a:lnTo>
                    <a:pt x="220" y="202"/>
                  </a:lnTo>
                  <a:lnTo>
                    <a:pt x="203" y="241"/>
                  </a:lnTo>
                  <a:lnTo>
                    <a:pt x="187" y="283"/>
                  </a:lnTo>
                  <a:lnTo>
                    <a:pt x="170" y="327"/>
                  </a:lnTo>
                  <a:lnTo>
                    <a:pt x="152" y="374"/>
                  </a:lnTo>
                  <a:lnTo>
                    <a:pt x="134" y="426"/>
                  </a:lnTo>
                  <a:lnTo>
                    <a:pt x="116" y="479"/>
                  </a:lnTo>
                  <a:lnTo>
                    <a:pt x="100" y="536"/>
                  </a:lnTo>
                  <a:lnTo>
                    <a:pt x="82" y="594"/>
                  </a:lnTo>
                  <a:lnTo>
                    <a:pt x="67" y="656"/>
                  </a:lnTo>
                  <a:lnTo>
                    <a:pt x="52" y="719"/>
                  </a:lnTo>
                  <a:lnTo>
                    <a:pt x="39" y="785"/>
                  </a:lnTo>
                  <a:lnTo>
                    <a:pt x="27" y="853"/>
                  </a:lnTo>
                  <a:lnTo>
                    <a:pt x="16" y="923"/>
                  </a:lnTo>
                  <a:lnTo>
                    <a:pt x="10" y="992"/>
                  </a:lnTo>
                  <a:lnTo>
                    <a:pt x="7" y="1031"/>
                  </a:lnTo>
                  <a:lnTo>
                    <a:pt x="5" y="1068"/>
                  </a:lnTo>
                  <a:lnTo>
                    <a:pt x="2" y="1106"/>
                  </a:lnTo>
                  <a:lnTo>
                    <a:pt x="1" y="1143"/>
                  </a:lnTo>
                  <a:lnTo>
                    <a:pt x="0" y="1180"/>
                  </a:lnTo>
                  <a:lnTo>
                    <a:pt x="1" y="1219"/>
                  </a:lnTo>
                  <a:lnTo>
                    <a:pt x="2" y="1258"/>
                  </a:lnTo>
                  <a:lnTo>
                    <a:pt x="5" y="1296"/>
                  </a:lnTo>
                  <a:lnTo>
                    <a:pt x="7" y="1335"/>
                  </a:lnTo>
                  <a:lnTo>
                    <a:pt x="11" y="1375"/>
                  </a:lnTo>
                  <a:lnTo>
                    <a:pt x="16" y="1415"/>
                  </a:lnTo>
                  <a:lnTo>
                    <a:pt x="23" y="1454"/>
                  </a:lnTo>
                  <a:lnTo>
                    <a:pt x="29" y="1494"/>
                  </a:lnTo>
                  <a:lnTo>
                    <a:pt x="37" y="1535"/>
                  </a:lnTo>
                  <a:lnTo>
                    <a:pt x="47" y="1575"/>
                  </a:lnTo>
                  <a:lnTo>
                    <a:pt x="56" y="1616"/>
                  </a:lnTo>
                  <a:lnTo>
                    <a:pt x="68" y="1656"/>
                  </a:lnTo>
                  <a:lnTo>
                    <a:pt x="82" y="1696"/>
                  </a:lnTo>
                  <a:lnTo>
                    <a:pt x="95" y="1738"/>
                  </a:lnTo>
                  <a:lnTo>
                    <a:pt x="111" y="1777"/>
                  </a:lnTo>
                  <a:lnTo>
                    <a:pt x="656" y="1559"/>
                  </a:lnTo>
                  <a:lnTo>
                    <a:pt x="648" y="1535"/>
                  </a:lnTo>
                  <a:lnTo>
                    <a:pt x="638" y="1512"/>
                  </a:lnTo>
                  <a:lnTo>
                    <a:pt x="631" y="1487"/>
                  </a:lnTo>
                  <a:lnTo>
                    <a:pt x="625" y="1461"/>
                  </a:lnTo>
                  <a:lnTo>
                    <a:pt x="617" y="1438"/>
                  </a:lnTo>
                  <a:lnTo>
                    <a:pt x="612" y="1413"/>
                  </a:lnTo>
                  <a:lnTo>
                    <a:pt x="607" y="1388"/>
                  </a:lnTo>
                  <a:lnTo>
                    <a:pt x="602" y="1362"/>
                  </a:lnTo>
                  <a:lnTo>
                    <a:pt x="599" y="1336"/>
                  </a:lnTo>
                  <a:lnTo>
                    <a:pt x="596" y="1310"/>
                  </a:lnTo>
                  <a:lnTo>
                    <a:pt x="594" y="1285"/>
                  </a:lnTo>
                  <a:lnTo>
                    <a:pt x="592" y="1259"/>
                  </a:lnTo>
                  <a:lnTo>
                    <a:pt x="589" y="1233"/>
                  </a:lnTo>
                  <a:lnTo>
                    <a:pt x="588" y="1207"/>
                  </a:lnTo>
                  <a:lnTo>
                    <a:pt x="589" y="1180"/>
                  </a:lnTo>
                  <a:lnTo>
                    <a:pt x="588" y="1153"/>
                  </a:lnTo>
                  <a:lnTo>
                    <a:pt x="589" y="1126"/>
                  </a:lnTo>
                  <a:lnTo>
                    <a:pt x="590" y="1100"/>
                  </a:lnTo>
                  <a:lnTo>
                    <a:pt x="593" y="1074"/>
                  </a:lnTo>
                  <a:lnTo>
                    <a:pt x="595" y="1051"/>
                  </a:lnTo>
                  <a:lnTo>
                    <a:pt x="601" y="994"/>
                  </a:lnTo>
                  <a:lnTo>
                    <a:pt x="608" y="944"/>
                  </a:lnTo>
                  <a:lnTo>
                    <a:pt x="616" y="893"/>
                  </a:lnTo>
                  <a:lnTo>
                    <a:pt x="627" y="841"/>
                  </a:lnTo>
                  <a:lnTo>
                    <a:pt x="638" y="794"/>
                  </a:lnTo>
                  <a:lnTo>
                    <a:pt x="651" y="745"/>
                  </a:lnTo>
                  <a:lnTo>
                    <a:pt x="663" y="699"/>
                  </a:lnTo>
                  <a:lnTo>
                    <a:pt x="677" y="656"/>
                  </a:lnTo>
                  <a:lnTo>
                    <a:pt x="691" y="612"/>
                  </a:lnTo>
                  <a:lnTo>
                    <a:pt x="704" y="573"/>
                  </a:lnTo>
                  <a:lnTo>
                    <a:pt x="719" y="534"/>
                  </a:lnTo>
                  <a:lnTo>
                    <a:pt x="732" y="498"/>
                  </a:lnTo>
                  <a:lnTo>
                    <a:pt x="746" y="466"/>
                  </a:lnTo>
                  <a:lnTo>
                    <a:pt x="759" y="438"/>
                  </a:lnTo>
                  <a:lnTo>
                    <a:pt x="781" y="385"/>
                  </a:lnTo>
                  <a:lnTo>
                    <a:pt x="799" y="349"/>
                  </a:lnTo>
                  <a:lnTo>
                    <a:pt x="811" y="327"/>
                  </a:lnTo>
                  <a:lnTo>
                    <a:pt x="812" y="325"/>
                  </a:lnTo>
                  <a:lnTo>
                    <a:pt x="784" y="368"/>
                  </a:lnTo>
                  <a:lnTo>
                    <a:pt x="325" y="0"/>
                  </a:lnTo>
                  <a:lnTo>
                    <a:pt x="309" y="21"/>
                  </a:lnTo>
                  <a:lnTo>
                    <a:pt x="297" y="42"/>
                  </a:lnTo>
                  <a:lnTo>
                    <a:pt x="32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8176680" y="736920"/>
              <a:ext cx="115560" cy="224280"/>
            </a:xfrm>
            <a:custGeom>
              <a:avLst/>
              <a:gdLst/>
              <a:ahLst/>
              <a:rect l="l" t="t" r="r" b="b"/>
              <a:pathLst>
                <a:path w="1189" h="2044">
                  <a:moveTo>
                    <a:pt x="620" y="0"/>
                  </a:moveTo>
                  <a:lnTo>
                    <a:pt x="601" y="113"/>
                  </a:lnTo>
                  <a:lnTo>
                    <a:pt x="601" y="112"/>
                  </a:lnTo>
                  <a:lnTo>
                    <a:pt x="602" y="137"/>
                  </a:lnTo>
                  <a:lnTo>
                    <a:pt x="600" y="177"/>
                  </a:lnTo>
                  <a:lnTo>
                    <a:pt x="596" y="234"/>
                  </a:lnTo>
                  <a:lnTo>
                    <a:pt x="594" y="265"/>
                  </a:lnTo>
                  <a:lnTo>
                    <a:pt x="589" y="302"/>
                  </a:lnTo>
                  <a:lnTo>
                    <a:pt x="585" y="341"/>
                  </a:lnTo>
                  <a:lnTo>
                    <a:pt x="578" y="385"/>
                  </a:lnTo>
                  <a:lnTo>
                    <a:pt x="571" y="431"/>
                  </a:lnTo>
                  <a:lnTo>
                    <a:pt x="561" y="481"/>
                  </a:lnTo>
                  <a:lnTo>
                    <a:pt x="550" y="532"/>
                  </a:lnTo>
                  <a:lnTo>
                    <a:pt x="540" y="587"/>
                  </a:lnTo>
                  <a:lnTo>
                    <a:pt x="524" y="644"/>
                  </a:lnTo>
                  <a:lnTo>
                    <a:pt x="507" y="703"/>
                  </a:lnTo>
                  <a:lnTo>
                    <a:pt x="490" y="765"/>
                  </a:lnTo>
                  <a:lnTo>
                    <a:pt x="469" y="827"/>
                  </a:lnTo>
                  <a:lnTo>
                    <a:pt x="446" y="892"/>
                  </a:lnTo>
                  <a:lnTo>
                    <a:pt x="420" y="960"/>
                  </a:lnTo>
                  <a:lnTo>
                    <a:pt x="407" y="992"/>
                  </a:lnTo>
                  <a:lnTo>
                    <a:pt x="393" y="1026"/>
                  </a:lnTo>
                  <a:lnTo>
                    <a:pt x="378" y="1060"/>
                  </a:lnTo>
                  <a:lnTo>
                    <a:pt x="362" y="1095"/>
                  </a:lnTo>
                  <a:lnTo>
                    <a:pt x="345" y="1130"/>
                  </a:lnTo>
                  <a:lnTo>
                    <a:pt x="328" y="1165"/>
                  </a:lnTo>
                  <a:lnTo>
                    <a:pt x="310" y="1200"/>
                  </a:lnTo>
                  <a:lnTo>
                    <a:pt x="291" y="1236"/>
                  </a:lnTo>
                  <a:lnTo>
                    <a:pt x="272" y="1273"/>
                  </a:lnTo>
                  <a:lnTo>
                    <a:pt x="251" y="1308"/>
                  </a:lnTo>
                  <a:lnTo>
                    <a:pt x="230" y="1345"/>
                  </a:lnTo>
                  <a:lnTo>
                    <a:pt x="208" y="1382"/>
                  </a:lnTo>
                  <a:lnTo>
                    <a:pt x="186" y="1417"/>
                  </a:lnTo>
                  <a:lnTo>
                    <a:pt x="162" y="1454"/>
                  </a:lnTo>
                  <a:lnTo>
                    <a:pt x="137" y="1492"/>
                  </a:lnTo>
                  <a:lnTo>
                    <a:pt x="111" y="1527"/>
                  </a:lnTo>
                  <a:lnTo>
                    <a:pt x="85" y="1565"/>
                  </a:lnTo>
                  <a:lnTo>
                    <a:pt x="58" y="1603"/>
                  </a:lnTo>
                  <a:lnTo>
                    <a:pt x="29" y="1638"/>
                  </a:lnTo>
                  <a:lnTo>
                    <a:pt x="0" y="1676"/>
                  </a:lnTo>
                  <a:lnTo>
                    <a:pt x="459" y="2044"/>
                  </a:lnTo>
                  <a:lnTo>
                    <a:pt x="494" y="2000"/>
                  </a:lnTo>
                  <a:lnTo>
                    <a:pt x="528" y="1954"/>
                  </a:lnTo>
                  <a:lnTo>
                    <a:pt x="561" y="1910"/>
                  </a:lnTo>
                  <a:lnTo>
                    <a:pt x="592" y="1866"/>
                  </a:lnTo>
                  <a:lnTo>
                    <a:pt x="623" y="1821"/>
                  </a:lnTo>
                  <a:lnTo>
                    <a:pt x="653" y="1776"/>
                  </a:lnTo>
                  <a:lnTo>
                    <a:pt x="682" y="1732"/>
                  </a:lnTo>
                  <a:lnTo>
                    <a:pt x="710" y="1687"/>
                  </a:lnTo>
                  <a:lnTo>
                    <a:pt x="736" y="1644"/>
                  </a:lnTo>
                  <a:lnTo>
                    <a:pt x="762" y="1601"/>
                  </a:lnTo>
                  <a:lnTo>
                    <a:pt x="786" y="1555"/>
                  </a:lnTo>
                  <a:lnTo>
                    <a:pt x="809" y="1512"/>
                  </a:lnTo>
                  <a:lnTo>
                    <a:pt x="832" y="1469"/>
                  </a:lnTo>
                  <a:lnTo>
                    <a:pt x="855" y="1427"/>
                  </a:lnTo>
                  <a:lnTo>
                    <a:pt x="875" y="1384"/>
                  </a:lnTo>
                  <a:lnTo>
                    <a:pt x="896" y="1341"/>
                  </a:lnTo>
                  <a:lnTo>
                    <a:pt x="914" y="1300"/>
                  </a:lnTo>
                  <a:lnTo>
                    <a:pt x="933" y="1258"/>
                  </a:lnTo>
                  <a:lnTo>
                    <a:pt x="950" y="1215"/>
                  </a:lnTo>
                  <a:lnTo>
                    <a:pt x="968" y="1173"/>
                  </a:lnTo>
                  <a:lnTo>
                    <a:pt x="998" y="1095"/>
                  </a:lnTo>
                  <a:lnTo>
                    <a:pt x="1026" y="1016"/>
                  </a:lnTo>
                  <a:lnTo>
                    <a:pt x="1051" y="939"/>
                  </a:lnTo>
                  <a:lnTo>
                    <a:pt x="1074" y="864"/>
                  </a:lnTo>
                  <a:lnTo>
                    <a:pt x="1093" y="793"/>
                  </a:lnTo>
                  <a:lnTo>
                    <a:pt x="1109" y="723"/>
                  </a:lnTo>
                  <a:lnTo>
                    <a:pt x="1125" y="656"/>
                  </a:lnTo>
                  <a:lnTo>
                    <a:pt x="1138" y="591"/>
                  </a:lnTo>
                  <a:lnTo>
                    <a:pt x="1150" y="531"/>
                  </a:lnTo>
                  <a:lnTo>
                    <a:pt x="1160" y="472"/>
                  </a:lnTo>
                  <a:lnTo>
                    <a:pt x="1166" y="420"/>
                  </a:lnTo>
                  <a:lnTo>
                    <a:pt x="1174" y="368"/>
                  </a:lnTo>
                  <a:lnTo>
                    <a:pt x="1178" y="320"/>
                  </a:lnTo>
                  <a:lnTo>
                    <a:pt x="1183" y="275"/>
                  </a:lnTo>
                  <a:lnTo>
                    <a:pt x="1187" y="204"/>
                  </a:lnTo>
                  <a:lnTo>
                    <a:pt x="1188" y="148"/>
                  </a:lnTo>
                  <a:lnTo>
                    <a:pt x="1189" y="112"/>
                  </a:lnTo>
                  <a:lnTo>
                    <a:pt x="1189" y="92"/>
                  </a:lnTo>
                  <a:lnTo>
                    <a:pt x="1170" y="205"/>
                  </a:lnTo>
                  <a:lnTo>
                    <a:pt x="620" y="0"/>
                  </a:lnTo>
                  <a:lnTo>
                    <a:pt x="599" y="55"/>
                  </a:lnTo>
                  <a:lnTo>
                    <a:pt x="602" y="113"/>
                  </a:lnTo>
                  <a:lnTo>
                    <a:pt x="62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8236800" y="705240"/>
              <a:ext cx="56880" cy="64440"/>
            </a:xfrm>
            <a:custGeom>
              <a:avLst/>
              <a:gdLst/>
              <a:ahLst/>
              <a:rect l="l" t="t" r="r" b="b"/>
              <a:pathLst>
                <a:path w="589" h="589">
                  <a:moveTo>
                    <a:pt x="589" y="48"/>
                  </a:moveTo>
                  <a:lnTo>
                    <a:pt x="560" y="34"/>
                  </a:lnTo>
                  <a:lnTo>
                    <a:pt x="525" y="21"/>
                  </a:lnTo>
                  <a:lnTo>
                    <a:pt x="494" y="13"/>
                  </a:lnTo>
                  <a:lnTo>
                    <a:pt x="459" y="5"/>
                  </a:lnTo>
                  <a:lnTo>
                    <a:pt x="426" y="2"/>
                  </a:lnTo>
                  <a:lnTo>
                    <a:pt x="388" y="0"/>
                  </a:lnTo>
                  <a:lnTo>
                    <a:pt x="344" y="3"/>
                  </a:lnTo>
                  <a:lnTo>
                    <a:pt x="296" y="13"/>
                  </a:lnTo>
                  <a:lnTo>
                    <a:pt x="255" y="26"/>
                  </a:lnTo>
                  <a:lnTo>
                    <a:pt x="218" y="40"/>
                  </a:lnTo>
                  <a:lnTo>
                    <a:pt x="194" y="54"/>
                  </a:lnTo>
                  <a:lnTo>
                    <a:pt x="167" y="70"/>
                  </a:lnTo>
                  <a:lnTo>
                    <a:pt x="143" y="87"/>
                  </a:lnTo>
                  <a:lnTo>
                    <a:pt x="118" y="108"/>
                  </a:lnTo>
                  <a:lnTo>
                    <a:pt x="95" y="130"/>
                  </a:lnTo>
                  <a:lnTo>
                    <a:pt x="76" y="153"/>
                  </a:lnTo>
                  <a:lnTo>
                    <a:pt x="57" y="179"/>
                  </a:lnTo>
                  <a:lnTo>
                    <a:pt x="39" y="204"/>
                  </a:lnTo>
                  <a:lnTo>
                    <a:pt x="24" y="232"/>
                  </a:lnTo>
                  <a:lnTo>
                    <a:pt x="11" y="259"/>
                  </a:lnTo>
                  <a:lnTo>
                    <a:pt x="0" y="287"/>
                  </a:lnTo>
                  <a:lnTo>
                    <a:pt x="550" y="492"/>
                  </a:lnTo>
                  <a:lnTo>
                    <a:pt x="549" y="495"/>
                  </a:lnTo>
                  <a:lnTo>
                    <a:pt x="546" y="501"/>
                  </a:lnTo>
                  <a:lnTo>
                    <a:pt x="543" y="508"/>
                  </a:lnTo>
                  <a:lnTo>
                    <a:pt x="538" y="515"/>
                  </a:lnTo>
                  <a:lnTo>
                    <a:pt x="531" y="523"/>
                  </a:lnTo>
                  <a:lnTo>
                    <a:pt x="524" y="532"/>
                  </a:lnTo>
                  <a:lnTo>
                    <a:pt x="514" y="540"/>
                  </a:lnTo>
                  <a:lnTo>
                    <a:pt x="503" y="550"/>
                  </a:lnTo>
                  <a:lnTo>
                    <a:pt x="494" y="558"/>
                  </a:lnTo>
                  <a:lnTo>
                    <a:pt x="481" y="564"/>
                  </a:lnTo>
                  <a:lnTo>
                    <a:pt x="470" y="571"/>
                  </a:lnTo>
                  <a:lnTo>
                    <a:pt x="448" y="579"/>
                  </a:lnTo>
                  <a:lnTo>
                    <a:pt x="434" y="584"/>
                  </a:lnTo>
                  <a:lnTo>
                    <a:pt x="415" y="588"/>
                  </a:lnTo>
                  <a:lnTo>
                    <a:pt x="398" y="589"/>
                  </a:lnTo>
                  <a:lnTo>
                    <a:pt x="385" y="588"/>
                  </a:lnTo>
                  <a:lnTo>
                    <a:pt x="374" y="587"/>
                  </a:lnTo>
                  <a:lnTo>
                    <a:pt x="359" y="584"/>
                  </a:lnTo>
                  <a:lnTo>
                    <a:pt x="357" y="584"/>
                  </a:lnTo>
                  <a:lnTo>
                    <a:pt x="331" y="574"/>
                  </a:lnTo>
                  <a:lnTo>
                    <a:pt x="303" y="561"/>
                  </a:lnTo>
                  <a:lnTo>
                    <a:pt x="589" y="48"/>
                  </a:lnTo>
                  <a:lnTo>
                    <a:pt x="575" y="40"/>
                  </a:lnTo>
                  <a:lnTo>
                    <a:pt x="560" y="34"/>
                  </a:lnTo>
                  <a:lnTo>
                    <a:pt x="589" y="48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640" bIns="17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8266320" y="710640"/>
              <a:ext cx="207000" cy="92520"/>
            </a:xfrm>
            <a:custGeom>
              <a:avLst/>
              <a:gdLst/>
              <a:ahLst/>
              <a:rect l="l" t="t" r="r" b="b"/>
              <a:pathLst>
                <a:path w="2131" h="843">
                  <a:moveTo>
                    <a:pt x="1671" y="89"/>
                  </a:moveTo>
                  <a:lnTo>
                    <a:pt x="1687" y="71"/>
                  </a:lnTo>
                  <a:lnTo>
                    <a:pt x="1695" y="65"/>
                  </a:lnTo>
                  <a:lnTo>
                    <a:pt x="1680" y="78"/>
                  </a:lnTo>
                  <a:lnTo>
                    <a:pt x="1673" y="84"/>
                  </a:lnTo>
                  <a:lnTo>
                    <a:pt x="1661" y="93"/>
                  </a:lnTo>
                  <a:lnTo>
                    <a:pt x="1645" y="105"/>
                  </a:lnTo>
                  <a:lnTo>
                    <a:pt x="1628" y="117"/>
                  </a:lnTo>
                  <a:lnTo>
                    <a:pt x="1606" y="130"/>
                  </a:lnTo>
                  <a:lnTo>
                    <a:pt x="1582" y="144"/>
                  </a:lnTo>
                  <a:lnTo>
                    <a:pt x="1557" y="157"/>
                  </a:lnTo>
                  <a:lnTo>
                    <a:pt x="1527" y="172"/>
                  </a:lnTo>
                  <a:lnTo>
                    <a:pt x="1495" y="186"/>
                  </a:lnTo>
                  <a:lnTo>
                    <a:pt x="1458" y="201"/>
                  </a:lnTo>
                  <a:lnTo>
                    <a:pt x="1442" y="207"/>
                  </a:lnTo>
                  <a:lnTo>
                    <a:pt x="1424" y="212"/>
                  </a:lnTo>
                  <a:lnTo>
                    <a:pt x="1403" y="217"/>
                  </a:lnTo>
                  <a:lnTo>
                    <a:pt x="1383" y="224"/>
                  </a:lnTo>
                  <a:lnTo>
                    <a:pt x="1362" y="228"/>
                  </a:lnTo>
                  <a:lnTo>
                    <a:pt x="1340" y="234"/>
                  </a:lnTo>
                  <a:lnTo>
                    <a:pt x="1317" y="239"/>
                  </a:lnTo>
                  <a:lnTo>
                    <a:pt x="1293" y="242"/>
                  </a:lnTo>
                  <a:lnTo>
                    <a:pt x="1270" y="247"/>
                  </a:lnTo>
                  <a:lnTo>
                    <a:pt x="1245" y="249"/>
                  </a:lnTo>
                  <a:lnTo>
                    <a:pt x="1219" y="251"/>
                  </a:lnTo>
                  <a:lnTo>
                    <a:pt x="1193" y="253"/>
                  </a:lnTo>
                  <a:lnTo>
                    <a:pt x="1165" y="255"/>
                  </a:lnTo>
                  <a:lnTo>
                    <a:pt x="1137" y="254"/>
                  </a:lnTo>
                  <a:lnTo>
                    <a:pt x="1107" y="255"/>
                  </a:lnTo>
                  <a:lnTo>
                    <a:pt x="1078" y="254"/>
                  </a:lnTo>
                  <a:lnTo>
                    <a:pt x="1046" y="252"/>
                  </a:lnTo>
                  <a:lnTo>
                    <a:pt x="1015" y="250"/>
                  </a:lnTo>
                  <a:lnTo>
                    <a:pt x="983" y="245"/>
                  </a:lnTo>
                  <a:lnTo>
                    <a:pt x="949" y="241"/>
                  </a:lnTo>
                  <a:lnTo>
                    <a:pt x="915" y="236"/>
                  </a:lnTo>
                  <a:lnTo>
                    <a:pt x="879" y="229"/>
                  </a:lnTo>
                  <a:lnTo>
                    <a:pt x="843" y="223"/>
                  </a:lnTo>
                  <a:lnTo>
                    <a:pt x="806" y="213"/>
                  </a:lnTo>
                  <a:lnTo>
                    <a:pt x="768" y="204"/>
                  </a:lnTo>
                  <a:lnTo>
                    <a:pt x="729" y="192"/>
                  </a:lnTo>
                  <a:lnTo>
                    <a:pt x="689" y="180"/>
                  </a:lnTo>
                  <a:lnTo>
                    <a:pt x="648" y="166"/>
                  </a:lnTo>
                  <a:lnTo>
                    <a:pt x="607" y="151"/>
                  </a:lnTo>
                  <a:lnTo>
                    <a:pt x="564" y="134"/>
                  </a:lnTo>
                  <a:lnTo>
                    <a:pt x="520" y="116"/>
                  </a:lnTo>
                  <a:lnTo>
                    <a:pt x="475" y="97"/>
                  </a:lnTo>
                  <a:lnTo>
                    <a:pt x="429" y="75"/>
                  </a:lnTo>
                  <a:lnTo>
                    <a:pt x="382" y="51"/>
                  </a:lnTo>
                  <a:lnTo>
                    <a:pt x="335" y="27"/>
                  </a:lnTo>
                  <a:lnTo>
                    <a:pt x="286" y="0"/>
                  </a:lnTo>
                  <a:lnTo>
                    <a:pt x="0" y="513"/>
                  </a:lnTo>
                  <a:lnTo>
                    <a:pt x="59" y="544"/>
                  </a:lnTo>
                  <a:lnTo>
                    <a:pt x="117" y="575"/>
                  </a:lnTo>
                  <a:lnTo>
                    <a:pt x="175" y="604"/>
                  </a:lnTo>
                  <a:lnTo>
                    <a:pt x="232" y="629"/>
                  </a:lnTo>
                  <a:lnTo>
                    <a:pt x="289" y="655"/>
                  </a:lnTo>
                  <a:lnTo>
                    <a:pt x="345" y="679"/>
                  </a:lnTo>
                  <a:lnTo>
                    <a:pt x="400" y="701"/>
                  </a:lnTo>
                  <a:lnTo>
                    <a:pt x="455" y="720"/>
                  </a:lnTo>
                  <a:lnTo>
                    <a:pt x="508" y="738"/>
                  </a:lnTo>
                  <a:lnTo>
                    <a:pt x="562" y="756"/>
                  </a:lnTo>
                  <a:lnTo>
                    <a:pt x="614" y="770"/>
                  </a:lnTo>
                  <a:lnTo>
                    <a:pt x="665" y="784"/>
                  </a:lnTo>
                  <a:lnTo>
                    <a:pt x="717" y="796"/>
                  </a:lnTo>
                  <a:lnTo>
                    <a:pt x="767" y="806"/>
                  </a:lnTo>
                  <a:lnTo>
                    <a:pt x="816" y="816"/>
                  </a:lnTo>
                  <a:lnTo>
                    <a:pt x="864" y="824"/>
                  </a:lnTo>
                  <a:lnTo>
                    <a:pt x="914" y="830"/>
                  </a:lnTo>
                  <a:lnTo>
                    <a:pt x="960" y="834"/>
                  </a:lnTo>
                  <a:lnTo>
                    <a:pt x="1007" y="839"/>
                  </a:lnTo>
                  <a:lnTo>
                    <a:pt x="1052" y="841"/>
                  </a:lnTo>
                  <a:lnTo>
                    <a:pt x="1097" y="842"/>
                  </a:lnTo>
                  <a:lnTo>
                    <a:pt x="1140" y="843"/>
                  </a:lnTo>
                  <a:lnTo>
                    <a:pt x="1183" y="841"/>
                  </a:lnTo>
                  <a:lnTo>
                    <a:pt x="1225" y="840"/>
                  </a:lnTo>
                  <a:lnTo>
                    <a:pt x="1267" y="838"/>
                  </a:lnTo>
                  <a:lnTo>
                    <a:pt x="1307" y="833"/>
                  </a:lnTo>
                  <a:lnTo>
                    <a:pt x="1347" y="828"/>
                  </a:lnTo>
                  <a:lnTo>
                    <a:pt x="1386" y="822"/>
                  </a:lnTo>
                  <a:lnTo>
                    <a:pt x="1423" y="816"/>
                  </a:lnTo>
                  <a:lnTo>
                    <a:pt x="1459" y="808"/>
                  </a:lnTo>
                  <a:lnTo>
                    <a:pt x="1495" y="801"/>
                  </a:lnTo>
                  <a:lnTo>
                    <a:pt x="1531" y="792"/>
                  </a:lnTo>
                  <a:lnTo>
                    <a:pt x="1564" y="784"/>
                  </a:lnTo>
                  <a:lnTo>
                    <a:pt x="1597" y="773"/>
                  </a:lnTo>
                  <a:lnTo>
                    <a:pt x="1629" y="762"/>
                  </a:lnTo>
                  <a:lnTo>
                    <a:pt x="1662" y="750"/>
                  </a:lnTo>
                  <a:lnTo>
                    <a:pt x="1718" y="729"/>
                  </a:lnTo>
                  <a:lnTo>
                    <a:pt x="1773" y="706"/>
                  </a:lnTo>
                  <a:lnTo>
                    <a:pt x="1824" y="681"/>
                  </a:lnTo>
                  <a:lnTo>
                    <a:pt x="1871" y="656"/>
                  </a:lnTo>
                  <a:lnTo>
                    <a:pt x="1913" y="632"/>
                  </a:lnTo>
                  <a:lnTo>
                    <a:pt x="1950" y="607"/>
                  </a:lnTo>
                  <a:lnTo>
                    <a:pt x="1985" y="583"/>
                  </a:lnTo>
                  <a:lnTo>
                    <a:pt x="2015" y="560"/>
                  </a:lnTo>
                  <a:lnTo>
                    <a:pt x="2041" y="541"/>
                  </a:lnTo>
                  <a:lnTo>
                    <a:pt x="2066" y="519"/>
                  </a:lnTo>
                  <a:lnTo>
                    <a:pt x="2093" y="496"/>
                  </a:lnTo>
                  <a:lnTo>
                    <a:pt x="2114" y="475"/>
                  </a:lnTo>
                  <a:lnTo>
                    <a:pt x="2131" y="457"/>
                  </a:lnTo>
                  <a:lnTo>
                    <a:pt x="2113" y="474"/>
                  </a:lnTo>
                  <a:lnTo>
                    <a:pt x="2123" y="467"/>
                  </a:lnTo>
                  <a:lnTo>
                    <a:pt x="2130" y="456"/>
                  </a:lnTo>
                  <a:lnTo>
                    <a:pt x="1671" y="8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8407440" y="654480"/>
              <a:ext cx="81720" cy="106200"/>
            </a:xfrm>
            <a:custGeom>
              <a:avLst/>
              <a:gdLst/>
              <a:ahLst/>
              <a:rect l="l" t="t" r="r" b="b"/>
              <a:pathLst>
                <a:path w="846" h="971">
                  <a:moveTo>
                    <a:pt x="0" y="526"/>
                  </a:moveTo>
                  <a:lnTo>
                    <a:pt x="143" y="585"/>
                  </a:lnTo>
                  <a:lnTo>
                    <a:pt x="140" y="585"/>
                  </a:lnTo>
                  <a:lnTo>
                    <a:pt x="152" y="586"/>
                  </a:lnTo>
                  <a:lnTo>
                    <a:pt x="170" y="589"/>
                  </a:lnTo>
                  <a:lnTo>
                    <a:pt x="198" y="594"/>
                  </a:lnTo>
                  <a:lnTo>
                    <a:pt x="208" y="598"/>
                  </a:lnTo>
                  <a:lnTo>
                    <a:pt x="221" y="602"/>
                  </a:lnTo>
                  <a:lnTo>
                    <a:pt x="234" y="606"/>
                  </a:lnTo>
                  <a:lnTo>
                    <a:pt x="247" y="612"/>
                  </a:lnTo>
                  <a:lnTo>
                    <a:pt x="258" y="616"/>
                  </a:lnTo>
                  <a:lnTo>
                    <a:pt x="269" y="620"/>
                  </a:lnTo>
                  <a:lnTo>
                    <a:pt x="276" y="624"/>
                  </a:lnTo>
                  <a:lnTo>
                    <a:pt x="283" y="627"/>
                  </a:lnTo>
                  <a:lnTo>
                    <a:pt x="286" y="629"/>
                  </a:lnTo>
                  <a:lnTo>
                    <a:pt x="292" y="634"/>
                  </a:lnTo>
                  <a:lnTo>
                    <a:pt x="286" y="630"/>
                  </a:lnTo>
                  <a:lnTo>
                    <a:pt x="285" y="629"/>
                  </a:lnTo>
                  <a:lnTo>
                    <a:pt x="283" y="626"/>
                  </a:lnTo>
                  <a:lnTo>
                    <a:pt x="279" y="624"/>
                  </a:lnTo>
                  <a:lnTo>
                    <a:pt x="277" y="619"/>
                  </a:lnTo>
                  <a:lnTo>
                    <a:pt x="275" y="615"/>
                  </a:lnTo>
                  <a:lnTo>
                    <a:pt x="272" y="608"/>
                  </a:lnTo>
                  <a:lnTo>
                    <a:pt x="269" y="602"/>
                  </a:lnTo>
                  <a:lnTo>
                    <a:pt x="265" y="594"/>
                  </a:lnTo>
                  <a:lnTo>
                    <a:pt x="263" y="588"/>
                  </a:lnTo>
                  <a:lnTo>
                    <a:pt x="260" y="580"/>
                  </a:lnTo>
                  <a:lnTo>
                    <a:pt x="259" y="572"/>
                  </a:lnTo>
                  <a:lnTo>
                    <a:pt x="258" y="563"/>
                  </a:lnTo>
                  <a:lnTo>
                    <a:pt x="258" y="557"/>
                  </a:lnTo>
                  <a:lnTo>
                    <a:pt x="258" y="552"/>
                  </a:lnTo>
                  <a:lnTo>
                    <a:pt x="258" y="547"/>
                  </a:lnTo>
                  <a:lnTo>
                    <a:pt x="259" y="544"/>
                  </a:lnTo>
                  <a:lnTo>
                    <a:pt x="259" y="542"/>
                  </a:lnTo>
                  <a:lnTo>
                    <a:pt x="260" y="541"/>
                  </a:lnTo>
                  <a:lnTo>
                    <a:pt x="260" y="542"/>
                  </a:lnTo>
                  <a:lnTo>
                    <a:pt x="258" y="544"/>
                  </a:lnTo>
                  <a:lnTo>
                    <a:pt x="257" y="549"/>
                  </a:lnTo>
                  <a:lnTo>
                    <a:pt x="253" y="555"/>
                  </a:lnTo>
                  <a:lnTo>
                    <a:pt x="250" y="561"/>
                  </a:lnTo>
                  <a:lnTo>
                    <a:pt x="245" y="570"/>
                  </a:lnTo>
                  <a:lnTo>
                    <a:pt x="237" y="580"/>
                  </a:lnTo>
                  <a:lnTo>
                    <a:pt x="230" y="591"/>
                  </a:lnTo>
                  <a:lnTo>
                    <a:pt x="219" y="603"/>
                  </a:lnTo>
                  <a:lnTo>
                    <a:pt x="679" y="971"/>
                  </a:lnTo>
                  <a:lnTo>
                    <a:pt x="698" y="944"/>
                  </a:lnTo>
                  <a:lnTo>
                    <a:pt x="719" y="916"/>
                  </a:lnTo>
                  <a:lnTo>
                    <a:pt x="737" y="890"/>
                  </a:lnTo>
                  <a:lnTo>
                    <a:pt x="754" y="862"/>
                  </a:lnTo>
                  <a:lnTo>
                    <a:pt x="770" y="833"/>
                  </a:lnTo>
                  <a:lnTo>
                    <a:pt x="785" y="804"/>
                  </a:lnTo>
                  <a:lnTo>
                    <a:pt x="798" y="776"/>
                  </a:lnTo>
                  <a:lnTo>
                    <a:pt x="810" y="745"/>
                  </a:lnTo>
                  <a:lnTo>
                    <a:pt x="821" y="715"/>
                  </a:lnTo>
                  <a:lnTo>
                    <a:pt x="830" y="684"/>
                  </a:lnTo>
                  <a:lnTo>
                    <a:pt x="836" y="652"/>
                  </a:lnTo>
                  <a:lnTo>
                    <a:pt x="843" y="620"/>
                  </a:lnTo>
                  <a:lnTo>
                    <a:pt x="845" y="587"/>
                  </a:lnTo>
                  <a:lnTo>
                    <a:pt x="846" y="555"/>
                  </a:lnTo>
                  <a:lnTo>
                    <a:pt x="845" y="522"/>
                  </a:lnTo>
                  <a:lnTo>
                    <a:pt x="840" y="489"/>
                  </a:lnTo>
                  <a:lnTo>
                    <a:pt x="835" y="455"/>
                  </a:lnTo>
                  <a:lnTo>
                    <a:pt x="826" y="424"/>
                  </a:lnTo>
                  <a:lnTo>
                    <a:pt x="817" y="395"/>
                  </a:lnTo>
                  <a:lnTo>
                    <a:pt x="805" y="365"/>
                  </a:lnTo>
                  <a:lnTo>
                    <a:pt x="791" y="338"/>
                  </a:lnTo>
                  <a:lnTo>
                    <a:pt x="777" y="311"/>
                  </a:lnTo>
                  <a:lnTo>
                    <a:pt x="761" y="286"/>
                  </a:lnTo>
                  <a:lnTo>
                    <a:pt x="744" y="263"/>
                  </a:lnTo>
                  <a:lnTo>
                    <a:pt x="727" y="242"/>
                  </a:lnTo>
                  <a:lnTo>
                    <a:pt x="709" y="222"/>
                  </a:lnTo>
                  <a:lnTo>
                    <a:pt x="690" y="204"/>
                  </a:lnTo>
                  <a:lnTo>
                    <a:pt x="667" y="184"/>
                  </a:lnTo>
                  <a:lnTo>
                    <a:pt x="635" y="158"/>
                  </a:lnTo>
                  <a:lnTo>
                    <a:pt x="598" y="133"/>
                  </a:lnTo>
                  <a:lnTo>
                    <a:pt x="561" y="111"/>
                  </a:lnTo>
                  <a:lnTo>
                    <a:pt x="525" y="92"/>
                  </a:lnTo>
                  <a:lnTo>
                    <a:pt x="491" y="76"/>
                  </a:lnTo>
                  <a:lnTo>
                    <a:pt x="456" y="62"/>
                  </a:lnTo>
                  <a:lnTo>
                    <a:pt x="425" y="51"/>
                  </a:lnTo>
                  <a:lnTo>
                    <a:pt x="394" y="41"/>
                  </a:lnTo>
                  <a:lnTo>
                    <a:pt x="365" y="33"/>
                  </a:lnTo>
                  <a:lnTo>
                    <a:pt x="334" y="25"/>
                  </a:lnTo>
                  <a:lnTo>
                    <a:pt x="290" y="14"/>
                  </a:lnTo>
                  <a:lnTo>
                    <a:pt x="250" y="7"/>
                  </a:lnTo>
                  <a:lnTo>
                    <a:pt x="225" y="2"/>
                  </a:lnTo>
                  <a:lnTo>
                    <a:pt x="208" y="0"/>
                  </a:lnTo>
                  <a:lnTo>
                    <a:pt x="352" y="58"/>
                  </a:lnTo>
                  <a:lnTo>
                    <a:pt x="0" y="526"/>
                  </a:lnTo>
                  <a:lnTo>
                    <a:pt x="64" y="575"/>
                  </a:lnTo>
                  <a:lnTo>
                    <a:pt x="143" y="585"/>
                  </a:lnTo>
                  <a:lnTo>
                    <a:pt x="0" y="52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8407440" y="660600"/>
              <a:ext cx="33840" cy="57960"/>
            </a:xfrm>
            <a:custGeom>
              <a:avLst/>
              <a:gdLst/>
              <a:ahLst/>
              <a:rect l="l" t="t" r="r" b="b"/>
              <a:pathLst>
                <a:path w="352" h="527">
                  <a:moveTo>
                    <a:pt x="0" y="468"/>
                  </a:moveTo>
                  <a:lnTo>
                    <a:pt x="176" y="234"/>
                  </a:lnTo>
                  <a:lnTo>
                    <a:pt x="176" y="234"/>
                  </a:lnTo>
                  <a:lnTo>
                    <a:pt x="176" y="234"/>
                  </a:lnTo>
                  <a:lnTo>
                    <a:pt x="176" y="234"/>
                  </a:lnTo>
                  <a:lnTo>
                    <a:pt x="352" y="0"/>
                  </a:lnTo>
                  <a:lnTo>
                    <a:pt x="0" y="468"/>
                  </a:lnTo>
                  <a:lnTo>
                    <a:pt x="64" y="517"/>
                  </a:lnTo>
                  <a:lnTo>
                    <a:pt x="143" y="527"/>
                  </a:lnTo>
                  <a:lnTo>
                    <a:pt x="0" y="468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160" bIns="11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8321760" y="621360"/>
              <a:ext cx="119520" cy="90360"/>
            </a:xfrm>
            <a:custGeom>
              <a:avLst/>
              <a:gdLst/>
              <a:ahLst/>
              <a:rect l="l" t="t" r="r" b="b"/>
              <a:pathLst>
                <a:path w="1234" h="824">
                  <a:moveTo>
                    <a:pt x="571" y="0"/>
                  </a:moveTo>
                  <a:lnTo>
                    <a:pt x="472" y="518"/>
                  </a:lnTo>
                  <a:lnTo>
                    <a:pt x="882" y="824"/>
                  </a:lnTo>
                  <a:lnTo>
                    <a:pt x="1234" y="356"/>
                  </a:lnTo>
                  <a:lnTo>
                    <a:pt x="824" y="49"/>
                  </a:lnTo>
                  <a:lnTo>
                    <a:pt x="725" y="567"/>
                  </a:lnTo>
                  <a:lnTo>
                    <a:pt x="571" y="0"/>
                  </a:lnTo>
                  <a:lnTo>
                    <a:pt x="0" y="160"/>
                  </a:lnTo>
                  <a:lnTo>
                    <a:pt x="472" y="518"/>
                  </a:lnTo>
                  <a:lnTo>
                    <a:pt x="57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8321760" y="621360"/>
              <a:ext cx="70200" cy="62280"/>
            </a:xfrm>
            <a:custGeom>
              <a:avLst/>
              <a:gdLst/>
              <a:ahLst/>
              <a:rect l="l" t="t" r="r" b="b"/>
              <a:pathLst>
                <a:path w="725" h="567">
                  <a:moveTo>
                    <a:pt x="571" y="0"/>
                  </a:moveTo>
                  <a:lnTo>
                    <a:pt x="648" y="283"/>
                  </a:lnTo>
                  <a:lnTo>
                    <a:pt x="648" y="283"/>
                  </a:lnTo>
                  <a:lnTo>
                    <a:pt x="648" y="283"/>
                  </a:lnTo>
                  <a:lnTo>
                    <a:pt x="648" y="283"/>
                  </a:lnTo>
                  <a:lnTo>
                    <a:pt x="725" y="567"/>
                  </a:lnTo>
                  <a:lnTo>
                    <a:pt x="571" y="0"/>
                  </a:lnTo>
                  <a:lnTo>
                    <a:pt x="0" y="160"/>
                  </a:lnTo>
                  <a:lnTo>
                    <a:pt x="472" y="518"/>
                  </a:lnTo>
                  <a:lnTo>
                    <a:pt x="57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480" bIns="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8376840" y="445680"/>
              <a:ext cx="259200" cy="237960"/>
            </a:xfrm>
            <a:custGeom>
              <a:avLst/>
              <a:gdLst/>
              <a:ahLst/>
              <a:rect l="l" t="t" r="r" b="b"/>
              <a:pathLst>
                <a:path w="2665" h="2168">
                  <a:moveTo>
                    <a:pt x="2308" y="0"/>
                  </a:moveTo>
                  <a:lnTo>
                    <a:pt x="2267" y="30"/>
                  </a:lnTo>
                  <a:lnTo>
                    <a:pt x="2206" y="87"/>
                  </a:lnTo>
                  <a:lnTo>
                    <a:pt x="2022" y="247"/>
                  </a:lnTo>
                  <a:lnTo>
                    <a:pt x="1898" y="355"/>
                  </a:lnTo>
                  <a:lnTo>
                    <a:pt x="1752" y="477"/>
                  </a:lnTo>
                  <a:lnTo>
                    <a:pt x="1675" y="540"/>
                  </a:lnTo>
                  <a:lnTo>
                    <a:pt x="1592" y="607"/>
                  </a:lnTo>
                  <a:lnTo>
                    <a:pt x="1506" y="675"/>
                  </a:lnTo>
                  <a:lnTo>
                    <a:pt x="1418" y="744"/>
                  </a:lnTo>
                  <a:lnTo>
                    <a:pt x="1327" y="814"/>
                  </a:lnTo>
                  <a:lnTo>
                    <a:pt x="1235" y="883"/>
                  </a:lnTo>
                  <a:lnTo>
                    <a:pt x="1141" y="953"/>
                  </a:lnTo>
                  <a:lnTo>
                    <a:pt x="1046" y="1022"/>
                  </a:lnTo>
                  <a:lnTo>
                    <a:pt x="950" y="1089"/>
                  </a:lnTo>
                  <a:lnTo>
                    <a:pt x="854" y="1155"/>
                  </a:lnTo>
                  <a:lnTo>
                    <a:pt x="758" y="1219"/>
                  </a:lnTo>
                  <a:lnTo>
                    <a:pt x="662" y="1279"/>
                  </a:lnTo>
                  <a:lnTo>
                    <a:pt x="615" y="1308"/>
                  </a:lnTo>
                  <a:lnTo>
                    <a:pt x="569" y="1335"/>
                  </a:lnTo>
                  <a:lnTo>
                    <a:pt x="522" y="1363"/>
                  </a:lnTo>
                  <a:lnTo>
                    <a:pt x="477" y="1388"/>
                  </a:lnTo>
                  <a:lnTo>
                    <a:pt x="432" y="1414"/>
                  </a:lnTo>
                  <a:lnTo>
                    <a:pt x="388" y="1438"/>
                  </a:lnTo>
                  <a:lnTo>
                    <a:pt x="343" y="1460"/>
                  </a:lnTo>
                  <a:lnTo>
                    <a:pt x="301" y="1482"/>
                  </a:lnTo>
                  <a:lnTo>
                    <a:pt x="259" y="1502"/>
                  </a:lnTo>
                  <a:lnTo>
                    <a:pt x="217" y="1521"/>
                  </a:lnTo>
                  <a:lnTo>
                    <a:pt x="178" y="1538"/>
                  </a:lnTo>
                  <a:lnTo>
                    <a:pt x="139" y="1553"/>
                  </a:lnTo>
                  <a:lnTo>
                    <a:pt x="103" y="1568"/>
                  </a:lnTo>
                  <a:lnTo>
                    <a:pt x="66" y="1581"/>
                  </a:lnTo>
                  <a:lnTo>
                    <a:pt x="31" y="1592"/>
                  </a:lnTo>
                  <a:lnTo>
                    <a:pt x="0" y="1601"/>
                  </a:lnTo>
                  <a:lnTo>
                    <a:pt x="154" y="2168"/>
                  </a:lnTo>
                  <a:lnTo>
                    <a:pt x="204" y="2153"/>
                  </a:lnTo>
                  <a:lnTo>
                    <a:pt x="255" y="2136"/>
                  </a:lnTo>
                  <a:lnTo>
                    <a:pt x="304" y="2119"/>
                  </a:lnTo>
                  <a:lnTo>
                    <a:pt x="355" y="2100"/>
                  </a:lnTo>
                  <a:lnTo>
                    <a:pt x="406" y="2078"/>
                  </a:lnTo>
                  <a:lnTo>
                    <a:pt x="457" y="2057"/>
                  </a:lnTo>
                  <a:lnTo>
                    <a:pt x="507" y="2033"/>
                  </a:lnTo>
                  <a:lnTo>
                    <a:pt x="558" y="2009"/>
                  </a:lnTo>
                  <a:lnTo>
                    <a:pt x="610" y="1984"/>
                  </a:lnTo>
                  <a:lnTo>
                    <a:pt x="661" y="1957"/>
                  </a:lnTo>
                  <a:lnTo>
                    <a:pt x="712" y="1929"/>
                  </a:lnTo>
                  <a:lnTo>
                    <a:pt x="764" y="1901"/>
                  </a:lnTo>
                  <a:lnTo>
                    <a:pt x="817" y="1871"/>
                  </a:lnTo>
                  <a:lnTo>
                    <a:pt x="868" y="1841"/>
                  </a:lnTo>
                  <a:lnTo>
                    <a:pt x="921" y="1809"/>
                  </a:lnTo>
                  <a:lnTo>
                    <a:pt x="973" y="1776"/>
                  </a:lnTo>
                  <a:lnTo>
                    <a:pt x="1077" y="1710"/>
                  </a:lnTo>
                  <a:lnTo>
                    <a:pt x="1181" y="1642"/>
                  </a:lnTo>
                  <a:lnTo>
                    <a:pt x="1283" y="1572"/>
                  </a:lnTo>
                  <a:lnTo>
                    <a:pt x="1386" y="1500"/>
                  </a:lnTo>
                  <a:lnTo>
                    <a:pt x="1486" y="1428"/>
                  </a:lnTo>
                  <a:lnTo>
                    <a:pt x="1586" y="1354"/>
                  </a:lnTo>
                  <a:lnTo>
                    <a:pt x="1683" y="1281"/>
                  </a:lnTo>
                  <a:lnTo>
                    <a:pt x="1778" y="1208"/>
                  </a:lnTo>
                  <a:lnTo>
                    <a:pt x="1870" y="1136"/>
                  </a:lnTo>
                  <a:lnTo>
                    <a:pt x="1960" y="1064"/>
                  </a:lnTo>
                  <a:lnTo>
                    <a:pt x="2045" y="995"/>
                  </a:lnTo>
                  <a:lnTo>
                    <a:pt x="2127" y="927"/>
                  </a:lnTo>
                  <a:lnTo>
                    <a:pt x="2277" y="802"/>
                  </a:lnTo>
                  <a:lnTo>
                    <a:pt x="2409" y="691"/>
                  </a:lnTo>
                  <a:lnTo>
                    <a:pt x="2594" y="527"/>
                  </a:lnTo>
                  <a:lnTo>
                    <a:pt x="2665" y="463"/>
                  </a:lnTo>
                  <a:lnTo>
                    <a:pt x="2625" y="494"/>
                  </a:lnTo>
                  <a:lnTo>
                    <a:pt x="2308" y="0"/>
                  </a:lnTo>
                  <a:lnTo>
                    <a:pt x="2287" y="13"/>
                  </a:lnTo>
                  <a:lnTo>
                    <a:pt x="2267" y="30"/>
                  </a:lnTo>
                  <a:lnTo>
                    <a:pt x="2308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8601120" y="361800"/>
              <a:ext cx="241560" cy="137880"/>
            </a:xfrm>
            <a:custGeom>
              <a:avLst/>
              <a:gdLst/>
              <a:ahLst/>
              <a:rect l="l" t="t" r="r" b="b"/>
              <a:pathLst>
                <a:path w="2488" h="1258">
                  <a:moveTo>
                    <a:pt x="2420" y="16"/>
                  </a:moveTo>
                  <a:lnTo>
                    <a:pt x="2488" y="24"/>
                  </a:lnTo>
                  <a:lnTo>
                    <a:pt x="2464" y="19"/>
                  </a:lnTo>
                  <a:lnTo>
                    <a:pt x="2426" y="14"/>
                  </a:lnTo>
                  <a:lnTo>
                    <a:pt x="2394" y="10"/>
                  </a:lnTo>
                  <a:lnTo>
                    <a:pt x="2361" y="7"/>
                  </a:lnTo>
                  <a:lnTo>
                    <a:pt x="2321" y="5"/>
                  </a:lnTo>
                  <a:lnTo>
                    <a:pt x="2278" y="2"/>
                  </a:lnTo>
                  <a:lnTo>
                    <a:pt x="2229" y="0"/>
                  </a:lnTo>
                  <a:lnTo>
                    <a:pt x="2177" y="0"/>
                  </a:lnTo>
                  <a:lnTo>
                    <a:pt x="2119" y="2"/>
                  </a:lnTo>
                  <a:lnTo>
                    <a:pt x="2058" y="6"/>
                  </a:lnTo>
                  <a:lnTo>
                    <a:pt x="1991" y="10"/>
                  </a:lnTo>
                  <a:lnTo>
                    <a:pt x="1920" y="17"/>
                  </a:lnTo>
                  <a:lnTo>
                    <a:pt x="1845" y="27"/>
                  </a:lnTo>
                  <a:lnTo>
                    <a:pt x="1764" y="39"/>
                  </a:lnTo>
                  <a:lnTo>
                    <a:pt x="1682" y="53"/>
                  </a:lnTo>
                  <a:lnTo>
                    <a:pt x="1596" y="70"/>
                  </a:lnTo>
                  <a:lnTo>
                    <a:pt x="1549" y="81"/>
                  </a:lnTo>
                  <a:lnTo>
                    <a:pt x="1503" y="92"/>
                  </a:lnTo>
                  <a:lnTo>
                    <a:pt x="1456" y="104"/>
                  </a:lnTo>
                  <a:lnTo>
                    <a:pt x="1408" y="116"/>
                  </a:lnTo>
                  <a:lnTo>
                    <a:pt x="1359" y="130"/>
                  </a:lnTo>
                  <a:lnTo>
                    <a:pt x="1309" y="144"/>
                  </a:lnTo>
                  <a:lnTo>
                    <a:pt x="1258" y="160"/>
                  </a:lnTo>
                  <a:lnTo>
                    <a:pt x="1206" y="176"/>
                  </a:lnTo>
                  <a:lnTo>
                    <a:pt x="1155" y="193"/>
                  </a:lnTo>
                  <a:lnTo>
                    <a:pt x="1101" y="212"/>
                  </a:lnTo>
                  <a:lnTo>
                    <a:pt x="1046" y="232"/>
                  </a:lnTo>
                  <a:lnTo>
                    <a:pt x="991" y="254"/>
                  </a:lnTo>
                  <a:lnTo>
                    <a:pt x="935" y="275"/>
                  </a:lnTo>
                  <a:lnTo>
                    <a:pt x="877" y="298"/>
                  </a:lnTo>
                  <a:lnTo>
                    <a:pt x="820" y="323"/>
                  </a:lnTo>
                  <a:lnTo>
                    <a:pt x="762" y="349"/>
                  </a:lnTo>
                  <a:lnTo>
                    <a:pt x="703" y="376"/>
                  </a:lnTo>
                  <a:lnTo>
                    <a:pt x="642" y="405"/>
                  </a:lnTo>
                  <a:lnTo>
                    <a:pt x="582" y="434"/>
                  </a:lnTo>
                  <a:lnTo>
                    <a:pt x="519" y="464"/>
                  </a:lnTo>
                  <a:lnTo>
                    <a:pt x="457" y="496"/>
                  </a:lnTo>
                  <a:lnTo>
                    <a:pt x="395" y="530"/>
                  </a:lnTo>
                  <a:lnTo>
                    <a:pt x="330" y="565"/>
                  </a:lnTo>
                  <a:lnTo>
                    <a:pt x="266" y="602"/>
                  </a:lnTo>
                  <a:lnTo>
                    <a:pt x="200" y="640"/>
                  </a:lnTo>
                  <a:lnTo>
                    <a:pt x="135" y="680"/>
                  </a:lnTo>
                  <a:lnTo>
                    <a:pt x="68" y="721"/>
                  </a:lnTo>
                  <a:lnTo>
                    <a:pt x="0" y="764"/>
                  </a:lnTo>
                  <a:lnTo>
                    <a:pt x="317" y="1258"/>
                  </a:lnTo>
                  <a:lnTo>
                    <a:pt x="378" y="1219"/>
                  </a:lnTo>
                  <a:lnTo>
                    <a:pt x="438" y="1181"/>
                  </a:lnTo>
                  <a:lnTo>
                    <a:pt x="499" y="1146"/>
                  </a:lnTo>
                  <a:lnTo>
                    <a:pt x="558" y="1111"/>
                  </a:lnTo>
                  <a:lnTo>
                    <a:pt x="616" y="1078"/>
                  </a:lnTo>
                  <a:lnTo>
                    <a:pt x="673" y="1047"/>
                  </a:lnTo>
                  <a:lnTo>
                    <a:pt x="731" y="1016"/>
                  </a:lnTo>
                  <a:lnTo>
                    <a:pt x="787" y="988"/>
                  </a:lnTo>
                  <a:lnTo>
                    <a:pt x="841" y="960"/>
                  </a:lnTo>
                  <a:lnTo>
                    <a:pt x="896" y="933"/>
                  </a:lnTo>
                  <a:lnTo>
                    <a:pt x="949" y="908"/>
                  </a:lnTo>
                  <a:lnTo>
                    <a:pt x="1000" y="885"/>
                  </a:lnTo>
                  <a:lnTo>
                    <a:pt x="1052" y="863"/>
                  </a:lnTo>
                  <a:lnTo>
                    <a:pt x="1103" y="840"/>
                  </a:lnTo>
                  <a:lnTo>
                    <a:pt x="1154" y="820"/>
                  </a:lnTo>
                  <a:lnTo>
                    <a:pt x="1202" y="801"/>
                  </a:lnTo>
                  <a:lnTo>
                    <a:pt x="1251" y="783"/>
                  </a:lnTo>
                  <a:lnTo>
                    <a:pt x="1296" y="766"/>
                  </a:lnTo>
                  <a:lnTo>
                    <a:pt x="1342" y="750"/>
                  </a:lnTo>
                  <a:lnTo>
                    <a:pt x="1389" y="735"/>
                  </a:lnTo>
                  <a:lnTo>
                    <a:pt x="1433" y="721"/>
                  </a:lnTo>
                  <a:lnTo>
                    <a:pt x="1476" y="707"/>
                  </a:lnTo>
                  <a:lnTo>
                    <a:pt x="1519" y="695"/>
                  </a:lnTo>
                  <a:lnTo>
                    <a:pt x="1560" y="683"/>
                  </a:lnTo>
                  <a:lnTo>
                    <a:pt x="1601" y="672"/>
                  </a:lnTo>
                  <a:lnTo>
                    <a:pt x="1641" y="662"/>
                  </a:lnTo>
                  <a:lnTo>
                    <a:pt x="1680" y="653"/>
                  </a:lnTo>
                  <a:lnTo>
                    <a:pt x="1716" y="645"/>
                  </a:lnTo>
                  <a:lnTo>
                    <a:pt x="1790" y="630"/>
                  </a:lnTo>
                  <a:lnTo>
                    <a:pt x="1859" y="618"/>
                  </a:lnTo>
                  <a:lnTo>
                    <a:pt x="1923" y="609"/>
                  </a:lnTo>
                  <a:lnTo>
                    <a:pt x="1984" y="601"/>
                  </a:lnTo>
                  <a:lnTo>
                    <a:pt x="2039" y="596"/>
                  </a:lnTo>
                  <a:lnTo>
                    <a:pt x="2092" y="591"/>
                  </a:lnTo>
                  <a:lnTo>
                    <a:pt x="2140" y="589"/>
                  </a:lnTo>
                  <a:lnTo>
                    <a:pt x="2184" y="589"/>
                  </a:lnTo>
                  <a:lnTo>
                    <a:pt x="2224" y="589"/>
                  </a:lnTo>
                  <a:lnTo>
                    <a:pt x="2259" y="589"/>
                  </a:lnTo>
                  <a:lnTo>
                    <a:pt x="2289" y="590"/>
                  </a:lnTo>
                  <a:lnTo>
                    <a:pt x="2315" y="592"/>
                  </a:lnTo>
                  <a:lnTo>
                    <a:pt x="2335" y="595"/>
                  </a:lnTo>
                  <a:lnTo>
                    <a:pt x="2350" y="596"/>
                  </a:lnTo>
                  <a:lnTo>
                    <a:pt x="2373" y="600"/>
                  </a:lnTo>
                  <a:lnTo>
                    <a:pt x="2369" y="599"/>
                  </a:lnTo>
                  <a:lnTo>
                    <a:pt x="2437" y="605"/>
                  </a:lnTo>
                  <a:lnTo>
                    <a:pt x="2369" y="599"/>
                  </a:lnTo>
                  <a:lnTo>
                    <a:pt x="2403" y="605"/>
                  </a:lnTo>
                  <a:lnTo>
                    <a:pt x="2437" y="604"/>
                  </a:lnTo>
                  <a:lnTo>
                    <a:pt x="2420" y="1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8836200" y="358200"/>
              <a:ext cx="79200" cy="69480"/>
            </a:xfrm>
            <a:custGeom>
              <a:avLst/>
              <a:gdLst/>
              <a:ahLst/>
              <a:rect l="l" t="t" r="r" b="b"/>
              <a:pathLst>
                <a:path w="815" h="637">
                  <a:moveTo>
                    <a:pt x="226" y="53"/>
                  </a:moveTo>
                  <a:lnTo>
                    <a:pt x="228" y="88"/>
                  </a:lnTo>
                  <a:lnTo>
                    <a:pt x="226" y="66"/>
                  </a:lnTo>
                  <a:lnTo>
                    <a:pt x="228" y="56"/>
                  </a:lnTo>
                  <a:lnTo>
                    <a:pt x="228" y="45"/>
                  </a:lnTo>
                  <a:lnTo>
                    <a:pt x="229" y="43"/>
                  </a:lnTo>
                  <a:lnTo>
                    <a:pt x="231" y="31"/>
                  </a:lnTo>
                  <a:lnTo>
                    <a:pt x="232" y="26"/>
                  </a:lnTo>
                  <a:lnTo>
                    <a:pt x="234" y="21"/>
                  </a:lnTo>
                  <a:lnTo>
                    <a:pt x="237" y="16"/>
                  </a:lnTo>
                  <a:lnTo>
                    <a:pt x="239" y="12"/>
                  </a:lnTo>
                  <a:lnTo>
                    <a:pt x="241" y="9"/>
                  </a:lnTo>
                  <a:lnTo>
                    <a:pt x="244" y="4"/>
                  </a:lnTo>
                  <a:lnTo>
                    <a:pt x="246" y="2"/>
                  </a:lnTo>
                  <a:lnTo>
                    <a:pt x="246" y="0"/>
                  </a:lnTo>
                  <a:lnTo>
                    <a:pt x="249" y="0"/>
                  </a:lnTo>
                  <a:lnTo>
                    <a:pt x="247" y="0"/>
                  </a:lnTo>
                  <a:lnTo>
                    <a:pt x="245" y="1"/>
                  </a:lnTo>
                  <a:lnTo>
                    <a:pt x="241" y="3"/>
                  </a:lnTo>
                  <a:lnTo>
                    <a:pt x="234" y="7"/>
                  </a:lnTo>
                  <a:lnTo>
                    <a:pt x="227" y="11"/>
                  </a:lnTo>
                  <a:lnTo>
                    <a:pt x="215" y="16"/>
                  </a:lnTo>
                  <a:lnTo>
                    <a:pt x="200" y="21"/>
                  </a:lnTo>
                  <a:lnTo>
                    <a:pt x="183" y="26"/>
                  </a:lnTo>
                  <a:lnTo>
                    <a:pt x="161" y="32"/>
                  </a:lnTo>
                  <a:lnTo>
                    <a:pt x="136" y="37"/>
                  </a:lnTo>
                  <a:lnTo>
                    <a:pt x="108" y="41"/>
                  </a:lnTo>
                  <a:lnTo>
                    <a:pt x="76" y="45"/>
                  </a:lnTo>
                  <a:lnTo>
                    <a:pt x="39" y="47"/>
                  </a:lnTo>
                  <a:lnTo>
                    <a:pt x="0" y="48"/>
                  </a:lnTo>
                  <a:lnTo>
                    <a:pt x="17" y="637"/>
                  </a:lnTo>
                  <a:lnTo>
                    <a:pt x="77" y="634"/>
                  </a:lnTo>
                  <a:lnTo>
                    <a:pt x="133" y="629"/>
                  </a:lnTo>
                  <a:lnTo>
                    <a:pt x="186" y="623"/>
                  </a:lnTo>
                  <a:lnTo>
                    <a:pt x="238" y="616"/>
                  </a:lnTo>
                  <a:lnTo>
                    <a:pt x="287" y="605"/>
                  </a:lnTo>
                  <a:lnTo>
                    <a:pt x="335" y="594"/>
                  </a:lnTo>
                  <a:lnTo>
                    <a:pt x="380" y="580"/>
                  </a:lnTo>
                  <a:lnTo>
                    <a:pt x="422" y="565"/>
                  </a:lnTo>
                  <a:lnTo>
                    <a:pt x="463" y="549"/>
                  </a:lnTo>
                  <a:lnTo>
                    <a:pt x="504" y="529"/>
                  </a:lnTo>
                  <a:lnTo>
                    <a:pt x="541" y="509"/>
                  </a:lnTo>
                  <a:lnTo>
                    <a:pt x="577" y="486"/>
                  </a:lnTo>
                  <a:lnTo>
                    <a:pt x="609" y="463"/>
                  </a:lnTo>
                  <a:lnTo>
                    <a:pt x="639" y="437"/>
                  </a:lnTo>
                  <a:lnTo>
                    <a:pt x="668" y="410"/>
                  </a:lnTo>
                  <a:lnTo>
                    <a:pt x="692" y="382"/>
                  </a:lnTo>
                  <a:lnTo>
                    <a:pt x="716" y="354"/>
                  </a:lnTo>
                  <a:lnTo>
                    <a:pt x="736" y="323"/>
                  </a:lnTo>
                  <a:lnTo>
                    <a:pt x="753" y="294"/>
                  </a:lnTo>
                  <a:lnTo>
                    <a:pt x="769" y="264"/>
                  </a:lnTo>
                  <a:lnTo>
                    <a:pt x="782" y="235"/>
                  </a:lnTo>
                  <a:lnTo>
                    <a:pt x="791" y="208"/>
                  </a:lnTo>
                  <a:lnTo>
                    <a:pt x="799" y="181"/>
                  </a:lnTo>
                  <a:lnTo>
                    <a:pt x="806" y="149"/>
                  </a:lnTo>
                  <a:lnTo>
                    <a:pt x="812" y="112"/>
                  </a:lnTo>
                  <a:lnTo>
                    <a:pt x="814" y="74"/>
                  </a:lnTo>
                  <a:lnTo>
                    <a:pt x="815" y="47"/>
                  </a:lnTo>
                  <a:lnTo>
                    <a:pt x="813" y="17"/>
                  </a:lnTo>
                  <a:lnTo>
                    <a:pt x="815" y="53"/>
                  </a:lnTo>
                  <a:lnTo>
                    <a:pt x="226" y="53"/>
                  </a:lnTo>
                  <a:lnTo>
                    <a:pt x="226" y="70"/>
                  </a:lnTo>
                  <a:lnTo>
                    <a:pt x="228" y="88"/>
                  </a:lnTo>
                  <a:lnTo>
                    <a:pt x="226" y="5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680" bIns="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8858520" y="363960"/>
              <a:ext cx="56880" cy="3960"/>
            </a:xfrm>
            <a:custGeom>
              <a:avLst/>
              <a:gdLst/>
              <a:ahLst/>
              <a:rect l="l" t="t" r="r" b="b"/>
              <a:pathLst>
                <a:path w="589" h="35">
                  <a:moveTo>
                    <a:pt x="0" y="0"/>
                  </a:moveTo>
                  <a:lnTo>
                    <a:pt x="294" y="0"/>
                  </a:lnTo>
                  <a:lnTo>
                    <a:pt x="294" y="0"/>
                  </a:lnTo>
                  <a:lnTo>
                    <a:pt x="294" y="0"/>
                  </a:lnTo>
                  <a:lnTo>
                    <a:pt x="294" y="0"/>
                  </a:lnTo>
                  <a:lnTo>
                    <a:pt x="589" y="0"/>
                  </a:lnTo>
                  <a:lnTo>
                    <a:pt x="0" y="0"/>
                  </a:lnTo>
                  <a:lnTo>
                    <a:pt x="0" y="17"/>
                  </a:lnTo>
                  <a:lnTo>
                    <a:pt x="2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8858520" y="363960"/>
              <a:ext cx="56880" cy="3960"/>
            </a:xfrm>
            <a:custGeom>
              <a:avLst/>
              <a:gdLst/>
              <a:ahLst/>
              <a:rect l="l" t="t" r="r" b="b"/>
              <a:pathLst>
                <a:path w="589" h="35">
                  <a:moveTo>
                    <a:pt x="0" y="0"/>
                  </a:moveTo>
                  <a:lnTo>
                    <a:pt x="294" y="0"/>
                  </a:lnTo>
                  <a:lnTo>
                    <a:pt x="294" y="0"/>
                  </a:lnTo>
                  <a:lnTo>
                    <a:pt x="294" y="0"/>
                  </a:lnTo>
                  <a:lnTo>
                    <a:pt x="294" y="0"/>
                  </a:lnTo>
                  <a:lnTo>
                    <a:pt x="589" y="0"/>
                  </a:lnTo>
                  <a:lnTo>
                    <a:pt x="0" y="0"/>
                  </a:lnTo>
                  <a:lnTo>
                    <a:pt x="0" y="17"/>
                  </a:lnTo>
                  <a:lnTo>
                    <a:pt x="2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7266960" y="337320"/>
              <a:ext cx="1619640" cy="925560"/>
            </a:xfrm>
            <a:custGeom>
              <a:avLst/>
              <a:gdLst/>
              <a:ahLst/>
              <a:rect l="l" t="t" r="r" b="b"/>
              <a:pathLst>
                <a:path w="16676" h="8428">
                  <a:moveTo>
                    <a:pt x="16676" y="244"/>
                  </a:moveTo>
                  <a:lnTo>
                    <a:pt x="16675" y="225"/>
                  </a:lnTo>
                  <a:lnTo>
                    <a:pt x="16673" y="208"/>
                  </a:lnTo>
                  <a:lnTo>
                    <a:pt x="16669" y="191"/>
                  </a:lnTo>
                  <a:lnTo>
                    <a:pt x="16665" y="176"/>
                  </a:lnTo>
                  <a:lnTo>
                    <a:pt x="16657" y="162"/>
                  </a:lnTo>
                  <a:lnTo>
                    <a:pt x="16649" y="148"/>
                  </a:lnTo>
                  <a:lnTo>
                    <a:pt x="16641" y="135"/>
                  </a:lnTo>
                  <a:lnTo>
                    <a:pt x="16631" y="123"/>
                  </a:lnTo>
                  <a:lnTo>
                    <a:pt x="16620" y="112"/>
                  </a:lnTo>
                  <a:lnTo>
                    <a:pt x="16610" y="102"/>
                  </a:lnTo>
                  <a:lnTo>
                    <a:pt x="16598" y="93"/>
                  </a:lnTo>
                  <a:lnTo>
                    <a:pt x="16585" y="84"/>
                  </a:lnTo>
                  <a:lnTo>
                    <a:pt x="16572" y="77"/>
                  </a:lnTo>
                  <a:lnTo>
                    <a:pt x="16559" y="69"/>
                  </a:lnTo>
                  <a:lnTo>
                    <a:pt x="16545" y="63"/>
                  </a:lnTo>
                  <a:lnTo>
                    <a:pt x="16532" y="56"/>
                  </a:lnTo>
                  <a:lnTo>
                    <a:pt x="16505" y="46"/>
                  </a:lnTo>
                  <a:lnTo>
                    <a:pt x="16478" y="39"/>
                  </a:lnTo>
                  <a:lnTo>
                    <a:pt x="16454" y="32"/>
                  </a:lnTo>
                  <a:lnTo>
                    <a:pt x="16432" y="28"/>
                  </a:lnTo>
                  <a:lnTo>
                    <a:pt x="16399" y="24"/>
                  </a:lnTo>
                  <a:lnTo>
                    <a:pt x="16386" y="23"/>
                  </a:lnTo>
                  <a:lnTo>
                    <a:pt x="16208" y="9"/>
                  </a:lnTo>
                  <a:lnTo>
                    <a:pt x="16033" y="1"/>
                  </a:lnTo>
                  <a:lnTo>
                    <a:pt x="15864" y="0"/>
                  </a:lnTo>
                  <a:lnTo>
                    <a:pt x="15699" y="5"/>
                  </a:lnTo>
                  <a:lnTo>
                    <a:pt x="15538" y="16"/>
                  </a:lnTo>
                  <a:lnTo>
                    <a:pt x="15382" y="31"/>
                  </a:lnTo>
                  <a:lnTo>
                    <a:pt x="15231" y="52"/>
                  </a:lnTo>
                  <a:lnTo>
                    <a:pt x="15085" y="77"/>
                  </a:lnTo>
                  <a:lnTo>
                    <a:pt x="14944" y="105"/>
                  </a:lnTo>
                  <a:lnTo>
                    <a:pt x="14808" y="137"/>
                  </a:lnTo>
                  <a:lnTo>
                    <a:pt x="14676" y="173"/>
                  </a:lnTo>
                  <a:lnTo>
                    <a:pt x="14551" y="210"/>
                  </a:lnTo>
                  <a:lnTo>
                    <a:pt x="14430" y="250"/>
                  </a:lnTo>
                  <a:lnTo>
                    <a:pt x="14315" y="291"/>
                  </a:lnTo>
                  <a:lnTo>
                    <a:pt x="14206" y="334"/>
                  </a:lnTo>
                  <a:lnTo>
                    <a:pt x="14102" y="379"/>
                  </a:lnTo>
                  <a:lnTo>
                    <a:pt x="14003" y="423"/>
                  </a:lnTo>
                  <a:lnTo>
                    <a:pt x="13910" y="468"/>
                  </a:lnTo>
                  <a:lnTo>
                    <a:pt x="13824" y="512"/>
                  </a:lnTo>
                  <a:lnTo>
                    <a:pt x="13743" y="557"/>
                  </a:lnTo>
                  <a:lnTo>
                    <a:pt x="13668" y="599"/>
                  </a:lnTo>
                  <a:lnTo>
                    <a:pt x="13599" y="640"/>
                  </a:lnTo>
                  <a:lnTo>
                    <a:pt x="13537" y="679"/>
                  </a:lnTo>
                  <a:lnTo>
                    <a:pt x="13479" y="716"/>
                  </a:lnTo>
                  <a:lnTo>
                    <a:pt x="13430" y="750"/>
                  </a:lnTo>
                  <a:lnTo>
                    <a:pt x="13385" y="781"/>
                  </a:lnTo>
                  <a:lnTo>
                    <a:pt x="13349" y="808"/>
                  </a:lnTo>
                  <a:lnTo>
                    <a:pt x="13318" y="832"/>
                  </a:lnTo>
                  <a:lnTo>
                    <a:pt x="13277" y="864"/>
                  </a:lnTo>
                  <a:lnTo>
                    <a:pt x="13262" y="876"/>
                  </a:lnTo>
                  <a:lnTo>
                    <a:pt x="13057" y="1014"/>
                  </a:lnTo>
                  <a:lnTo>
                    <a:pt x="12861" y="1142"/>
                  </a:lnTo>
                  <a:lnTo>
                    <a:pt x="12673" y="1260"/>
                  </a:lnTo>
                  <a:lnTo>
                    <a:pt x="12493" y="1368"/>
                  </a:lnTo>
                  <a:lnTo>
                    <a:pt x="12322" y="1466"/>
                  </a:lnTo>
                  <a:lnTo>
                    <a:pt x="12159" y="1555"/>
                  </a:lnTo>
                  <a:lnTo>
                    <a:pt x="12003" y="1637"/>
                  </a:lnTo>
                  <a:lnTo>
                    <a:pt x="11855" y="1709"/>
                  </a:lnTo>
                  <a:lnTo>
                    <a:pt x="11715" y="1775"/>
                  </a:lnTo>
                  <a:lnTo>
                    <a:pt x="11584" y="1832"/>
                  </a:lnTo>
                  <a:lnTo>
                    <a:pt x="11458" y="1883"/>
                  </a:lnTo>
                  <a:lnTo>
                    <a:pt x="11341" y="1928"/>
                  </a:lnTo>
                  <a:lnTo>
                    <a:pt x="11230" y="1966"/>
                  </a:lnTo>
                  <a:lnTo>
                    <a:pt x="11126" y="1999"/>
                  </a:lnTo>
                  <a:lnTo>
                    <a:pt x="11030" y="2025"/>
                  </a:lnTo>
                  <a:lnTo>
                    <a:pt x="10939" y="2048"/>
                  </a:lnTo>
                  <a:lnTo>
                    <a:pt x="10856" y="2066"/>
                  </a:lnTo>
                  <a:lnTo>
                    <a:pt x="10779" y="2079"/>
                  </a:lnTo>
                  <a:lnTo>
                    <a:pt x="10708" y="2090"/>
                  </a:lnTo>
                  <a:lnTo>
                    <a:pt x="10644" y="2097"/>
                  </a:lnTo>
                  <a:lnTo>
                    <a:pt x="10584" y="2101"/>
                  </a:lnTo>
                  <a:lnTo>
                    <a:pt x="10532" y="2102"/>
                  </a:lnTo>
                  <a:lnTo>
                    <a:pt x="10484" y="2101"/>
                  </a:lnTo>
                  <a:lnTo>
                    <a:pt x="10443" y="2099"/>
                  </a:lnTo>
                  <a:lnTo>
                    <a:pt x="10406" y="2096"/>
                  </a:lnTo>
                  <a:lnTo>
                    <a:pt x="10375" y="2091"/>
                  </a:lnTo>
                  <a:lnTo>
                    <a:pt x="10350" y="2086"/>
                  </a:lnTo>
                  <a:lnTo>
                    <a:pt x="10329" y="2082"/>
                  </a:lnTo>
                  <a:lnTo>
                    <a:pt x="10302" y="2073"/>
                  </a:lnTo>
                  <a:lnTo>
                    <a:pt x="10293" y="2070"/>
                  </a:lnTo>
                  <a:lnTo>
                    <a:pt x="10268" y="2035"/>
                  </a:lnTo>
                  <a:lnTo>
                    <a:pt x="10235" y="2004"/>
                  </a:lnTo>
                  <a:lnTo>
                    <a:pt x="10196" y="1974"/>
                  </a:lnTo>
                  <a:lnTo>
                    <a:pt x="10150" y="1947"/>
                  </a:lnTo>
                  <a:lnTo>
                    <a:pt x="10098" y="1921"/>
                  </a:lnTo>
                  <a:lnTo>
                    <a:pt x="10041" y="1897"/>
                  </a:lnTo>
                  <a:lnTo>
                    <a:pt x="9979" y="1876"/>
                  </a:lnTo>
                  <a:lnTo>
                    <a:pt x="9912" y="1855"/>
                  </a:lnTo>
                  <a:lnTo>
                    <a:pt x="9842" y="1837"/>
                  </a:lnTo>
                  <a:lnTo>
                    <a:pt x="9769" y="1819"/>
                  </a:lnTo>
                  <a:lnTo>
                    <a:pt x="9692" y="1804"/>
                  </a:lnTo>
                  <a:lnTo>
                    <a:pt x="9613" y="1790"/>
                  </a:lnTo>
                  <a:lnTo>
                    <a:pt x="9533" y="1778"/>
                  </a:lnTo>
                  <a:lnTo>
                    <a:pt x="9451" y="1768"/>
                  </a:lnTo>
                  <a:lnTo>
                    <a:pt x="9369" y="1758"/>
                  </a:lnTo>
                  <a:lnTo>
                    <a:pt x="9287" y="1749"/>
                  </a:lnTo>
                  <a:lnTo>
                    <a:pt x="9204" y="1742"/>
                  </a:lnTo>
                  <a:lnTo>
                    <a:pt x="9123" y="1735"/>
                  </a:lnTo>
                  <a:lnTo>
                    <a:pt x="9043" y="1729"/>
                  </a:lnTo>
                  <a:lnTo>
                    <a:pt x="8965" y="1725"/>
                  </a:lnTo>
                  <a:lnTo>
                    <a:pt x="8815" y="1718"/>
                  </a:lnTo>
                  <a:lnTo>
                    <a:pt x="8679" y="1714"/>
                  </a:lnTo>
                  <a:lnTo>
                    <a:pt x="8560" y="1712"/>
                  </a:lnTo>
                  <a:lnTo>
                    <a:pt x="8463" y="1711"/>
                  </a:lnTo>
                  <a:lnTo>
                    <a:pt x="8392" y="1711"/>
                  </a:lnTo>
                  <a:lnTo>
                    <a:pt x="8350" y="1712"/>
                  </a:lnTo>
                  <a:lnTo>
                    <a:pt x="8350" y="1708"/>
                  </a:lnTo>
                  <a:lnTo>
                    <a:pt x="8275" y="1707"/>
                  </a:lnTo>
                  <a:lnTo>
                    <a:pt x="8077" y="1709"/>
                  </a:lnTo>
                  <a:lnTo>
                    <a:pt x="7942" y="1713"/>
                  </a:lnTo>
                  <a:lnTo>
                    <a:pt x="7791" y="1719"/>
                  </a:lnTo>
                  <a:lnTo>
                    <a:pt x="7711" y="1723"/>
                  </a:lnTo>
                  <a:lnTo>
                    <a:pt x="7628" y="1729"/>
                  </a:lnTo>
                  <a:lnTo>
                    <a:pt x="7543" y="1734"/>
                  </a:lnTo>
                  <a:lnTo>
                    <a:pt x="7457" y="1742"/>
                  </a:lnTo>
                  <a:lnTo>
                    <a:pt x="7370" y="1750"/>
                  </a:lnTo>
                  <a:lnTo>
                    <a:pt x="7284" y="1760"/>
                  </a:lnTo>
                  <a:lnTo>
                    <a:pt x="7197" y="1771"/>
                  </a:lnTo>
                  <a:lnTo>
                    <a:pt x="7112" y="1783"/>
                  </a:lnTo>
                  <a:lnTo>
                    <a:pt x="7028" y="1797"/>
                  </a:lnTo>
                  <a:lnTo>
                    <a:pt x="6946" y="1812"/>
                  </a:lnTo>
                  <a:lnTo>
                    <a:pt x="6868" y="1829"/>
                  </a:lnTo>
                  <a:lnTo>
                    <a:pt x="6793" y="1848"/>
                  </a:lnTo>
                  <a:lnTo>
                    <a:pt x="6722" y="1868"/>
                  </a:lnTo>
                  <a:lnTo>
                    <a:pt x="6655" y="1891"/>
                  </a:lnTo>
                  <a:lnTo>
                    <a:pt x="6593" y="1915"/>
                  </a:lnTo>
                  <a:lnTo>
                    <a:pt x="6538" y="1941"/>
                  </a:lnTo>
                  <a:lnTo>
                    <a:pt x="6489" y="1970"/>
                  </a:lnTo>
                  <a:lnTo>
                    <a:pt x="6446" y="2001"/>
                  </a:lnTo>
                  <a:lnTo>
                    <a:pt x="6412" y="2034"/>
                  </a:lnTo>
                  <a:lnTo>
                    <a:pt x="6385" y="2070"/>
                  </a:lnTo>
                  <a:lnTo>
                    <a:pt x="6376" y="2073"/>
                  </a:lnTo>
                  <a:lnTo>
                    <a:pt x="6349" y="2082"/>
                  </a:lnTo>
                  <a:lnTo>
                    <a:pt x="6328" y="2086"/>
                  </a:lnTo>
                  <a:lnTo>
                    <a:pt x="6303" y="2091"/>
                  </a:lnTo>
                  <a:lnTo>
                    <a:pt x="6272" y="2096"/>
                  </a:lnTo>
                  <a:lnTo>
                    <a:pt x="6235" y="2099"/>
                  </a:lnTo>
                  <a:lnTo>
                    <a:pt x="6194" y="2101"/>
                  </a:lnTo>
                  <a:lnTo>
                    <a:pt x="6146" y="2102"/>
                  </a:lnTo>
                  <a:lnTo>
                    <a:pt x="6094" y="2101"/>
                  </a:lnTo>
                  <a:lnTo>
                    <a:pt x="6034" y="2097"/>
                  </a:lnTo>
                  <a:lnTo>
                    <a:pt x="5970" y="2090"/>
                  </a:lnTo>
                  <a:lnTo>
                    <a:pt x="5899" y="2079"/>
                  </a:lnTo>
                  <a:lnTo>
                    <a:pt x="5822" y="2066"/>
                  </a:lnTo>
                  <a:lnTo>
                    <a:pt x="5739" y="2048"/>
                  </a:lnTo>
                  <a:lnTo>
                    <a:pt x="5648" y="2025"/>
                  </a:lnTo>
                  <a:lnTo>
                    <a:pt x="5552" y="1999"/>
                  </a:lnTo>
                  <a:lnTo>
                    <a:pt x="5448" y="1966"/>
                  </a:lnTo>
                  <a:lnTo>
                    <a:pt x="5337" y="1928"/>
                  </a:lnTo>
                  <a:lnTo>
                    <a:pt x="5220" y="1883"/>
                  </a:lnTo>
                  <a:lnTo>
                    <a:pt x="5094" y="1832"/>
                  </a:lnTo>
                  <a:lnTo>
                    <a:pt x="4962" y="1775"/>
                  </a:lnTo>
                  <a:lnTo>
                    <a:pt x="4823" y="1709"/>
                  </a:lnTo>
                  <a:lnTo>
                    <a:pt x="4675" y="1637"/>
                  </a:lnTo>
                  <a:lnTo>
                    <a:pt x="4519" y="1555"/>
                  </a:lnTo>
                  <a:lnTo>
                    <a:pt x="4356" y="1466"/>
                  </a:lnTo>
                  <a:lnTo>
                    <a:pt x="4185" y="1368"/>
                  </a:lnTo>
                  <a:lnTo>
                    <a:pt x="4005" y="1260"/>
                  </a:lnTo>
                  <a:lnTo>
                    <a:pt x="3817" y="1142"/>
                  </a:lnTo>
                  <a:lnTo>
                    <a:pt x="3621" y="1014"/>
                  </a:lnTo>
                  <a:lnTo>
                    <a:pt x="3416" y="876"/>
                  </a:lnTo>
                  <a:lnTo>
                    <a:pt x="3401" y="864"/>
                  </a:lnTo>
                  <a:lnTo>
                    <a:pt x="3359" y="832"/>
                  </a:lnTo>
                  <a:lnTo>
                    <a:pt x="3329" y="808"/>
                  </a:lnTo>
                  <a:lnTo>
                    <a:pt x="3293" y="781"/>
                  </a:lnTo>
                  <a:lnTo>
                    <a:pt x="3248" y="750"/>
                  </a:lnTo>
                  <a:lnTo>
                    <a:pt x="3199" y="716"/>
                  </a:lnTo>
                  <a:lnTo>
                    <a:pt x="3141" y="679"/>
                  </a:lnTo>
                  <a:lnTo>
                    <a:pt x="3079" y="640"/>
                  </a:lnTo>
                  <a:lnTo>
                    <a:pt x="3010" y="599"/>
                  </a:lnTo>
                  <a:lnTo>
                    <a:pt x="2935" y="557"/>
                  </a:lnTo>
                  <a:lnTo>
                    <a:pt x="2854" y="512"/>
                  </a:lnTo>
                  <a:lnTo>
                    <a:pt x="2767" y="468"/>
                  </a:lnTo>
                  <a:lnTo>
                    <a:pt x="2675" y="423"/>
                  </a:lnTo>
                  <a:lnTo>
                    <a:pt x="2576" y="379"/>
                  </a:lnTo>
                  <a:lnTo>
                    <a:pt x="2472" y="334"/>
                  </a:lnTo>
                  <a:lnTo>
                    <a:pt x="2363" y="291"/>
                  </a:lnTo>
                  <a:lnTo>
                    <a:pt x="2248" y="250"/>
                  </a:lnTo>
                  <a:lnTo>
                    <a:pt x="2127" y="210"/>
                  </a:lnTo>
                  <a:lnTo>
                    <a:pt x="2002" y="173"/>
                  </a:lnTo>
                  <a:lnTo>
                    <a:pt x="1870" y="137"/>
                  </a:lnTo>
                  <a:lnTo>
                    <a:pt x="1734" y="105"/>
                  </a:lnTo>
                  <a:lnTo>
                    <a:pt x="1593" y="77"/>
                  </a:lnTo>
                  <a:lnTo>
                    <a:pt x="1447" y="52"/>
                  </a:lnTo>
                  <a:lnTo>
                    <a:pt x="1296" y="31"/>
                  </a:lnTo>
                  <a:lnTo>
                    <a:pt x="1140" y="16"/>
                  </a:lnTo>
                  <a:lnTo>
                    <a:pt x="979" y="5"/>
                  </a:lnTo>
                  <a:lnTo>
                    <a:pt x="814" y="0"/>
                  </a:lnTo>
                  <a:lnTo>
                    <a:pt x="645" y="1"/>
                  </a:lnTo>
                  <a:lnTo>
                    <a:pt x="470" y="9"/>
                  </a:lnTo>
                  <a:lnTo>
                    <a:pt x="292" y="23"/>
                  </a:lnTo>
                  <a:lnTo>
                    <a:pt x="279" y="24"/>
                  </a:lnTo>
                  <a:lnTo>
                    <a:pt x="247" y="28"/>
                  </a:lnTo>
                  <a:lnTo>
                    <a:pt x="224" y="32"/>
                  </a:lnTo>
                  <a:lnTo>
                    <a:pt x="200" y="39"/>
                  </a:lnTo>
                  <a:lnTo>
                    <a:pt x="173" y="46"/>
                  </a:lnTo>
                  <a:lnTo>
                    <a:pt x="146" y="56"/>
                  </a:lnTo>
                  <a:lnTo>
                    <a:pt x="133" y="63"/>
                  </a:lnTo>
                  <a:lnTo>
                    <a:pt x="119" y="69"/>
                  </a:lnTo>
                  <a:lnTo>
                    <a:pt x="106" y="77"/>
                  </a:lnTo>
                  <a:lnTo>
                    <a:pt x="93" y="84"/>
                  </a:lnTo>
                  <a:lnTo>
                    <a:pt x="80" y="93"/>
                  </a:lnTo>
                  <a:lnTo>
                    <a:pt x="68" y="102"/>
                  </a:lnTo>
                  <a:lnTo>
                    <a:pt x="58" y="112"/>
                  </a:lnTo>
                  <a:lnTo>
                    <a:pt x="47" y="123"/>
                  </a:lnTo>
                  <a:lnTo>
                    <a:pt x="37" y="135"/>
                  </a:lnTo>
                  <a:lnTo>
                    <a:pt x="29" y="148"/>
                  </a:lnTo>
                  <a:lnTo>
                    <a:pt x="20" y="162"/>
                  </a:lnTo>
                  <a:lnTo>
                    <a:pt x="13" y="176"/>
                  </a:lnTo>
                  <a:lnTo>
                    <a:pt x="9" y="191"/>
                  </a:lnTo>
                  <a:lnTo>
                    <a:pt x="5" y="208"/>
                  </a:lnTo>
                  <a:lnTo>
                    <a:pt x="3" y="225"/>
                  </a:lnTo>
                  <a:lnTo>
                    <a:pt x="2" y="244"/>
                  </a:lnTo>
                  <a:lnTo>
                    <a:pt x="2" y="247"/>
                  </a:lnTo>
                  <a:lnTo>
                    <a:pt x="0" y="256"/>
                  </a:lnTo>
                  <a:lnTo>
                    <a:pt x="2" y="270"/>
                  </a:lnTo>
                  <a:lnTo>
                    <a:pt x="5" y="287"/>
                  </a:lnTo>
                  <a:lnTo>
                    <a:pt x="7" y="298"/>
                  </a:lnTo>
                  <a:lnTo>
                    <a:pt x="10" y="308"/>
                  </a:lnTo>
                  <a:lnTo>
                    <a:pt x="15" y="319"/>
                  </a:lnTo>
                  <a:lnTo>
                    <a:pt x="20" y="331"/>
                  </a:lnTo>
                  <a:lnTo>
                    <a:pt x="25" y="344"/>
                  </a:lnTo>
                  <a:lnTo>
                    <a:pt x="33" y="357"/>
                  </a:lnTo>
                  <a:lnTo>
                    <a:pt x="43" y="370"/>
                  </a:lnTo>
                  <a:lnTo>
                    <a:pt x="52" y="383"/>
                  </a:lnTo>
                  <a:lnTo>
                    <a:pt x="64" y="396"/>
                  </a:lnTo>
                  <a:lnTo>
                    <a:pt x="78" y="409"/>
                  </a:lnTo>
                  <a:lnTo>
                    <a:pt x="94" y="422"/>
                  </a:lnTo>
                  <a:lnTo>
                    <a:pt x="112" y="435"/>
                  </a:lnTo>
                  <a:lnTo>
                    <a:pt x="131" y="448"/>
                  </a:lnTo>
                  <a:lnTo>
                    <a:pt x="153" y="459"/>
                  </a:lnTo>
                  <a:lnTo>
                    <a:pt x="176" y="471"/>
                  </a:lnTo>
                  <a:lnTo>
                    <a:pt x="203" y="482"/>
                  </a:lnTo>
                  <a:lnTo>
                    <a:pt x="231" y="492"/>
                  </a:lnTo>
                  <a:lnTo>
                    <a:pt x="264" y="501"/>
                  </a:lnTo>
                  <a:lnTo>
                    <a:pt x="297" y="509"/>
                  </a:lnTo>
                  <a:lnTo>
                    <a:pt x="335" y="517"/>
                  </a:lnTo>
                  <a:lnTo>
                    <a:pt x="375" y="523"/>
                  </a:lnTo>
                  <a:lnTo>
                    <a:pt x="418" y="528"/>
                  </a:lnTo>
                  <a:lnTo>
                    <a:pt x="464" y="532"/>
                  </a:lnTo>
                  <a:lnTo>
                    <a:pt x="513" y="534"/>
                  </a:lnTo>
                  <a:lnTo>
                    <a:pt x="524" y="533"/>
                  </a:lnTo>
                  <a:lnTo>
                    <a:pt x="554" y="527"/>
                  </a:lnTo>
                  <a:lnTo>
                    <a:pt x="577" y="525"/>
                  </a:lnTo>
                  <a:lnTo>
                    <a:pt x="605" y="523"/>
                  </a:lnTo>
                  <a:lnTo>
                    <a:pt x="637" y="521"/>
                  </a:lnTo>
                  <a:lnTo>
                    <a:pt x="674" y="519"/>
                  </a:lnTo>
                  <a:lnTo>
                    <a:pt x="716" y="518"/>
                  </a:lnTo>
                  <a:lnTo>
                    <a:pt x="761" y="518"/>
                  </a:lnTo>
                  <a:lnTo>
                    <a:pt x="812" y="519"/>
                  </a:lnTo>
                  <a:lnTo>
                    <a:pt x="867" y="522"/>
                  </a:lnTo>
                  <a:lnTo>
                    <a:pt x="926" y="526"/>
                  </a:lnTo>
                  <a:lnTo>
                    <a:pt x="990" y="532"/>
                  </a:lnTo>
                  <a:lnTo>
                    <a:pt x="1058" y="540"/>
                  </a:lnTo>
                  <a:lnTo>
                    <a:pt x="1130" y="551"/>
                  </a:lnTo>
                  <a:lnTo>
                    <a:pt x="1206" y="565"/>
                  </a:lnTo>
                  <a:lnTo>
                    <a:pt x="1286" y="580"/>
                  </a:lnTo>
                  <a:lnTo>
                    <a:pt x="1370" y="600"/>
                  </a:lnTo>
                  <a:lnTo>
                    <a:pt x="1458" y="622"/>
                  </a:lnTo>
                  <a:lnTo>
                    <a:pt x="1549" y="648"/>
                  </a:lnTo>
                  <a:lnTo>
                    <a:pt x="1645" y="678"/>
                  </a:lnTo>
                  <a:lnTo>
                    <a:pt x="1743" y="712"/>
                  </a:lnTo>
                  <a:lnTo>
                    <a:pt x="1846" y="751"/>
                  </a:lnTo>
                  <a:lnTo>
                    <a:pt x="1951" y="793"/>
                  </a:lnTo>
                  <a:lnTo>
                    <a:pt x="2060" y="840"/>
                  </a:lnTo>
                  <a:lnTo>
                    <a:pt x="2174" y="892"/>
                  </a:lnTo>
                  <a:lnTo>
                    <a:pt x="2289" y="949"/>
                  </a:lnTo>
                  <a:lnTo>
                    <a:pt x="2408" y="1012"/>
                  </a:lnTo>
                  <a:lnTo>
                    <a:pt x="2530" y="1080"/>
                  </a:lnTo>
                  <a:lnTo>
                    <a:pt x="2656" y="1154"/>
                  </a:lnTo>
                  <a:lnTo>
                    <a:pt x="2783" y="1234"/>
                  </a:lnTo>
                  <a:lnTo>
                    <a:pt x="2850" y="1294"/>
                  </a:lnTo>
                  <a:lnTo>
                    <a:pt x="3035" y="1456"/>
                  </a:lnTo>
                  <a:lnTo>
                    <a:pt x="3162" y="1565"/>
                  </a:lnTo>
                  <a:lnTo>
                    <a:pt x="3310" y="1689"/>
                  </a:lnTo>
                  <a:lnTo>
                    <a:pt x="3391" y="1755"/>
                  </a:lnTo>
                  <a:lnTo>
                    <a:pt x="3474" y="1823"/>
                  </a:lnTo>
                  <a:lnTo>
                    <a:pt x="3561" y="1892"/>
                  </a:lnTo>
                  <a:lnTo>
                    <a:pt x="3652" y="1963"/>
                  </a:lnTo>
                  <a:lnTo>
                    <a:pt x="3745" y="2034"/>
                  </a:lnTo>
                  <a:lnTo>
                    <a:pt x="3840" y="2106"/>
                  </a:lnTo>
                  <a:lnTo>
                    <a:pt x="3937" y="2178"/>
                  </a:lnTo>
                  <a:lnTo>
                    <a:pt x="4035" y="2249"/>
                  </a:lnTo>
                  <a:lnTo>
                    <a:pt x="4133" y="2318"/>
                  </a:lnTo>
                  <a:lnTo>
                    <a:pt x="4233" y="2386"/>
                  </a:lnTo>
                  <a:lnTo>
                    <a:pt x="4333" y="2452"/>
                  </a:lnTo>
                  <a:lnTo>
                    <a:pt x="4432" y="2515"/>
                  </a:lnTo>
                  <a:lnTo>
                    <a:pt x="4531" y="2574"/>
                  </a:lnTo>
                  <a:lnTo>
                    <a:pt x="4629" y="2632"/>
                  </a:lnTo>
                  <a:lnTo>
                    <a:pt x="4725" y="2684"/>
                  </a:lnTo>
                  <a:lnTo>
                    <a:pt x="4820" y="2733"/>
                  </a:lnTo>
                  <a:lnTo>
                    <a:pt x="4913" y="2776"/>
                  </a:lnTo>
                  <a:lnTo>
                    <a:pt x="5003" y="2814"/>
                  </a:lnTo>
                  <a:lnTo>
                    <a:pt x="5090" y="2846"/>
                  </a:lnTo>
                  <a:lnTo>
                    <a:pt x="5173" y="2871"/>
                  </a:lnTo>
                  <a:lnTo>
                    <a:pt x="4763" y="3178"/>
                  </a:lnTo>
                  <a:lnTo>
                    <a:pt x="4757" y="3180"/>
                  </a:lnTo>
                  <a:lnTo>
                    <a:pt x="4737" y="3183"/>
                  </a:lnTo>
                  <a:lnTo>
                    <a:pt x="4709" y="3188"/>
                  </a:lnTo>
                  <a:lnTo>
                    <a:pt x="4673" y="3196"/>
                  </a:lnTo>
                  <a:lnTo>
                    <a:pt x="4652" y="3201"/>
                  </a:lnTo>
                  <a:lnTo>
                    <a:pt x="4632" y="3208"/>
                  </a:lnTo>
                  <a:lnTo>
                    <a:pt x="4609" y="3214"/>
                  </a:lnTo>
                  <a:lnTo>
                    <a:pt x="4587" y="3223"/>
                  </a:lnTo>
                  <a:lnTo>
                    <a:pt x="4565" y="3231"/>
                  </a:lnTo>
                  <a:lnTo>
                    <a:pt x="4542" y="3242"/>
                  </a:lnTo>
                  <a:lnTo>
                    <a:pt x="4520" y="3253"/>
                  </a:lnTo>
                  <a:lnTo>
                    <a:pt x="4499" y="3266"/>
                  </a:lnTo>
                  <a:lnTo>
                    <a:pt x="4478" y="3280"/>
                  </a:lnTo>
                  <a:lnTo>
                    <a:pt x="4460" y="3295"/>
                  </a:lnTo>
                  <a:lnTo>
                    <a:pt x="4443" y="3311"/>
                  </a:lnTo>
                  <a:lnTo>
                    <a:pt x="4427" y="3329"/>
                  </a:lnTo>
                  <a:lnTo>
                    <a:pt x="4414" y="3349"/>
                  </a:lnTo>
                  <a:lnTo>
                    <a:pt x="4403" y="3369"/>
                  </a:lnTo>
                  <a:lnTo>
                    <a:pt x="4394" y="3392"/>
                  </a:lnTo>
                  <a:lnTo>
                    <a:pt x="4389" y="3416"/>
                  </a:lnTo>
                  <a:lnTo>
                    <a:pt x="4387" y="3442"/>
                  </a:lnTo>
                  <a:lnTo>
                    <a:pt x="4389" y="3470"/>
                  </a:lnTo>
                  <a:lnTo>
                    <a:pt x="4394" y="3499"/>
                  </a:lnTo>
                  <a:lnTo>
                    <a:pt x="4404" y="3530"/>
                  </a:lnTo>
                  <a:lnTo>
                    <a:pt x="4418" y="3562"/>
                  </a:lnTo>
                  <a:lnTo>
                    <a:pt x="4437" y="3597"/>
                  </a:lnTo>
                  <a:lnTo>
                    <a:pt x="4461" y="3635"/>
                  </a:lnTo>
                  <a:lnTo>
                    <a:pt x="4490" y="3673"/>
                  </a:lnTo>
                  <a:lnTo>
                    <a:pt x="4498" y="3680"/>
                  </a:lnTo>
                  <a:lnTo>
                    <a:pt x="4518" y="3699"/>
                  </a:lnTo>
                  <a:lnTo>
                    <a:pt x="4534" y="3712"/>
                  </a:lnTo>
                  <a:lnTo>
                    <a:pt x="4553" y="3727"/>
                  </a:lnTo>
                  <a:lnTo>
                    <a:pt x="4575" y="3744"/>
                  </a:lnTo>
                  <a:lnTo>
                    <a:pt x="4601" y="3762"/>
                  </a:lnTo>
                  <a:lnTo>
                    <a:pt x="4632" y="3780"/>
                  </a:lnTo>
                  <a:lnTo>
                    <a:pt x="4664" y="3800"/>
                  </a:lnTo>
                  <a:lnTo>
                    <a:pt x="4701" y="3819"/>
                  </a:lnTo>
                  <a:lnTo>
                    <a:pt x="4741" y="3839"/>
                  </a:lnTo>
                  <a:lnTo>
                    <a:pt x="4784" y="3858"/>
                  </a:lnTo>
                  <a:lnTo>
                    <a:pt x="4830" y="3876"/>
                  </a:lnTo>
                  <a:lnTo>
                    <a:pt x="4881" y="3892"/>
                  </a:lnTo>
                  <a:lnTo>
                    <a:pt x="4934" y="3908"/>
                  </a:lnTo>
                  <a:lnTo>
                    <a:pt x="4991" y="3922"/>
                  </a:lnTo>
                  <a:lnTo>
                    <a:pt x="5051" y="3932"/>
                  </a:lnTo>
                  <a:lnTo>
                    <a:pt x="5115" y="3941"/>
                  </a:lnTo>
                  <a:lnTo>
                    <a:pt x="5182" y="3946"/>
                  </a:lnTo>
                  <a:lnTo>
                    <a:pt x="5252" y="3949"/>
                  </a:lnTo>
                  <a:lnTo>
                    <a:pt x="5326" y="3947"/>
                  </a:lnTo>
                  <a:lnTo>
                    <a:pt x="5403" y="3942"/>
                  </a:lnTo>
                  <a:lnTo>
                    <a:pt x="5484" y="3932"/>
                  </a:lnTo>
                  <a:lnTo>
                    <a:pt x="5568" y="3918"/>
                  </a:lnTo>
                  <a:lnTo>
                    <a:pt x="5656" y="3899"/>
                  </a:lnTo>
                  <a:lnTo>
                    <a:pt x="5746" y="3874"/>
                  </a:lnTo>
                  <a:lnTo>
                    <a:pt x="5840" y="3843"/>
                  </a:lnTo>
                  <a:lnTo>
                    <a:pt x="5937" y="3806"/>
                  </a:lnTo>
                  <a:lnTo>
                    <a:pt x="6037" y="3763"/>
                  </a:lnTo>
                  <a:lnTo>
                    <a:pt x="6141" y="3713"/>
                  </a:lnTo>
                  <a:lnTo>
                    <a:pt x="6248" y="3656"/>
                  </a:lnTo>
                  <a:lnTo>
                    <a:pt x="6253" y="3654"/>
                  </a:lnTo>
                  <a:lnTo>
                    <a:pt x="6267" y="3651"/>
                  </a:lnTo>
                  <a:lnTo>
                    <a:pt x="6278" y="3649"/>
                  </a:lnTo>
                  <a:lnTo>
                    <a:pt x="6289" y="3648"/>
                  </a:lnTo>
                  <a:lnTo>
                    <a:pt x="6301" y="3647"/>
                  </a:lnTo>
                  <a:lnTo>
                    <a:pt x="6315" y="3648"/>
                  </a:lnTo>
                  <a:lnTo>
                    <a:pt x="6329" y="3650"/>
                  </a:lnTo>
                  <a:lnTo>
                    <a:pt x="6343" y="3654"/>
                  </a:lnTo>
                  <a:lnTo>
                    <a:pt x="6349" y="3657"/>
                  </a:lnTo>
                  <a:lnTo>
                    <a:pt x="6357" y="3662"/>
                  </a:lnTo>
                  <a:lnTo>
                    <a:pt x="6363" y="3666"/>
                  </a:lnTo>
                  <a:lnTo>
                    <a:pt x="6371" y="3670"/>
                  </a:lnTo>
                  <a:lnTo>
                    <a:pt x="6377" y="3677"/>
                  </a:lnTo>
                  <a:lnTo>
                    <a:pt x="6384" y="3683"/>
                  </a:lnTo>
                  <a:lnTo>
                    <a:pt x="6390" y="3691"/>
                  </a:lnTo>
                  <a:lnTo>
                    <a:pt x="6397" y="3698"/>
                  </a:lnTo>
                  <a:lnTo>
                    <a:pt x="6403" y="3708"/>
                  </a:lnTo>
                  <a:lnTo>
                    <a:pt x="6409" y="3718"/>
                  </a:lnTo>
                  <a:lnTo>
                    <a:pt x="6414" y="3730"/>
                  </a:lnTo>
                  <a:lnTo>
                    <a:pt x="6419" y="3741"/>
                  </a:lnTo>
                  <a:lnTo>
                    <a:pt x="6418" y="3751"/>
                  </a:lnTo>
                  <a:lnTo>
                    <a:pt x="6419" y="3781"/>
                  </a:lnTo>
                  <a:lnTo>
                    <a:pt x="6421" y="3829"/>
                  </a:lnTo>
                  <a:lnTo>
                    <a:pt x="6425" y="3894"/>
                  </a:lnTo>
                  <a:lnTo>
                    <a:pt x="6428" y="3932"/>
                  </a:lnTo>
                  <a:lnTo>
                    <a:pt x="6432" y="3973"/>
                  </a:lnTo>
                  <a:lnTo>
                    <a:pt x="6438" y="4020"/>
                  </a:lnTo>
                  <a:lnTo>
                    <a:pt x="6445" y="4068"/>
                  </a:lnTo>
                  <a:lnTo>
                    <a:pt x="6454" y="4120"/>
                  </a:lnTo>
                  <a:lnTo>
                    <a:pt x="6464" y="4175"/>
                  </a:lnTo>
                  <a:lnTo>
                    <a:pt x="6476" y="4233"/>
                  </a:lnTo>
                  <a:lnTo>
                    <a:pt x="6490" y="4294"/>
                  </a:lnTo>
                  <a:lnTo>
                    <a:pt x="6506" y="4357"/>
                  </a:lnTo>
                  <a:lnTo>
                    <a:pt x="6523" y="4423"/>
                  </a:lnTo>
                  <a:lnTo>
                    <a:pt x="6544" y="4491"/>
                  </a:lnTo>
                  <a:lnTo>
                    <a:pt x="6566" y="4560"/>
                  </a:lnTo>
                  <a:lnTo>
                    <a:pt x="6592" y="4632"/>
                  </a:lnTo>
                  <a:lnTo>
                    <a:pt x="6620" y="4706"/>
                  </a:lnTo>
                  <a:lnTo>
                    <a:pt x="6651" y="4781"/>
                  </a:lnTo>
                  <a:lnTo>
                    <a:pt x="6686" y="4857"/>
                  </a:lnTo>
                  <a:lnTo>
                    <a:pt x="6723" y="4934"/>
                  </a:lnTo>
                  <a:lnTo>
                    <a:pt x="6764" y="5013"/>
                  </a:lnTo>
                  <a:lnTo>
                    <a:pt x="6808" y="5093"/>
                  </a:lnTo>
                  <a:lnTo>
                    <a:pt x="6855" y="5174"/>
                  </a:lnTo>
                  <a:lnTo>
                    <a:pt x="6906" y="5255"/>
                  </a:lnTo>
                  <a:lnTo>
                    <a:pt x="6962" y="5336"/>
                  </a:lnTo>
                  <a:lnTo>
                    <a:pt x="7022" y="5417"/>
                  </a:lnTo>
                  <a:lnTo>
                    <a:pt x="7085" y="5498"/>
                  </a:lnTo>
                  <a:lnTo>
                    <a:pt x="7090" y="5508"/>
                  </a:lnTo>
                  <a:lnTo>
                    <a:pt x="7104" y="5534"/>
                  </a:lnTo>
                  <a:lnTo>
                    <a:pt x="7124" y="5577"/>
                  </a:lnTo>
                  <a:lnTo>
                    <a:pt x="7150" y="5634"/>
                  </a:lnTo>
                  <a:lnTo>
                    <a:pt x="7164" y="5669"/>
                  </a:lnTo>
                  <a:lnTo>
                    <a:pt x="7179" y="5705"/>
                  </a:lnTo>
                  <a:lnTo>
                    <a:pt x="7195" y="5745"/>
                  </a:lnTo>
                  <a:lnTo>
                    <a:pt x="7210" y="5789"/>
                  </a:lnTo>
                  <a:lnTo>
                    <a:pt x="7227" y="5834"/>
                  </a:lnTo>
                  <a:lnTo>
                    <a:pt x="7243" y="5882"/>
                  </a:lnTo>
                  <a:lnTo>
                    <a:pt x="7258" y="5932"/>
                  </a:lnTo>
                  <a:lnTo>
                    <a:pt x="7273" y="5985"/>
                  </a:lnTo>
                  <a:lnTo>
                    <a:pt x="7286" y="6040"/>
                  </a:lnTo>
                  <a:lnTo>
                    <a:pt x="7299" y="6096"/>
                  </a:lnTo>
                  <a:lnTo>
                    <a:pt x="7311" y="6154"/>
                  </a:lnTo>
                  <a:lnTo>
                    <a:pt x="7322" y="6213"/>
                  </a:lnTo>
                  <a:lnTo>
                    <a:pt x="7330" y="6274"/>
                  </a:lnTo>
                  <a:lnTo>
                    <a:pt x="7337" y="6336"/>
                  </a:lnTo>
                  <a:lnTo>
                    <a:pt x="7342" y="6399"/>
                  </a:lnTo>
                  <a:lnTo>
                    <a:pt x="7344" y="6464"/>
                  </a:lnTo>
                  <a:lnTo>
                    <a:pt x="7344" y="6527"/>
                  </a:lnTo>
                  <a:lnTo>
                    <a:pt x="7341" y="6593"/>
                  </a:lnTo>
                  <a:lnTo>
                    <a:pt x="7336" y="6658"/>
                  </a:lnTo>
                  <a:lnTo>
                    <a:pt x="7327" y="6724"/>
                  </a:lnTo>
                  <a:lnTo>
                    <a:pt x="7314" y="6788"/>
                  </a:lnTo>
                  <a:lnTo>
                    <a:pt x="7299" y="6854"/>
                  </a:lnTo>
                  <a:lnTo>
                    <a:pt x="7279" y="6919"/>
                  </a:lnTo>
                  <a:lnTo>
                    <a:pt x="7256" y="6982"/>
                  </a:lnTo>
                  <a:lnTo>
                    <a:pt x="7251" y="6994"/>
                  </a:lnTo>
                  <a:lnTo>
                    <a:pt x="7241" y="7028"/>
                  </a:lnTo>
                  <a:lnTo>
                    <a:pt x="7234" y="7051"/>
                  </a:lnTo>
                  <a:lnTo>
                    <a:pt x="7227" y="7080"/>
                  </a:lnTo>
                  <a:lnTo>
                    <a:pt x="7218" y="7112"/>
                  </a:lnTo>
                  <a:lnTo>
                    <a:pt x="7210" y="7149"/>
                  </a:lnTo>
                  <a:lnTo>
                    <a:pt x="7202" y="7188"/>
                  </a:lnTo>
                  <a:lnTo>
                    <a:pt x="7194" y="7232"/>
                  </a:lnTo>
                  <a:lnTo>
                    <a:pt x="7188" y="7278"/>
                  </a:lnTo>
                  <a:lnTo>
                    <a:pt x="7181" y="7327"/>
                  </a:lnTo>
                  <a:lnTo>
                    <a:pt x="7177" y="7377"/>
                  </a:lnTo>
                  <a:lnTo>
                    <a:pt x="7174" y="7431"/>
                  </a:lnTo>
                  <a:lnTo>
                    <a:pt x="7173" y="7485"/>
                  </a:lnTo>
                  <a:lnTo>
                    <a:pt x="7175" y="7541"/>
                  </a:lnTo>
                  <a:lnTo>
                    <a:pt x="7178" y="7599"/>
                  </a:lnTo>
                  <a:lnTo>
                    <a:pt x="7184" y="7657"/>
                  </a:lnTo>
                  <a:lnTo>
                    <a:pt x="7194" y="7716"/>
                  </a:lnTo>
                  <a:lnTo>
                    <a:pt x="7207" y="7774"/>
                  </a:lnTo>
                  <a:lnTo>
                    <a:pt x="7223" y="7833"/>
                  </a:lnTo>
                  <a:lnTo>
                    <a:pt x="7244" y="7891"/>
                  </a:lnTo>
                  <a:lnTo>
                    <a:pt x="7269" y="7949"/>
                  </a:lnTo>
                  <a:lnTo>
                    <a:pt x="7299" y="8005"/>
                  </a:lnTo>
                  <a:lnTo>
                    <a:pt x="7333" y="8060"/>
                  </a:lnTo>
                  <a:lnTo>
                    <a:pt x="7372" y="8114"/>
                  </a:lnTo>
                  <a:lnTo>
                    <a:pt x="7418" y="8165"/>
                  </a:lnTo>
                  <a:lnTo>
                    <a:pt x="7468" y="8214"/>
                  </a:lnTo>
                  <a:lnTo>
                    <a:pt x="7524" y="8261"/>
                  </a:lnTo>
                  <a:lnTo>
                    <a:pt x="7587" y="8305"/>
                  </a:lnTo>
                  <a:lnTo>
                    <a:pt x="7657" y="8345"/>
                  </a:lnTo>
                  <a:lnTo>
                    <a:pt x="7734" y="8381"/>
                  </a:lnTo>
                  <a:lnTo>
                    <a:pt x="7749" y="8385"/>
                  </a:lnTo>
                  <a:lnTo>
                    <a:pt x="7792" y="8392"/>
                  </a:lnTo>
                  <a:lnTo>
                    <a:pt x="7857" y="8403"/>
                  </a:lnTo>
                  <a:lnTo>
                    <a:pt x="7939" y="8413"/>
                  </a:lnTo>
                  <a:lnTo>
                    <a:pt x="7985" y="8418"/>
                  </a:lnTo>
                  <a:lnTo>
                    <a:pt x="8034" y="8421"/>
                  </a:lnTo>
                  <a:lnTo>
                    <a:pt x="8084" y="8424"/>
                  </a:lnTo>
                  <a:lnTo>
                    <a:pt x="8135" y="8427"/>
                  </a:lnTo>
                  <a:lnTo>
                    <a:pt x="8188" y="8428"/>
                  </a:lnTo>
                  <a:lnTo>
                    <a:pt x="8240" y="8427"/>
                  </a:lnTo>
                  <a:lnTo>
                    <a:pt x="8266" y="8424"/>
                  </a:lnTo>
                  <a:lnTo>
                    <a:pt x="8290" y="8423"/>
                  </a:lnTo>
                  <a:lnTo>
                    <a:pt x="8315" y="8420"/>
                  </a:lnTo>
                  <a:lnTo>
                    <a:pt x="8340" y="8418"/>
                  </a:lnTo>
                  <a:lnTo>
                    <a:pt x="8365" y="8420"/>
                  </a:lnTo>
                  <a:lnTo>
                    <a:pt x="8390" y="8423"/>
                  </a:lnTo>
                  <a:lnTo>
                    <a:pt x="8416" y="8424"/>
                  </a:lnTo>
                  <a:lnTo>
                    <a:pt x="8442" y="8427"/>
                  </a:lnTo>
                  <a:lnTo>
                    <a:pt x="8493" y="8428"/>
                  </a:lnTo>
                  <a:lnTo>
                    <a:pt x="8545" y="8427"/>
                  </a:lnTo>
                  <a:lnTo>
                    <a:pt x="8596" y="8424"/>
                  </a:lnTo>
                  <a:lnTo>
                    <a:pt x="8647" y="8421"/>
                  </a:lnTo>
                  <a:lnTo>
                    <a:pt x="8694" y="8418"/>
                  </a:lnTo>
                  <a:lnTo>
                    <a:pt x="8740" y="8413"/>
                  </a:lnTo>
                  <a:lnTo>
                    <a:pt x="8822" y="8403"/>
                  </a:lnTo>
                  <a:lnTo>
                    <a:pt x="8887" y="8392"/>
                  </a:lnTo>
                  <a:lnTo>
                    <a:pt x="8929" y="8385"/>
                  </a:lnTo>
                  <a:lnTo>
                    <a:pt x="8944" y="8381"/>
                  </a:lnTo>
                  <a:lnTo>
                    <a:pt x="9021" y="8345"/>
                  </a:lnTo>
                  <a:lnTo>
                    <a:pt x="9091" y="8305"/>
                  </a:lnTo>
                  <a:lnTo>
                    <a:pt x="9154" y="8261"/>
                  </a:lnTo>
                  <a:lnTo>
                    <a:pt x="9210" y="8214"/>
                  </a:lnTo>
                  <a:lnTo>
                    <a:pt x="9260" y="8165"/>
                  </a:lnTo>
                  <a:lnTo>
                    <a:pt x="9306" y="8114"/>
                  </a:lnTo>
                  <a:lnTo>
                    <a:pt x="9345" y="8060"/>
                  </a:lnTo>
                  <a:lnTo>
                    <a:pt x="9379" y="8005"/>
                  </a:lnTo>
                  <a:lnTo>
                    <a:pt x="9408" y="7949"/>
                  </a:lnTo>
                  <a:lnTo>
                    <a:pt x="9434" y="7891"/>
                  </a:lnTo>
                  <a:lnTo>
                    <a:pt x="9455" y="7833"/>
                  </a:lnTo>
                  <a:lnTo>
                    <a:pt x="9471" y="7774"/>
                  </a:lnTo>
                  <a:lnTo>
                    <a:pt x="9484" y="7716"/>
                  </a:lnTo>
                  <a:lnTo>
                    <a:pt x="9494" y="7657"/>
                  </a:lnTo>
                  <a:lnTo>
                    <a:pt x="9500" y="7599"/>
                  </a:lnTo>
                  <a:lnTo>
                    <a:pt x="9503" y="7541"/>
                  </a:lnTo>
                  <a:lnTo>
                    <a:pt x="9505" y="7485"/>
                  </a:lnTo>
                  <a:lnTo>
                    <a:pt x="9504" y="7431"/>
                  </a:lnTo>
                  <a:lnTo>
                    <a:pt x="9501" y="7377"/>
                  </a:lnTo>
                  <a:lnTo>
                    <a:pt x="9497" y="7327"/>
                  </a:lnTo>
                  <a:lnTo>
                    <a:pt x="9490" y="7278"/>
                  </a:lnTo>
                  <a:lnTo>
                    <a:pt x="9484" y="7232"/>
                  </a:lnTo>
                  <a:lnTo>
                    <a:pt x="9476" y="7188"/>
                  </a:lnTo>
                  <a:lnTo>
                    <a:pt x="9468" y="7149"/>
                  </a:lnTo>
                  <a:lnTo>
                    <a:pt x="9460" y="7112"/>
                  </a:lnTo>
                  <a:lnTo>
                    <a:pt x="9451" y="7080"/>
                  </a:lnTo>
                  <a:lnTo>
                    <a:pt x="9444" y="7051"/>
                  </a:lnTo>
                  <a:lnTo>
                    <a:pt x="9437" y="7028"/>
                  </a:lnTo>
                  <a:lnTo>
                    <a:pt x="9427" y="6994"/>
                  </a:lnTo>
                  <a:lnTo>
                    <a:pt x="9422" y="6982"/>
                  </a:lnTo>
                  <a:lnTo>
                    <a:pt x="9399" y="6919"/>
                  </a:lnTo>
                  <a:lnTo>
                    <a:pt x="9379" y="6854"/>
                  </a:lnTo>
                  <a:lnTo>
                    <a:pt x="9364" y="6788"/>
                  </a:lnTo>
                  <a:lnTo>
                    <a:pt x="9351" y="6724"/>
                  </a:lnTo>
                  <a:lnTo>
                    <a:pt x="9342" y="6658"/>
                  </a:lnTo>
                  <a:lnTo>
                    <a:pt x="9337" y="6593"/>
                  </a:lnTo>
                  <a:lnTo>
                    <a:pt x="9334" y="6527"/>
                  </a:lnTo>
                  <a:lnTo>
                    <a:pt x="9334" y="6464"/>
                  </a:lnTo>
                  <a:lnTo>
                    <a:pt x="9336" y="6399"/>
                  </a:lnTo>
                  <a:lnTo>
                    <a:pt x="9341" y="6336"/>
                  </a:lnTo>
                  <a:lnTo>
                    <a:pt x="9348" y="6274"/>
                  </a:lnTo>
                  <a:lnTo>
                    <a:pt x="9356" y="6213"/>
                  </a:lnTo>
                  <a:lnTo>
                    <a:pt x="9367" y="6154"/>
                  </a:lnTo>
                  <a:lnTo>
                    <a:pt x="9378" y="6096"/>
                  </a:lnTo>
                  <a:lnTo>
                    <a:pt x="9392" y="6040"/>
                  </a:lnTo>
                  <a:lnTo>
                    <a:pt x="9405" y="5985"/>
                  </a:lnTo>
                  <a:lnTo>
                    <a:pt x="9420" y="5932"/>
                  </a:lnTo>
                  <a:lnTo>
                    <a:pt x="9435" y="5882"/>
                  </a:lnTo>
                  <a:lnTo>
                    <a:pt x="9451" y="5834"/>
                  </a:lnTo>
                  <a:lnTo>
                    <a:pt x="9468" y="5789"/>
                  </a:lnTo>
                  <a:lnTo>
                    <a:pt x="9483" y="5745"/>
                  </a:lnTo>
                  <a:lnTo>
                    <a:pt x="9499" y="5705"/>
                  </a:lnTo>
                  <a:lnTo>
                    <a:pt x="9514" y="5669"/>
                  </a:lnTo>
                  <a:lnTo>
                    <a:pt x="9528" y="5634"/>
                  </a:lnTo>
                  <a:lnTo>
                    <a:pt x="9554" y="5577"/>
                  </a:lnTo>
                  <a:lnTo>
                    <a:pt x="9574" y="5534"/>
                  </a:lnTo>
                  <a:lnTo>
                    <a:pt x="9588" y="5508"/>
                  </a:lnTo>
                  <a:lnTo>
                    <a:pt x="9593" y="5498"/>
                  </a:lnTo>
                  <a:lnTo>
                    <a:pt x="9656" y="5417"/>
                  </a:lnTo>
                  <a:lnTo>
                    <a:pt x="9716" y="5336"/>
                  </a:lnTo>
                  <a:lnTo>
                    <a:pt x="9772" y="5255"/>
                  </a:lnTo>
                  <a:lnTo>
                    <a:pt x="9823" y="5174"/>
                  </a:lnTo>
                  <a:lnTo>
                    <a:pt x="9870" y="5093"/>
                  </a:lnTo>
                  <a:lnTo>
                    <a:pt x="9914" y="5013"/>
                  </a:lnTo>
                  <a:lnTo>
                    <a:pt x="9955" y="4934"/>
                  </a:lnTo>
                  <a:lnTo>
                    <a:pt x="9992" y="4857"/>
                  </a:lnTo>
                  <a:lnTo>
                    <a:pt x="10027" y="4781"/>
                  </a:lnTo>
                  <a:lnTo>
                    <a:pt x="10058" y="4706"/>
                  </a:lnTo>
                  <a:lnTo>
                    <a:pt x="10086" y="4632"/>
                  </a:lnTo>
                  <a:lnTo>
                    <a:pt x="10112" y="4560"/>
                  </a:lnTo>
                  <a:lnTo>
                    <a:pt x="10134" y="4491"/>
                  </a:lnTo>
                  <a:lnTo>
                    <a:pt x="10155" y="4423"/>
                  </a:lnTo>
                  <a:lnTo>
                    <a:pt x="10172" y="4357"/>
                  </a:lnTo>
                  <a:lnTo>
                    <a:pt x="10188" y="4294"/>
                  </a:lnTo>
                  <a:lnTo>
                    <a:pt x="10202" y="4233"/>
                  </a:lnTo>
                  <a:lnTo>
                    <a:pt x="10214" y="4175"/>
                  </a:lnTo>
                  <a:lnTo>
                    <a:pt x="10224" y="4120"/>
                  </a:lnTo>
                  <a:lnTo>
                    <a:pt x="10233" y="4068"/>
                  </a:lnTo>
                  <a:lnTo>
                    <a:pt x="10240" y="4020"/>
                  </a:lnTo>
                  <a:lnTo>
                    <a:pt x="10246" y="3973"/>
                  </a:lnTo>
                  <a:lnTo>
                    <a:pt x="10250" y="3932"/>
                  </a:lnTo>
                  <a:lnTo>
                    <a:pt x="10253" y="3894"/>
                  </a:lnTo>
                  <a:lnTo>
                    <a:pt x="10257" y="3829"/>
                  </a:lnTo>
                  <a:lnTo>
                    <a:pt x="10259" y="3781"/>
                  </a:lnTo>
                  <a:lnTo>
                    <a:pt x="10260" y="3751"/>
                  </a:lnTo>
                  <a:lnTo>
                    <a:pt x="10259" y="3741"/>
                  </a:lnTo>
                  <a:lnTo>
                    <a:pt x="10264" y="3730"/>
                  </a:lnTo>
                  <a:lnTo>
                    <a:pt x="10269" y="3718"/>
                  </a:lnTo>
                  <a:lnTo>
                    <a:pt x="10275" y="3708"/>
                  </a:lnTo>
                  <a:lnTo>
                    <a:pt x="10281" y="3698"/>
                  </a:lnTo>
                  <a:lnTo>
                    <a:pt x="10288" y="3691"/>
                  </a:lnTo>
                  <a:lnTo>
                    <a:pt x="10294" y="3683"/>
                  </a:lnTo>
                  <a:lnTo>
                    <a:pt x="10301" y="3677"/>
                  </a:lnTo>
                  <a:lnTo>
                    <a:pt x="10307" y="3670"/>
                  </a:lnTo>
                  <a:lnTo>
                    <a:pt x="10315" y="3666"/>
                  </a:lnTo>
                  <a:lnTo>
                    <a:pt x="10321" y="3662"/>
                  </a:lnTo>
                  <a:lnTo>
                    <a:pt x="10329" y="3657"/>
                  </a:lnTo>
                  <a:lnTo>
                    <a:pt x="10335" y="3654"/>
                  </a:lnTo>
                  <a:lnTo>
                    <a:pt x="10349" y="3650"/>
                  </a:lnTo>
                  <a:lnTo>
                    <a:pt x="10363" y="3648"/>
                  </a:lnTo>
                  <a:lnTo>
                    <a:pt x="10377" y="3647"/>
                  </a:lnTo>
                  <a:lnTo>
                    <a:pt x="10389" y="3648"/>
                  </a:lnTo>
                  <a:lnTo>
                    <a:pt x="10400" y="3649"/>
                  </a:lnTo>
                  <a:lnTo>
                    <a:pt x="10411" y="3651"/>
                  </a:lnTo>
                  <a:lnTo>
                    <a:pt x="10425" y="3654"/>
                  </a:lnTo>
                  <a:lnTo>
                    <a:pt x="10430" y="3656"/>
                  </a:lnTo>
                  <a:lnTo>
                    <a:pt x="10537" y="3713"/>
                  </a:lnTo>
                  <a:lnTo>
                    <a:pt x="10641" y="3763"/>
                  </a:lnTo>
                  <a:lnTo>
                    <a:pt x="10741" y="3806"/>
                  </a:lnTo>
                  <a:lnTo>
                    <a:pt x="10838" y="3843"/>
                  </a:lnTo>
                  <a:lnTo>
                    <a:pt x="10932" y="3874"/>
                  </a:lnTo>
                  <a:lnTo>
                    <a:pt x="11022" y="3899"/>
                  </a:lnTo>
                  <a:lnTo>
                    <a:pt x="11110" y="3918"/>
                  </a:lnTo>
                  <a:lnTo>
                    <a:pt x="11194" y="3932"/>
                  </a:lnTo>
                  <a:lnTo>
                    <a:pt x="11275" y="3942"/>
                  </a:lnTo>
                  <a:lnTo>
                    <a:pt x="11352" y="3947"/>
                  </a:lnTo>
                  <a:lnTo>
                    <a:pt x="11425" y="3949"/>
                  </a:lnTo>
                  <a:lnTo>
                    <a:pt x="11496" y="3946"/>
                  </a:lnTo>
                  <a:lnTo>
                    <a:pt x="11563" y="3941"/>
                  </a:lnTo>
                  <a:lnTo>
                    <a:pt x="11627" y="3932"/>
                  </a:lnTo>
                  <a:lnTo>
                    <a:pt x="11687" y="3922"/>
                  </a:lnTo>
                  <a:lnTo>
                    <a:pt x="11744" y="3908"/>
                  </a:lnTo>
                  <a:lnTo>
                    <a:pt x="11797" y="3892"/>
                  </a:lnTo>
                  <a:lnTo>
                    <a:pt x="11848" y="3876"/>
                  </a:lnTo>
                  <a:lnTo>
                    <a:pt x="11894" y="3858"/>
                  </a:lnTo>
                  <a:lnTo>
                    <a:pt x="11937" y="3839"/>
                  </a:lnTo>
                  <a:lnTo>
                    <a:pt x="11977" y="3819"/>
                  </a:lnTo>
                  <a:lnTo>
                    <a:pt x="12014" y="3800"/>
                  </a:lnTo>
                  <a:lnTo>
                    <a:pt x="12046" y="3780"/>
                  </a:lnTo>
                  <a:lnTo>
                    <a:pt x="12077" y="3762"/>
                  </a:lnTo>
                  <a:lnTo>
                    <a:pt x="12103" y="3744"/>
                  </a:lnTo>
                  <a:lnTo>
                    <a:pt x="12125" y="3727"/>
                  </a:lnTo>
                  <a:lnTo>
                    <a:pt x="12144" y="3712"/>
                  </a:lnTo>
                  <a:lnTo>
                    <a:pt x="12160" y="3699"/>
                  </a:lnTo>
                  <a:lnTo>
                    <a:pt x="12180" y="3680"/>
                  </a:lnTo>
                  <a:lnTo>
                    <a:pt x="12188" y="3673"/>
                  </a:lnTo>
                  <a:lnTo>
                    <a:pt x="12217" y="3635"/>
                  </a:lnTo>
                  <a:lnTo>
                    <a:pt x="12241" y="3597"/>
                  </a:lnTo>
                  <a:lnTo>
                    <a:pt x="12260" y="3562"/>
                  </a:lnTo>
                  <a:lnTo>
                    <a:pt x="12274" y="3530"/>
                  </a:lnTo>
                  <a:lnTo>
                    <a:pt x="12284" y="3499"/>
                  </a:lnTo>
                  <a:lnTo>
                    <a:pt x="12289" y="3470"/>
                  </a:lnTo>
                  <a:lnTo>
                    <a:pt x="12291" y="3442"/>
                  </a:lnTo>
                  <a:lnTo>
                    <a:pt x="12289" y="3416"/>
                  </a:lnTo>
                  <a:lnTo>
                    <a:pt x="12284" y="3392"/>
                  </a:lnTo>
                  <a:lnTo>
                    <a:pt x="12275" y="3369"/>
                  </a:lnTo>
                  <a:lnTo>
                    <a:pt x="12264" y="3349"/>
                  </a:lnTo>
                  <a:lnTo>
                    <a:pt x="12251" y="3329"/>
                  </a:lnTo>
                  <a:lnTo>
                    <a:pt x="12235" y="3311"/>
                  </a:lnTo>
                  <a:lnTo>
                    <a:pt x="12218" y="3295"/>
                  </a:lnTo>
                  <a:lnTo>
                    <a:pt x="12200" y="3280"/>
                  </a:lnTo>
                  <a:lnTo>
                    <a:pt x="12179" y="3266"/>
                  </a:lnTo>
                  <a:lnTo>
                    <a:pt x="12158" y="3253"/>
                  </a:lnTo>
                  <a:lnTo>
                    <a:pt x="12136" y="3242"/>
                  </a:lnTo>
                  <a:lnTo>
                    <a:pt x="12113" y="3231"/>
                  </a:lnTo>
                  <a:lnTo>
                    <a:pt x="12091" y="3223"/>
                  </a:lnTo>
                  <a:lnTo>
                    <a:pt x="12069" y="3214"/>
                  </a:lnTo>
                  <a:lnTo>
                    <a:pt x="12046" y="3208"/>
                  </a:lnTo>
                  <a:lnTo>
                    <a:pt x="12026" y="3201"/>
                  </a:lnTo>
                  <a:lnTo>
                    <a:pt x="12005" y="3196"/>
                  </a:lnTo>
                  <a:lnTo>
                    <a:pt x="11969" y="3188"/>
                  </a:lnTo>
                  <a:lnTo>
                    <a:pt x="11941" y="3183"/>
                  </a:lnTo>
                  <a:lnTo>
                    <a:pt x="11921" y="3180"/>
                  </a:lnTo>
                  <a:lnTo>
                    <a:pt x="11915" y="3178"/>
                  </a:lnTo>
                  <a:lnTo>
                    <a:pt x="11505" y="2871"/>
                  </a:lnTo>
                  <a:lnTo>
                    <a:pt x="11588" y="2846"/>
                  </a:lnTo>
                  <a:lnTo>
                    <a:pt x="11675" y="2814"/>
                  </a:lnTo>
                  <a:lnTo>
                    <a:pt x="11765" y="2776"/>
                  </a:lnTo>
                  <a:lnTo>
                    <a:pt x="11858" y="2733"/>
                  </a:lnTo>
                  <a:lnTo>
                    <a:pt x="11953" y="2684"/>
                  </a:lnTo>
                  <a:lnTo>
                    <a:pt x="12049" y="2632"/>
                  </a:lnTo>
                  <a:lnTo>
                    <a:pt x="12147" y="2574"/>
                  </a:lnTo>
                  <a:lnTo>
                    <a:pt x="12245" y="2515"/>
                  </a:lnTo>
                  <a:lnTo>
                    <a:pt x="12345" y="2452"/>
                  </a:lnTo>
                  <a:lnTo>
                    <a:pt x="12445" y="2386"/>
                  </a:lnTo>
                  <a:lnTo>
                    <a:pt x="12545" y="2318"/>
                  </a:lnTo>
                  <a:lnTo>
                    <a:pt x="12643" y="2249"/>
                  </a:lnTo>
                  <a:lnTo>
                    <a:pt x="12741" y="2178"/>
                  </a:lnTo>
                  <a:lnTo>
                    <a:pt x="12838" y="2106"/>
                  </a:lnTo>
                  <a:lnTo>
                    <a:pt x="12933" y="2034"/>
                  </a:lnTo>
                  <a:lnTo>
                    <a:pt x="13026" y="1963"/>
                  </a:lnTo>
                  <a:lnTo>
                    <a:pt x="13117" y="1892"/>
                  </a:lnTo>
                  <a:lnTo>
                    <a:pt x="13204" y="1823"/>
                  </a:lnTo>
                  <a:lnTo>
                    <a:pt x="13287" y="1755"/>
                  </a:lnTo>
                  <a:lnTo>
                    <a:pt x="13368" y="1689"/>
                  </a:lnTo>
                  <a:lnTo>
                    <a:pt x="13516" y="1565"/>
                  </a:lnTo>
                  <a:lnTo>
                    <a:pt x="13643" y="1456"/>
                  </a:lnTo>
                  <a:lnTo>
                    <a:pt x="13828" y="1294"/>
                  </a:lnTo>
                  <a:lnTo>
                    <a:pt x="13895" y="1234"/>
                  </a:lnTo>
                  <a:lnTo>
                    <a:pt x="14022" y="1154"/>
                  </a:lnTo>
                  <a:lnTo>
                    <a:pt x="14147" y="1080"/>
                  </a:lnTo>
                  <a:lnTo>
                    <a:pt x="14270" y="1012"/>
                  </a:lnTo>
                  <a:lnTo>
                    <a:pt x="14389" y="949"/>
                  </a:lnTo>
                  <a:lnTo>
                    <a:pt x="14504" y="892"/>
                  </a:lnTo>
                  <a:lnTo>
                    <a:pt x="14618" y="840"/>
                  </a:lnTo>
                  <a:lnTo>
                    <a:pt x="14727" y="793"/>
                  </a:lnTo>
                  <a:lnTo>
                    <a:pt x="14832" y="751"/>
                  </a:lnTo>
                  <a:lnTo>
                    <a:pt x="14935" y="712"/>
                  </a:lnTo>
                  <a:lnTo>
                    <a:pt x="15033" y="678"/>
                  </a:lnTo>
                  <a:lnTo>
                    <a:pt x="15129" y="648"/>
                  </a:lnTo>
                  <a:lnTo>
                    <a:pt x="15220" y="622"/>
                  </a:lnTo>
                  <a:lnTo>
                    <a:pt x="15308" y="600"/>
                  </a:lnTo>
                  <a:lnTo>
                    <a:pt x="15392" y="580"/>
                  </a:lnTo>
                  <a:lnTo>
                    <a:pt x="15472" y="565"/>
                  </a:lnTo>
                  <a:lnTo>
                    <a:pt x="15548" y="551"/>
                  </a:lnTo>
                  <a:lnTo>
                    <a:pt x="15620" y="540"/>
                  </a:lnTo>
                  <a:lnTo>
                    <a:pt x="15688" y="532"/>
                  </a:lnTo>
                  <a:lnTo>
                    <a:pt x="15752" y="526"/>
                  </a:lnTo>
                  <a:lnTo>
                    <a:pt x="15811" y="522"/>
                  </a:lnTo>
                  <a:lnTo>
                    <a:pt x="15866" y="519"/>
                  </a:lnTo>
                  <a:lnTo>
                    <a:pt x="15917" y="518"/>
                  </a:lnTo>
                  <a:lnTo>
                    <a:pt x="15962" y="518"/>
                  </a:lnTo>
                  <a:lnTo>
                    <a:pt x="16004" y="519"/>
                  </a:lnTo>
                  <a:lnTo>
                    <a:pt x="16041" y="521"/>
                  </a:lnTo>
                  <a:lnTo>
                    <a:pt x="16073" y="523"/>
                  </a:lnTo>
                  <a:lnTo>
                    <a:pt x="16101" y="525"/>
                  </a:lnTo>
                  <a:lnTo>
                    <a:pt x="16124" y="527"/>
                  </a:lnTo>
                  <a:lnTo>
                    <a:pt x="16154" y="533"/>
                  </a:lnTo>
                  <a:lnTo>
                    <a:pt x="16165" y="534"/>
                  </a:lnTo>
                  <a:lnTo>
                    <a:pt x="16214" y="532"/>
                  </a:lnTo>
                  <a:lnTo>
                    <a:pt x="16260" y="528"/>
                  </a:lnTo>
                  <a:lnTo>
                    <a:pt x="16303" y="523"/>
                  </a:lnTo>
                  <a:lnTo>
                    <a:pt x="16343" y="517"/>
                  </a:lnTo>
                  <a:lnTo>
                    <a:pt x="16381" y="509"/>
                  </a:lnTo>
                  <a:lnTo>
                    <a:pt x="16414" y="501"/>
                  </a:lnTo>
                  <a:lnTo>
                    <a:pt x="16446" y="492"/>
                  </a:lnTo>
                  <a:lnTo>
                    <a:pt x="16475" y="482"/>
                  </a:lnTo>
                  <a:lnTo>
                    <a:pt x="16502" y="471"/>
                  </a:lnTo>
                  <a:lnTo>
                    <a:pt x="16525" y="459"/>
                  </a:lnTo>
                  <a:lnTo>
                    <a:pt x="16547" y="448"/>
                  </a:lnTo>
                  <a:lnTo>
                    <a:pt x="16566" y="435"/>
                  </a:lnTo>
                  <a:lnTo>
                    <a:pt x="16584" y="422"/>
                  </a:lnTo>
                  <a:lnTo>
                    <a:pt x="16600" y="409"/>
                  </a:lnTo>
                  <a:lnTo>
                    <a:pt x="16614" y="396"/>
                  </a:lnTo>
                  <a:lnTo>
                    <a:pt x="16626" y="383"/>
                  </a:lnTo>
                  <a:lnTo>
                    <a:pt x="16635" y="370"/>
                  </a:lnTo>
                  <a:lnTo>
                    <a:pt x="16645" y="357"/>
                  </a:lnTo>
                  <a:lnTo>
                    <a:pt x="16653" y="344"/>
                  </a:lnTo>
                  <a:lnTo>
                    <a:pt x="16658" y="331"/>
                  </a:lnTo>
                  <a:lnTo>
                    <a:pt x="16663" y="319"/>
                  </a:lnTo>
                  <a:lnTo>
                    <a:pt x="16668" y="308"/>
                  </a:lnTo>
                  <a:lnTo>
                    <a:pt x="16671" y="298"/>
                  </a:lnTo>
                  <a:lnTo>
                    <a:pt x="16673" y="287"/>
                  </a:lnTo>
                  <a:lnTo>
                    <a:pt x="16676" y="270"/>
                  </a:lnTo>
                  <a:lnTo>
                    <a:pt x="16676" y="256"/>
                  </a:lnTo>
                  <a:lnTo>
                    <a:pt x="16676" y="247"/>
                  </a:lnTo>
                  <a:lnTo>
                    <a:pt x="16676" y="244"/>
                  </a:lnTo>
                  <a:close/>
                </a:path>
              </a:pathLst>
            </a:custGeom>
            <a:solidFill>
              <a:srgbClr val="df461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8857080" y="321480"/>
              <a:ext cx="45720" cy="42480"/>
            </a:xfrm>
            <a:custGeom>
              <a:avLst/>
              <a:gdLst/>
              <a:ahLst/>
              <a:rect l="l" t="t" r="r" b="b"/>
              <a:pathLst>
                <a:path w="472" h="387">
                  <a:moveTo>
                    <a:pt x="0" y="331"/>
                  </a:moveTo>
                  <a:lnTo>
                    <a:pt x="5" y="332"/>
                  </a:lnTo>
                  <a:lnTo>
                    <a:pt x="7" y="331"/>
                  </a:lnTo>
                  <a:lnTo>
                    <a:pt x="35" y="335"/>
                  </a:lnTo>
                  <a:lnTo>
                    <a:pt x="46" y="337"/>
                  </a:lnTo>
                  <a:lnTo>
                    <a:pt x="64" y="341"/>
                  </a:lnTo>
                  <a:lnTo>
                    <a:pt x="81" y="347"/>
                  </a:lnTo>
                  <a:lnTo>
                    <a:pt x="100" y="354"/>
                  </a:lnTo>
                  <a:lnTo>
                    <a:pt x="105" y="357"/>
                  </a:lnTo>
                  <a:lnTo>
                    <a:pt x="111" y="360"/>
                  </a:lnTo>
                  <a:lnTo>
                    <a:pt x="119" y="363"/>
                  </a:lnTo>
                  <a:lnTo>
                    <a:pt x="123" y="366"/>
                  </a:lnTo>
                  <a:lnTo>
                    <a:pt x="128" y="369"/>
                  </a:lnTo>
                  <a:lnTo>
                    <a:pt x="132" y="373"/>
                  </a:lnTo>
                  <a:lnTo>
                    <a:pt x="135" y="375"/>
                  </a:lnTo>
                  <a:lnTo>
                    <a:pt x="137" y="377"/>
                  </a:lnTo>
                  <a:lnTo>
                    <a:pt x="137" y="378"/>
                  </a:lnTo>
                  <a:lnTo>
                    <a:pt x="138" y="379"/>
                  </a:lnTo>
                  <a:lnTo>
                    <a:pt x="138" y="379"/>
                  </a:lnTo>
                  <a:lnTo>
                    <a:pt x="138" y="379"/>
                  </a:lnTo>
                  <a:lnTo>
                    <a:pt x="138" y="380"/>
                  </a:lnTo>
                  <a:lnTo>
                    <a:pt x="139" y="381"/>
                  </a:lnTo>
                  <a:lnTo>
                    <a:pt x="139" y="382"/>
                  </a:lnTo>
                  <a:lnTo>
                    <a:pt x="139" y="387"/>
                  </a:lnTo>
                  <a:lnTo>
                    <a:pt x="472" y="387"/>
                  </a:lnTo>
                  <a:lnTo>
                    <a:pt x="469" y="354"/>
                  </a:lnTo>
                  <a:lnTo>
                    <a:pt x="465" y="321"/>
                  </a:lnTo>
                  <a:lnTo>
                    <a:pt x="459" y="289"/>
                  </a:lnTo>
                  <a:lnTo>
                    <a:pt x="448" y="258"/>
                  </a:lnTo>
                  <a:lnTo>
                    <a:pt x="435" y="229"/>
                  </a:lnTo>
                  <a:lnTo>
                    <a:pt x="419" y="202"/>
                  </a:lnTo>
                  <a:lnTo>
                    <a:pt x="403" y="177"/>
                  </a:lnTo>
                  <a:lnTo>
                    <a:pt x="384" y="156"/>
                  </a:lnTo>
                  <a:lnTo>
                    <a:pt x="365" y="135"/>
                  </a:lnTo>
                  <a:lnTo>
                    <a:pt x="345" y="118"/>
                  </a:lnTo>
                  <a:lnTo>
                    <a:pt x="325" y="102"/>
                  </a:lnTo>
                  <a:lnTo>
                    <a:pt x="304" y="88"/>
                  </a:lnTo>
                  <a:lnTo>
                    <a:pt x="284" y="75"/>
                  </a:lnTo>
                  <a:lnTo>
                    <a:pt x="263" y="64"/>
                  </a:lnTo>
                  <a:lnTo>
                    <a:pt x="244" y="55"/>
                  </a:lnTo>
                  <a:lnTo>
                    <a:pt x="221" y="45"/>
                  </a:lnTo>
                  <a:lnTo>
                    <a:pt x="186" y="32"/>
                  </a:lnTo>
                  <a:lnTo>
                    <a:pt x="151" y="22"/>
                  </a:lnTo>
                  <a:lnTo>
                    <a:pt x="119" y="14"/>
                  </a:lnTo>
                  <a:lnTo>
                    <a:pt x="87" y="7"/>
                  </a:lnTo>
                  <a:lnTo>
                    <a:pt x="49" y="2"/>
                  </a:lnTo>
                  <a:lnTo>
                    <a:pt x="25" y="0"/>
                  </a:lnTo>
                  <a:lnTo>
                    <a:pt x="31" y="1"/>
                  </a:lnTo>
                  <a:lnTo>
                    <a:pt x="0" y="331"/>
                  </a:lnTo>
                  <a:lnTo>
                    <a:pt x="3" y="331"/>
                  </a:lnTo>
                  <a:lnTo>
                    <a:pt x="5" y="331"/>
                  </a:lnTo>
                  <a:lnTo>
                    <a:pt x="0" y="331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8544960" y="318960"/>
              <a:ext cx="315360" cy="129600"/>
            </a:xfrm>
            <a:custGeom>
              <a:avLst/>
              <a:gdLst/>
              <a:ahLst/>
              <a:rect l="l" t="t" r="r" b="b"/>
              <a:pathLst>
                <a:path w="3249" h="1179">
                  <a:moveTo>
                    <a:pt x="203" y="1179"/>
                  </a:moveTo>
                  <a:lnTo>
                    <a:pt x="220" y="1167"/>
                  </a:lnTo>
                  <a:lnTo>
                    <a:pt x="228" y="1159"/>
                  </a:lnTo>
                  <a:lnTo>
                    <a:pt x="267" y="1128"/>
                  </a:lnTo>
                  <a:lnTo>
                    <a:pt x="294" y="1108"/>
                  </a:lnTo>
                  <a:lnTo>
                    <a:pt x="330" y="1081"/>
                  </a:lnTo>
                  <a:lnTo>
                    <a:pt x="371" y="1053"/>
                  </a:lnTo>
                  <a:lnTo>
                    <a:pt x="418" y="1020"/>
                  </a:lnTo>
                  <a:lnTo>
                    <a:pt x="472" y="985"/>
                  </a:lnTo>
                  <a:lnTo>
                    <a:pt x="532" y="948"/>
                  </a:lnTo>
                  <a:lnTo>
                    <a:pt x="598" y="908"/>
                  </a:lnTo>
                  <a:lnTo>
                    <a:pt x="671" y="867"/>
                  </a:lnTo>
                  <a:lnTo>
                    <a:pt x="748" y="825"/>
                  </a:lnTo>
                  <a:lnTo>
                    <a:pt x="832" y="782"/>
                  </a:lnTo>
                  <a:lnTo>
                    <a:pt x="876" y="761"/>
                  </a:lnTo>
                  <a:lnTo>
                    <a:pt x="920" y="739"/>
                  </a:lnTo>
                  <a:lnTo>
                    <a:pt x="967" y="718"/>
                  </a:lnTo>
                  <a:lnTo>
                    <a:pt x="1015" y="697"/>
                  </a:lnTo>
                  <a:lnTo>
                    <a:pt x="1064" y="675"/>
                  </a:lnTo>
                  <a:lnTo>
                    <a:pt x="1115" y="653"/>
                  </a:lnTo>
                  <a:lnTo>
                    <a:pt x="1167" y="633"/>
                  </a:lnTo>
                  <a:lnTo>
                    <a:pt x="1221" y="612"/>
                  </a:lnTo>
                  <a:lnTo>
                    <a:pt x="1276" y="592"/>
                  </a:lnTo>
                  <a:lnTo>
                    <a:pt x="1331" y="573"/>
                  </a:lnTo>
                  <a:lnTo>
                    <a:pt x="1389" y="553"/>
                  </a:lnTo>
                  <a:lnTo>
                    <a:pt x="1447" y="535"/>
                  </a:lnTo>
                  <a:lnTo>
                    <a:pt x="1507" y="515"/>
                  </a:lnTo>
                  <a:lnTo>
                    <a:pt x="1568" y="498"/>
                  </a:lnTo>
                  <a:lnTo>
                    <a:pt x="1631" y="481"/>
                  </a:lnTo>
                  <a:lnTo>
                    <a:pt x="1695" y="465"/>
                  </a:lnTo>
                  <a:lnTo>
                    <a:pt x="1759" y="449"/>
                  </a:lnTo>
                  <a:lnTo>
                    <a:pt x="1825" y="433"/>
                  </a:lnTo>
                  <a:lnTo>
                    <a:pt x="1893" y="418"/>
                  </a:lnTo>
                  <a:lnTo>
                    <a:pt x="1962" y="405"/>
                  </a:lnTo>
                  <a:lnTo>
                    <a:pt x="2031" y="394"/>
                  </a:lnTo>
                  <a:lnTo>
                    <a:pt x="2102" y="382"/>
                  </a:lnTo>
                  <a:lnTo>
                    <a:pt x="2175" y="372"/>
                  </a:lnTo>
                  <a:lnTo>
                    <a:pt x="2248" y="362"/>
                  </a:lnTo>
                  <a:lnTo>
                    <a:pt x="2323" y="354"/>
                  </a:lnTo>
                  <a:lnTo>
                    <a:pt x="2398" y="347"/>
                  </a:lnTo>
                  <a:lnTo>
                    <a:pt x="2475" y="342"/>
                  </a:lnTo>
                  <a:lnTo>
                    <a:pt x="2553" y="336"/>
                  </a:lnTo>
                  <a:lnTo>
                    <a:pt x="2632" y="333"/>
                  </a:lnTo>
                  <a:lnTo>
                    <a:pt x="2713" y="332"/>
                  </a:lnTo>
                  <a:lnTo>
                    <a:pt x="2794" y="332"/>
                  </a:lnTo>
                  <a:lnTo>
                    <a:pt x="2877" y="333"/>
                  </a:lnTo>
                  <a:lnTo>
                    <a:pt x="2960" y="335"/>
                  </a:lnTo>
                  <a:lnTo>
                    <a:pt x="3045" y="340"/>
                  </a:lnTo>
                  <a:lnTo>
                    <a:pt x="3131" y="346"/>
                  </a:lnTo>
                  <a:lnTo>
                    <a:pt x="3218" y="354"/>
                  </a:lnTo>
                  <a:lnTo>
                    <a:pt x="3249" y="24"/>
                  </a:lnTo>
                  <a:lnTo>
                    <a:pt x="3157" y="15"/>
                  </a:lnTo>
                  <a:lnTo>
                    <a:pt x="3065" y="9"/>
                  </a:lnTo>
                  <a:lnTo>
                    <a:pt x="2973" y="4"/>
                  </a:lnTo>
                  <a:lnTo>
                    <a:pt x="2885" y="1"/>
                  </a:lnTo>
                  <a:lnTo>
                    <a:pt x="2796" y="0"/>
                  </a:lnTo>
                  <a:lnTo>
                    <a:pt x="2709" y="1"/>
                  </a:lnTo>
                  <a:lnTo>
                    <a:pt x="2622" y="2"/>
                  </a:lnTo>
                  <a:lnTo>
                    <a:pt x="2537" y="5"/>
                  </a:lnTo>
                  <a:lnTo>
                    <a:pt x="2454" y="10"/>
                  </a:lnTo>
                  <a:lnTo>
                    <a:pt x="2371" y="16"/>
                  </a:lnTo>
                  <a:lnTo>
                    <a:pt x="2290" y="24"/>
                  </a:lnTo>
                  <a:lnTo>
                    <a:pt x="2210" y="32"/>
                  </a:lnTo>
                  <a:lnTo>
                    <a:pt x="2130" y="43"/>
                  </a:lnTo>
                  <a:lnTo>
                    <a:pt x="2053" y="54"/>
                  </a:lnTo>
                  <a:lnTo>
                    <a:pt x="1977" y="66"/>
                  </a:lnTo>
                  <a:lnTo>
                    <a:pt x="1902" y="80"/>
                  </a:lnTo>
                  <a:lnTo>
                    <a:pt x="1828" y="94"/>
                  </a:lnTo>
                  <a:lnTo>
                    <a:pt x="1755" y="109"/>
                  </a:lnTo>
                  <a:lnTo>
                    <a:pt x="1684" y="125"/>
                  </a:lnTo>
                  <a:lnTo>
                    <a:pt x="1614" y="142"/>
                  </a:lnTo>
                  <a:lnTo>
                    <a:pt x="1546" y="160"/>
                  </a:lnTo>
                  <a:lnTo>
                    <a:pt x="1479" y="178"/>
                  </a:lnTo>
                  <a:lnTo>
                    <a:pt x="1412" y="197"/>
                  </a:lnTo>
                  <a:lnTo>
                    <a:pt x="1347" y="218"/>
                  </a:lnTo>
                  <a:lnTo>
                    <a:pt x="1285" y="237"/>
                  </a:lnTo>
                  <a:lnTo>
                    <a:pt x="1223" y="259"/>
                  </a:lnTo>
                  <a:lnTo>
                    <a:pt x="1163" y="280"/>
                  </a:lnTo>
                  <a:lnTo>
                    <a:pt x="1103" y="302"/>
                  </a:lnTo>
                  <a:lnTo>
                    <a:pt x="1046" y="325"/>
                  </a:lnTo>
                  <a:lnTo>
                    <a:pt x="990" y="347"/>
                  </a:lnTo>
                  <a:lnTo>
                    <a:pt x="935" y="370"/>
                  </a:lnTo>
                  <a:lnTo>
                    <a:pt x="882" y="392"/>
                  </a:lnTo>
                  <a:lnTo>
                    <a:pt x="830" y="415"/>
                  </a:lnTo>
                  <a:lnTo>
                    <a:pt x="780" y="439"/>
                  </a:lnTo>
                  <a:lnTo>
                    <a:pt x="731" y="463"/>
                  </a:lnTo>
                  <a:lnTo>
                    <a:pt x="682" y="485"/>
                  </a:lnTo>
                  <a:lnTo>
                    <a:pt x="593" y="532"/>
                  </a:lnTo>
                  <a:lnTo>
                    <a:pt x="509" y="577"/>
                  </a:lnTo>
                  <a:lnTo>
                    <a:pt x="431" y="621"/>
                  </a:lnTo>
                  <a:lnTo>
                    <a:pt x="360" y="664"/>
                  </a:lnTo>
                  <a:lnTo>
                    <a:pt x="294" y="705"/>
                  </a:lnTo>
                  <a:lnTo>
                    <a:pt x="235" y="743"/>
                  </a:lnTo>
                  <a:lnTo>
                    <a:pt x="183" y="780"/>
                  </a:lnTo>
                  <a:lnTo>
                    <a:pt x="136" y="812"/>
                  </a:lnTo>
                  <a:lnTo>
                    <a:pt x="97" y="841"/>
                  </a:lnTo>
                  <a:lnTo>
                    <a:pt x="63" y="866"/>
                  </a:lnTo>
                  <a:lnTo>
                    <a:pt x="20" y="900"/>
                  </a:lnTo>
                  <a:lnTo>
                    <a:pt x="0" y="916"/>
                  </a:lnTo>
                  <a:lnTo>
                    <a:pt x="17" y="905"/>
                  </a:lnTo>
                  <a:lnTo>
                    <a:pt x="203" y="1179"/>
                  </a:lnTo>
                  <a:lnTo>
                    <a:pt x="211" y="1172"/>
                  </a:lnTo>
                  <a:lnTo>
                    <a:pt x="220" y="1167"/>
                  </a:lnTo>
                  <a:lnTo>
                    <a:pt x="203" y="1179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8253000" y="418680"/>
              <a:ext cx="311040" cy="167400"/>
            </a:xfrm>
            <a:custGeom>
              <a:avLst/>
              <a:gdLst/>
              <a:ahLst/>
              <a:rect l="l" t="t" r="r" b="b"/>
              <a:pathLst>
                <a:path w="3204" h="1529">
                  <a:moveTo>
                    <a:pt x="0" y="1417"/>
                  </a:moveTo>
                  <a:lnTo>
                    <a:pt x="72" y="1482"/>
                  </a:lnTo>
                  <a:lnTo>
                    <a:pt x="99" y="1492"/>
                  </a:lnTo>
                  <a:lnTo>
                    <a:pt x="134" y="1502"/>
                  </a:lnTo>
                  <a:lnTo>
                    <a:pt x="164" y="1510"/>
                  </a:lnTo>
                  <a:lnTo>
                    <a:pt x="197" y="1516"/>
                  </a:lnTo>
                  <a:lnTo>
                    <a:pt x="235" y="1522"/>
                  </a:lnTo>
                  <a:lnTo>
                    <a:pt x="278" y="1526"/>
                  </a:lnTo>
                  <a:lnTo>
                    <a:pt x="327" y="1528"/>
                  </a:lnTo>
                  <a:lnTo>
                    <a:pt x="380" y="1529"/>
                  </a:lnTo>
                  <a:lnTo>
                    <a:pt x="409" y="1528"/>
                  </a:lnTo>
                  <a:lnTo>
                    <a:pt x="440" y="1527"/>
                  </a:lnTo>
                  <a:lnTo>
                    <a:pt x="471" y="1526"/>
                  </a:lnTo>
                  <a:lnTo>
                    <a:pt x="505" y="1524"/>
                  </a:lnTo>
                  <a:lnTo>
                    <a:pt x="539" y="1519"/>
                  </a:lnTo>
                  <a:lnTo>
                    <a:pt x="576" y="1516"/>
                  </a:lnTo>
                  <a:lnTo>
                    <a:pt x="614" y="1511"/>
                  </a:lnTo>
                  <a:lnTo>
                    <a:pt x="653" y="1504"/>
                  </a:lnTo>
                  <a:lnTo>
                    <a:pt x="694" y="1498"/>
                  </a:lnTo>
                  <a:lnTo>
                    <a:pt x="736" y="1490"/>
                  </a:lnTo>
                  <a:lnTo>
                    <a:pt x="780" y="1482"/>
                  </a:lnTo>
                  <a:lnTo>
                    <a:pt x="824" y="1471"/>
                  </a:lnTo>
                  <a:lnTo>
                    <a:pt x="872" y="1460"/>
                  </a:lnTo>
                  <a:lnTo>
                    <a:pt x="920" y="1447"/>
                  </a:lnTo>
                  <a:lnTo>
                    <a:pt x="970" y="1434"/>
                  </a:lnTo>
                  <a:lnTo>
                    <a:pt x="1022" y="1419"/>
                  </a:lnTo>
                  <a:lnTo>
                    <a:pt x="1074" y="1403"/>
                  </a:lnTo>
                  <a:lnTo>
                    <a:pt x="1131" y="1385"/>
                  </a:lnTo>
                  <a:lnTo>
                    <a:pt x="1187" y="1365"/>
                  </a:lnTo>
                  <a:lnTo>
                    <a:pt x="1245" y="1345"/>
                  </a:lnTo>
                  <a:lnTo>
                    <a:pt x="1305" y="1323"/>
                  </a:lnTo>
                  <a:lnTo>
                    <a:pt x="1367" y="1299"/>
                  </a:lnTo>
                  <a:lnTo>
                    <a:pt x="1430" y="1274"/>
                  </a:lnTo>
                  <a:lnTo>
                    <a:pt x="1495" y="1247"/>
                  </a:lnTo>
                  <a:lnTo>
                    <a:pt x="1563" y="1217"/>
                  </a:lnTo>
                  <a:lnTo>
                    <a:pt x="1632" y="1187"/>
                  </a:lnTo>
                  <a:lnTo>
                    <a:pt x="1702" y="1155"/>
                  </a:lnTo>
                  <a:lnTo>
                    <a:pt x="1775" y="1120"/>
                  </a:lnTo>
                  <a:lnTo>
                    <a:pt x="1850" y="1084"/>
                  </a:lnTo>
                  <a:lnTo>
                    <a:pt x="1926" y="1046"/>
                  </a:lnTo>
                  <a:lnTo>
                    <a:pt x="2005" y="1005"/>
                  </a:lnTo>
                  <a:lnTo>
                    <a:pt x="2084" y="963"/>
                  </a:lnTo>
                  <a:lnTo>
                    <a:pt x="2167" y="919"/>
                  </a:lnTo>
                  <a:lnTo>
                    <a:pt x="2252" y="872"/>
                  </a:lnTo>
                  <a:lnTo>
                    <a:pt x="2337" y="823"/>
                  </a:lnTo>
                  <a:lnTo>
                    <a:pt x="2425" y="772"/>
                  </a:lnTo>
                  <a:lnTo>
                    <a:pt x="2515" y="718"/>
                  </a:lnTo>
                  <a:lnTo>
                    <a:pt x="2608" y="662"/>
                  </a:lnTo>
                  <a:lnTo>
                    <a:pt x="2702" y="604"/>
                  </a:lnTo>
                  <a:lnTo>
                    <a:pt x="2799" y="542"/>
                  </a:lnTo>
                  <a:lnTo>
                    <a:pt x="2897" y="480"/>
                  </a:lnTo>
                  <a:lnTo>
                    <a:pt x="2997" y="413"/>
                  </a:lnTo>
                  <a:lnTo>
                    <a:pt x="3100" y="345"/>
                  </a:lnTo>
                  <a:lnTo>
                    <a:pt x="3204" y="274"/>
                  </a:lnTo>
                  <a:lnTo>
                    <a:pt x="3018" y="0"/>
                  </a:lnTo>
                  <a:lnTo>
                    <a:pt x="2914" y="69"/>
                  </a:lnTo>
                  <a:lnTo>
                    <a:pt x="2814" y="137"/>
                  </a:lnTo>
                  <a:lnTo>
                    <a:pt x="2716" y="201"/>
                  </a:lnTo>
                  <a:lnTo>
                    <a:pt x="2620" y="263"/>
                  </a:lnTo>
                  <a:lnTo>
                    <a:pt x="2527" y="322"/>
                  </a:lnTo>
                  <a:lnTo>
                    <a:pt x="2435" y="379"/>
                  </a:lnTo>
                  <a:lnTo>
                    <a:pt x="2345" y="433"/>
                  </a:lnTo>
                  <a:lnTo>
                    <a:pt x="2257" y="485"/>
                  </a:lnTo>
                  <a:lnTo>
                    <a:pt x="2172" y="536"/>
                  </a:lnTo>
                  <a:lnTo>
                    <a:pt x="2089" y="582"/>
                  </a:lnTo>
                  <a:lnTo>
                    <a:pt x="2008" y="627"/>
                  </a:lnTo>
                  <a:lnTo>
                    <a:pt x="1929" y="671"/>
                  </a:lnTo>
                  <a:lnTo>
                    <a:pt x="1851" y="712"/>
                  </a:lnTo>
                  <a:lnTo>
                    <a:pt x="1777" y="749"/>
                  </a:lnTo>
                  <a:lnTo>
                    <a:pt x="1703" y="786"/>
                  </a:lnTo>
                  <a:lnTo>
                    <a:pt x="1632" y="822"/>
                  </a:lnTo>
                  <a:lnTo>
                    <a:pt x="1562" y="854"/>
                  </a:lnTo>
                  <a:lnTo>
                    <a:pt x="1495" y="884"/>
                  </a:lnTo>
                  <a:lnTo>
                    <a:pt x="1430" y="913"/>
                  </a:lnTo>
                  <a:lnTo>
                    <a:pt x="1367" y="941"/>
                  </a:lnTo>
                  <a:lnTo>
                    <a:pt x="1305" y="966"/>
                  </a:lnTo>
                  <a:lnTo>
                    <a:pt x="1246" y="990"/>
                  </a:lnTo>
                  <a:lnTo>
                    <a:pt x="1188" y="1013"/>
                  </a:lnTo>
                  <a:lnTo>
                    <a:pt x="1132" y="1033"/>
                  </a:lnTo>
                  <a:lnTo>
                    <a:pt x="1079" y="1052"/>
                  </a:lnTo>
                  <a:lnTo>
                    <a:pt x="1026" y="1070"/>
                  </a:lnTo>
                  <a:lnTo>
                    <a:pt x="976" y="1086"/>
                  </a:lnTo>
                  <a:lnTo>
                    <a:pt x="927" y="1101"/>
                  </a:lnTo>
                  <a:lnTo>
                    <a:pt x="880" y="1114"/>
                  </a:lnTo>
                  <a:lnTo>
                    <a:pt x="835" y="1127"/>
                  </a:lnTo>
                  <a:lnTo>
                    <a:pt x="792" y="1138"/>
                  </a:lnTo>
                  <a:lnTo>
                    <a:pt x="751" y="1147"/>
                  </a:lnTo>
                  <a:lnTo>
                    <a:pt x="711" y="1156"/>
                  </a:lnTo>
                  <a:lnTo>
                    <a:pt x="672" y="1164"/>
                  </a:lnTo>
                  <a:lnTo>
                    <a:pt x="636" y="1171"/>
                  </a:lnTo>
                  <a:lnTo>
                    <a:pt x="601" y="1178"/>
                  </a:lnTo>
                  <a:lnTo>
                    <a:pt x="568" y="1182"/>
                  </a:lnTo>
                  <a:lnTo>
                    <a:pt x="536" y="1186"/>
                  </a:lnTo>
                  <a:lnTo>
                    <a:pt x="506" y="1189"/>
                  </a:lnTo>
                  <a:lnTo>
                    <a:pt x="478" y="1192"/>
                  </a:lnTo>
                  <a:lnTo>
                    <a:pt x="451" y="1194"/>
                  </a:lnTo>
                  <a:lnTo>
                    <a:pt x="425" y="1196"/>
                  </a:lnTo>
                  <a:lnTo>
                    <a:pt x="401" y="1197"/>
                  </a:lnTo>
                  <a:lnTo>
                    <a:pt x="380" y="1197"/>
                  </a:lnTo>
                  <a:lnTo>
                    <a:pt x="337" y="1197"/>
                  </a:lnTo>
                  <a:lnTo>
                    <a:pt x="303" y="1194"/>
                  </a:lnTo>
                  <a:lnTo>
                    <a:pt x="274" y="1192"/>
                  </a:lnTo>
                  <a:lnTo>
                    <a:pt x="250" y="1188"/>
                  </a:lnTo>
                  <a:lnTo>
                    <a:pt x="232" y="1185"/>
                  </a:lnTo>
                  <a:lnTo>
                    <a:pt x="221" y="1183"/>
                  </a:lnTo>
                  <a:lnTo>
                    <a:pt x="201" y="1176"/>
                  </a:lnTo>
                  <a:lnTo>
                    <a:pt x="210" y="1180"/>
                  </a:lnTo>
                  <a:lnTo>
                    <a:pt x="282" y="1244"/>
                  </a:lnTo>
                  <a:lnTo>
                    <a:pt x="0" y="1417"/>
                  </a:lnTo>
                  <a:lnTo>
                    <a:pt x="26" y="1460"/>
                  </a:lnTo>
                  <a:lnTo>
                    <a:pt x="72" y="1482"/>
                  </a:lnTo>
                  <a:lnTo>
                    <a:pt x="0" y="1417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8061840" y="506880"/>
              <a:ext cx="218520" cy="66960"/>
            </a:xfrm>
            <a:custGeom>
              <a:avLst/>
              <a:gdLst/>
              <a:ahLst/>
              <a:rect l="l" t="t" r="r" b="b"/>
              <a:pathLst>
                <a:path w="2250" h="612">
                  <a:moveTo>
                    <a:pt x="0" y="168"/>
                  </a:moveTo>
                  <a:lnTo>
                    <a:pt x="168" y="334"/>
                  </a:lnTo>
                  <a:lnTo>
                    <a:pt x="208" y="333"/>
                  </a:lnTo>
                  <a:lnTo>
                    <a:pt x="279" y="333"/>
                  </a:lnTo>
                  <a:lnTo>
                    <a:pt x="374" y="333"/>
                  </a:lnTo>
                  <a:lnTo>
                    <a:pt x="491" y="335"/>
                  </a:lnTo>
                  <a:lnTo>
                    <a:pt x="624" y="339"/>
                  </a:lnTo>
                  <a:lnTo>
                    <a:pt x="772" y="347"/>
                  </a:lnTo>
                  <a:lnTo>
                    <a:pt x="849" y="351"/>
                  </a:lnTo>
                  <a:lnTo>
                    <a:pt x="928" y="356"/>
                  </a:lnTo>
                  <a:lnTo>
                    <a:pt x="1007" y="363"/>
                  </a:lnTo>
                  <a:lnTo>
                    <a:pt x="1087" y="370"/>
                  </a:lnTo>
                  <a:lnTo>
                    <a:pt x="1167" y="379"/>
                  </a:lnTo>
                  <a:lnTo>
                    <a:pt x="1247" y="388"/>
                  </a:lnTo>
                  <a:lnTo>
                    <a:pt x="1326" y="398"/>
                  </a:lnTo>
                  <a:lnTo>
                    <a:pt x="1403" y="410"/>
                  </a:lnTo>
                  <a:lnTo>
                    <a:pt x="1478" y="423"/>
                  </a:lnTo>
                  <a:lnTo>
                    <a:pt x="1551" y="438"/>
                  </a:lnTo>
                  <a:lnTo>
                    <a:pt x="1585" y="446"/>
                  </a:lnTo>
                  <a:lnTo>
                    <a:pt x="1619" y="453"/>
                  </a:lnTo>
                  <a:lnTo>
                    <a:pt x="1652" y="462"/>
                  </a:lnTo>
                  <a:lnTo>
                    <a:pt x="1683" y="471"/>
                  </a:lnTo>
                  <a:lnTo>
                    <a:pt x="1714" y="479"/>
                  </a:lnTo>
                  <a:lnTo>
                    <a:pt x="1743" y="489"/>
                  </a:lnTo>
                  <a:lnTo>
                    <a:pt x="1771" y="499"/>
                  </a:lnTo>
                  <a:lnTo>
                    <a:pt x="1797" y="508"/>
                  </a:lnTo>
                  <a:lnTo>
                    <a:pt x="1822" y="518"/>
                  </a:lnTo>
                  <a:lnTo>
                    <a:pt x="1846" y="528"/>
                  </a:lnTo>
                  <a:lnTo>
                    <a:pt x="1867" y="538"/>
                  </a:lnTo>
                  <a:lnTo>
                    <a:pt x="1886" y="548"/>
                  </a:lnTo>
                  <a:lnTo>
                    <a:pt x="1903" y="558"/>
                  </a:lnTo>
                  <a:lnTo>
                    <a:pt x="1919" y="568"/>
                  </a:lnTo>
                  <a:lnTo>
                    <a:pt x="1933" y="577"/>
                  </a:lnTo>
                  <a:lnTo>
                    <a:pt x="1944" y="586"/>
                  </a:lnTo>
                  <a:lnTo>
                    <a:pt x="1953" y="595"/>
                  </a:lnTo>
                  <a:lnTo>
                    <a:pt x="1959" y="601"/>
                  </a:lnTo>
                  <a:lnTo>
                    <a:pt x="1964" y="607"/>
                  </a:lnTo>
                  <a:lnTo>
                    <a:pt x="1968" y="612"/>
                  </a:lnTo>
                  <a:lnTo>
                    <a:pt x="2250" y="439"/>
                  </a:lnTo>
                  <a:lnTo>
                    <a:pt x="2231" y="409"/>
                  </a:lnTo>
                  <a:lnTo>
                    <a:pt x="2208" y="382"/>
                  </a:lnTo>
                  <a:lnTo>
                    <a:pt x="2184" y="356"/>
                  </a:lnTo>
                  <a:lnTo>
                    <a:pt x="2159" y="333"/>
                  </a:lnTo>
                  <a:lnTo>
                    <a:pt x="2132" y="312"/>
                  </a:lnTo>
                  <a:lnTo>
                    <a:pt x="2104" y="293"/>
                  </a:lnTo>
                  <a:lnTo>
                    <a:pt x="2076" y="273"/>
                  </a:lnTo>
                  <a:lnTo>
                    <a:pt x="2044" y="257"/>
                  </a:lnTo>
                  <a:lnTo>
                    <a:pt x="2014" y="241"/>
                  </a:lnTo>
                  <a:lnTo>
                    <a:pt x="1982" y="225"/>
                  </a:lnTo>
                  <a:lnTo>
                    <a:pt x="1949" y="211"/>
                  </a:lnTo>
                  <a:lnTo>
                    <a:pt x="1916" y="198"/>
                  </a:lnTo>
                  <a:lnTo>
                    <a:pt x="1881" y="185"/>
                  </a:lnTo>
                  <a:lnTo>
                    <a:pt x="1846" y="173"/>
                  </a:lnTo>
                  <a:lnTo>
                    <a:pt x="1810" y="162"/>
                  </a:lnTo>
                  <a:lnTo>
                    <a:pt x="1774" y="151"/>
                  </a:lnTo>
                  <a:lnTo>
                    <a:pt x="1736" y="141"/>
                  </a:lnTo>
                  <a:lnTo>
                    <a:pt x="1697" y="131"/>
                  </a:lnTo>
                  <a:lnTo>
                    <a:pt x="1659" y="122"/>
                  </a:lnTo>
                  <a:lnTo>
                    <a:pt x="1618" y="114"/>
                  </a:lnTo>
                  <a:lnTo>
                    <a:pt x="1539" y="98"/>
                  </a:lnTo>
                  <a:lnTo>
                    <a:pt x="1456" y="83"/>
                  </a:lnTo>
                  <a:lnTo>
                    <a:pt x="1373" y="69"/>
                  </a:lnTo>
                  <a:lnTo>
                    <a:pt x="1289" y="59"/>
                  </a:lnTo>
                  <a:lnTo>
                    <a:pt x="1204" y="49"/>
                  </a:lnTo>
                  <a:lnTo>
                    <a:pt x="1119" y="40"/>
                  </a:lnTo>
                  <a:lnTo>
                    <a:pt x="1034" y="32"/>
                  </a:lnTo>
                  <a:lnTo>
                    <a:pt x="951" y="25"/>
                  </a:lnTo>
                  <a:lnTo>
                    <a:pt x="869" y="20"/>
                  </a:lnTo>
                  <a:lnTo>
                    <a:pt x="788" y="16"/>
                  </a:lnTo>
                  <a:lnTo>
                    <a:pt x="637" y="8"/>
                  </a:lnTo>
                  <a:lnTo>
                    <a:pt x="499" y="4"/>
                  </a:lnTo>
                  <a:lnTo>
                    <a:pt x="378" y="2"/>
                  </a:lnTo>
                  <a:lnTo>
                    <a:pt x="279" y="0"/>
                  </a:lnTo>
                  <a:lnTo>
                    <a:pt x="207" y="0"/>
                  </a:lnTo>
                  <a:lnTo>
                    <a:pt x="164" y="0"/>
                  </a:lnTo>
                  <a:lnTo>
                    <a:pt x="332" y="168"/>
                  </a:lnTo>
                  <a:lnTo>
                    <a:pt x="0" y="168"/>
                  </a:lnTo>
                  <a:lnTo>
                    <a:pt x="1" y="335"/>
                  </a:lnTo>
                  <a:lnTo>
                    <a:pt x="168" y="333"/>
                  </a:lnTo>
                  <a:lnTo>
                    <a:pt x="0" y="168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8061840" y="525240"/>
              <a:ext cx="32040" cy="18360"/>
            </a:xfrm>
            <a:custGeom>
              <a:avLst/>
              <a:gdLst/>
              <a:ahLst/>
              <a:rect l="l" t="t" r="r" b="b"/>
              <a:pathLst>
                <a:path w="332" h="167">
                  <a:moveTo>
                    <a:pt x="0" y="0"/>
                  </a:moveTo>
                  <a:lnTo>
                    <a:pt x="166" y="0"/>
                  </a:lnTo>
                  <a:lnTo>
                    <a:pt x="166" y="0"/>
                  </a:lnTo>
                  <a:lnTo>
                    <a:pt x="166" y="0"/>
                  </a:lnTo>
                  <a:lnTo>
                    <a:pt x="166" y="0"/>
                  </a:lnTo>
                  <a:lnTo>
                    <a:pt x="332" y="0"/>
                  </a:lnTo>
                  <a:lnTo>
                    <a:pt x="0" y="0"/>
                  </a:lnTo>
                  <a:lnTo>
                    <a:pt x="1" y="167"/>
                  </a:lnTo>
                  <a:lnTo>
                    <a:pt x="168" y="16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440" bIns="-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8061840" y="506880"/>
              <a:ext cx="32040" cy="36360"/>
            </a:xfrm>
            <a:custGeom>
              <a:avLst/>
              <a:gdLst/>
              <a:ahLst/>
              <a:rect l="l" t="t" r="r" b="b"/>
              <a:pathLst>
                <a:path w="332" h="332">
                  <a:moveTo>
                    <a:pt x="164" y="332"/>
                  </a:moveTo>
                  <a:lnTo>
                    <a:pt x="0" y="166"/>
                  </a:lnTo>
                  <a:lnTo>
                    <a:pt x="0" y="170"/>
                  </a:lnTo>
                  <a:lnTo>
                    <a:pt x="332" y="170"/>
                  </a:lnTo>
                  <a:lnTo>
                    <a:pt x="332" y="166"/>
                  </a:lnTo>
                  <a:lnTo>
                    <a:pt x="169" y="0"/>
                  </a:lnTo>
                  <a:lnTo>
                    <a:pt x="332" y="166"/>
                  </a:lnTo>
                  <a:lnTo>
                    <a:pt x="332" y="4"/>
                  </a:lnTo>
                  <a:lnTo>
                    <a:pt x="169" y="0"/>
                  </a:lnTo>
                  <a:lnTo>
                    <a:pt x="164" y="332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8078040" y="506880"/>
              <a:ext cx="16200" cy="36360"/>
            </a:xfrm>
            <a:custGeom>
              <a:avLst/>
              <a:gdLst/>
              <a:ahLst/>
              <a:rect l="l" t="t" r="r" b="b"/>
              <a:pathLst>
                <a:path w="168" h="332">
                  <a:moveTo>
                    <a:pt x="0" y="332"/>
                  </a:moveTo>
                  <a:lnTo>
                    <a:pt x="2" y="166"/>
                  </a:lnTo>
                  <a:lnTo>
                    <a:pt x="2" y="166"/>
                  </a:lnTo>
                  <a:lnTo>
                    <a:pt x="2" y="166"/>
                  </a:lnTo>
                  <a:lnTo>
                    <a:pt x="2" y="166"/>
                  </a:lnTo>
                  <a:lnTo>
                    <a:pt x="5" y="0"/>
                  </a:lnTo>
                  <a:lnTo>
                    <a:pt x="168" y="166"/>
                  </a:lnTo>
                  <a:lnTo>
                    <a:pt x="168" y="4"/>
                  </a:lnTo>
                  <a:lnTo>
                    <a:pt x="5" y="0"/>
                  </a:lnTo>
                  <a:lnTo>
                    <a:pt x="0" y="332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7873560" y="506520"/>
              <a:ext cx="204840" cy="74520"/>
            </a:xfrm>
            <a:custGeom>
              <a:avLst/>
              <a:gdLst/>
              <a:ahLst/>
              <a:rect l="l" t="t" r="r" b="b"/>
              <a:pathLst>
                <a:path w="2109" h="680">
                  <a:moveTo>
                    <a:pt x="210" y="680"/>
                  </a:moveTo>
                  <a:lnTo>
                    <a:pt x="282" y="615"/>
                  </a:lnTo>
                  <a:lnTo>
                    <a:pt x="286" y="610"/>
                  </a:lnTo>
                  <a:lnTo>
                    <a:pt x="291" y="603"/>
                  </a:lnTo>
                  <a:lnTo>
                    <a:pt x="298" y="597"/>
                  </a:lnTo>
                  <a:lnTo>
                    <a:pt x="308" y="588"/>
                  </a:lnTo>
                  <a:lnTo>
                    <a:pt x="320" y="578"/>
                  </a:lnTo>
                  <a:lnTo>
                    <a:pt x="335" y="569"/>
                  </a:lnTo>
                  <a:lnTo>
                    <a:pt x="351" y="558"/>
                  </a:lnTo>
                  <a:lnTo>
                    <a:pt x="371" y="547"/>
                  </a:lnTo>
                  <a:lnTo>
                    <a:pt x="392" y="537"/>
                  </a:lnTo>
                  <a:lnTo>
                    <a:pt x="415" y="527"/>
                  </a:lnTo>
                  <a:lnTo>
                    <a:pt x="441" y="516"/>
                  </a:lnTo>
                  <a:lnTo>
                    <a:pt x="468" y="505"/>
                  </a:lnTo>
                  <a:lnTo>
                    <a:pt x="496" y="495"/>
                  </a:lnTo>
                  <a:lnTo>
                    <a:pt x="527" y="486"/>
                  </a:lnTo>
                  <a:lnTo>
                    <a:pt x="559" y="476"/>
                  </a:lnTo>
                  <a:lnTo>
                    <a:pt x="592" y="467"/>
                  </a:lnTo>
                  <a:lnTo>
                    <a:pt x="625" y="459"/>
                  </a:lnTo>
                  <a:lnTo>
                    <a:pt x="661" y="450"/>
                  </a:lnTo>
                  <a:lnTo>
                    <a:pt x="698" y="441"/>
                  </a:lnTo>
                  <a:lnTo>
                    <a:pt x="733" y="434"/>
                  </a:lnTo>
                  <a:lnTo>
                    <a:pt x="812" y="420"/>
                  </a:lnTo>
                  <a:lnTo>
                    <a:pt x="893" y="406"/>
                  </a:lnTo>
                  <a:lnTo>
                    <a:pt x="975" y="394"/>
                  </a:lnTo>
                  <a:lnTo>
                    <a:pt x="1059" y="384"/>
                  </a:lnTo>
                  <a:lnTo>
                    <a:pt x="1143" y="374"/>
                  </a:lnTo>
                  <a:lnTo>
                    <a:pt x="1227" y="366"/>
                  </a:lnTo>
                  <a:lnTo>
                    <a:pt x="1312" y="359"/>
                  </a:lnTo>
                  <a:lnTo>
                    <a:pt x="1395" y="353"/>
                  </a:lnTo>
                  <a:lnTo>
                    <a:pt x="1476" y="348"/>
                  </a:lnTo>
                  <a:lnTo>
                    <a:pt x="1554" y="344"/>
                  </a:lnTo>
                  <a:lnTo>
                    <a:pt x="1703" y="338"/>
                  </a:lnTo>
                  <a:lnTo>
                    <a:pt x="1835" y="335"/>
                  </a:lnTo>
                  <a:lnTo>
                    <a:pt x="2032" y="332"/>
                  </a:lnTo>
                  <a:lnTo>
                    <a:pt x="2104" y="333"/>
                  </a:lnTo>
                  <a:lnTo>
                    <a:pt x="2109" y="1"/>
                  </a:lnTo>
                  <a:lnTo>
                    <a:pt x="2030" y="0"/>
                  </a:lnTo>
                  <a:lnTo>
                    <a:pt x="1830" y="2"/>
                  </a:lnTo>
                  <a:lnTo>
                    <a:pt x="1694" y="7"/>
                  </a:lnTo>
                  <a:lnTo>
                    <a:pt x="1540" y="12"/>
                  </a:lnTo>
                  <a:lnTo>
                    <a:pt x="1457" y="16"/>
                  </a:lnTo>
                  <a:lnTo>
                    <a:pt x="1373" y="22"/>
                  </a:lnTo>
                  <a:lnTo>
                    <a:pt x="1287" y="28"/>
                  </a:lnTo>
                  <a:lnTo>
                    <a:pt x="1198" y="36"/>
                  </a:lnTo>
                  <a:lnTo>
                    <a:pt x="1110" y="44"/>
                  </a:lnTo>
                  <a:lnTo>
                    <a:pt x="1020" y="54"/>
                  </a:lnTo>
                  <a:lnTo>
                    <a:pt x="931" y="65"/>
                  </a:lnTo>
                  <a:lnTo>
                    <a:pt x="842" y="78"/>
                  </a:lnTo>
                  <a:lnTo>
                    <a:pt x="755" y="92"/>
                  </a:lnTo>
                  <a:lnTo>
                    <a:pt x="672" y="108"/>
                  </a:lnTo>
                  <a:lnTo>
                    <a:pt x="628" y="117"/>
                  </a:lnTo>
                  <a:lnTo>
                    <a:pt x="587" y="126"/>
                  </a:lnTo>
                  <a:lnTo>
                    <a:pt x="547" y="136"/>
                  </a:lnTo>
                  <a:lnTo>
                    <a:pt x="506" y="146"/>
                  </a:lnTo>
                  <a:lnTo>
                    <a:pt x="467" y="158"/>
                  </a:lnTo>
                  <a:lnTo>
                    <a:pt x="428" y="168"/>
                  </a:lnTo>
                  <a:lnTo>
                    <a:pt x="391" y="180"/>
                  </a:lnTo>
                  <a:lnTo>
                    <a:pt x="355" y="193"/>
                  </a:lnTo>
                  <a:lnTo>
                    <a:pt x="319" y="207"/>
                  </a:lnTo>
                  <a:lnTo>
                    <a:pt x="284" y="222"/>
                  </a:lnTo>
                  <a:lnTo>
                    <a:pt x="250" y="236"/>
                  </a:lnTo>
                  <a:lnTo>
                    <a:pt x="218" y="254"/>
                  </a:lnTo>
                  <a:lnTo>
                    <a:pt x="185" y="271"/>
                  </a:lnTo>
                  <a:lnTo>
                    <a:pt x="154" y="290"/>
                  </a:lnTo>
                  <a:lnTo>
                    <a:pt x="125" y="311"/>
                  </a:lnTo>
                  <a:lnTo>
                    <a:pt x="97" y="332"/>
                  </a:lnTo>
                  <a:lnTo>
                    <a:pt x="70" y="356"/>
                  </a:lnTo>
                  <a:lnTo>
                    <a:pt x="44" y="383"/>
                  </a:lnTo>
                  <a:lnTo>
                    <a:pt x="20" y="411"/>
                  </a:lnTo>
                  <a:lnTo>
                    <a:pt x="0" y="442"/>
                  </a:lnTo>
                  <a:lnTo>
                    <a:pt x="72" y="378"/>
                  </a:lnTo>
                  <a:lnTo>
                    <a:pt x="210" y="680"/>
                  </a:lnTo>
                  <a:lnTo>
                    <a:pt x="256" y="658"/>
                  </a:lnTo>
                  <a:lnTo>
                    <a:pt x="282" y="615"/>
                  </a:lnTo>
                  <a:lnTo>
                    <a:pt x="210" y="68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7588440" y="418680"/>
              <a:ext cx="305640" cy="167400"/>
            </a:xfrm>
            <a:custGeom>
              <a:avLst/>
              <a:gdLst/>
              <a:ahLst/>
              <a:rect l="l" t="t" r="r" b="b"/>
              <a:pathLst>
                <a:path w="3149" h="1529">
                  <a:moveTo>
                    <a:pt x="0" y="262"/>
                  </a:moveTo>
                  <a:lnTo>
                    <a:pt x="17" y="274"/>
                  </a:lnTo>
                  <a:lnTo>
                    <a:pt x="121" y="345"/>
                  </a:lnTo>
                  <a:lnTo>
                    <a:pt x="224" y="413"/>
                  </a:lnTo>
                  <a:lnTo>
                    <a:pt x="324" y="480"/>
                  </a:lnTo>
                  <a:lnTo>
                    <a:pt x="422" y="542"/>
                  </a:lnTo>
                  <a:lnTo>
                    <a:pt x="519" y="604"/>
                  </a:lnTo>
                  <a:lnTo>
                    <a:pt x="613" y="662"/>
                  </a:lnTo>
                  <a:lnTo>
                    <a:pt x="706" y="718"/>
                  </a:lnTo>
                  <a:lnTo>
                    <a:pt x="796" y="772"/>
                  </a:lnTo>
                  <a:lnTo>
                    <a:pt x="884" y="823"/>
                  </a:lnTo>
                  <a:lnTo>
                    <a:pt x="969" y="872"/>
                  </a:lnTo>
                  <a:lnTo>
                    <a:pt x="1054" y="919"/>
                  </a:lnTo>
                  <a:lnTo>
                    <a:pt x="1137" y="963"/>
                  </a:lnTo>
                  <a:lnTo>
                    <a:pt x="1216" y="1005"/>
                  </a:lnTo>
                  <a:lnTo>
                    <a:pt x="1295" y="1046"/>
                  </a:lnTo>
                  <a:lnTo>
                    <a:pt x="1371" y="1084"/>
                  </a:lnTo>
                  <a:lnTo>
                    <a:pt x="1446" y="1120"/>
                  </a:lnTo>
                  <a:lnTo>
                    <a:pt x="1518" y="1155"/>
                  </a:lnTo>
                  <a:lnTo>
                    <a:pt x="1589" y="1187"/>
                  </a:lnTo>
                  <a:lnTo>
                    <a:pt x="1658" y="1217"/>
                  </a:lnTo>
                  <a:lnTo>
                    <a:pt x="1726" y="1247"/>
                  </a:lnTo>
                  <a:lnTo>
                    <a:pt x="1791" y="1274"/>
                  </a:lnTo>
                  <a:lnTo>
                    <a:pt x="1854" y="1299"/>
                  </a:lnTo>
                  <a:lnTo>
                    <a:pt x="1916" y="1323"/>
                  </a:lnTo>
                  <a:lnTo>
                    <a:pt x="1976" y="1345"/>
                  </a:lnTo>
                  <a:lnTo>
                    <a:pt x="2034" y="1365"/>
                  </a:lnTo>
                  <a:lnTo>
                    <a:pt x="2090" y="1385"/>
                  </a:lnTo>
                  <a:lnTo>
                    <a:pt x="2147" y="1403"/>
                  </a:lnTo>
                  <a:lnTo>
                    <a:pt x="2199" y="1419"/>
                  </a:lnTo>
                  <a:lnTo>
                    <a:pt x="2251" y="1434"/>
                  </a:lnTo>
                  <a:lnTo>
                    <a:pt x="2301" y="1447"/>
                  </a:lnTo>
                  <a:lnTo>
                    <a:pt x="2349" y="1460"/>
                  </a:lnTo>
                  <a:lnTo>
                    <a:pt x="2397" y="1471"/>
                  </a:lnTo>
                  <a:lnTo>
                    <a:pt x="2441" y="1482"/>
                  </a:lnTo>
                  <a:lnTo>
                    <a:pt x="2485" y="1490"/>
                  </a:lnTo>
                  <a:lnTo>
                    <a:pt x="2527" y="1498"/>
                  </a:lnTo>
                  <a:lnTo>
                    <a:pt x="2568" y="1504"/>
                  </a:lnTo>
                  <a:lnTo>
                    <a:pt x="2607" y="1511"/>
                  </a:lnTo>
                  <a:lnTo>
                    <a:pt x="2645" y="1516"/>
                  </a:lnTo>
                  <a:lnTo>
                    <a:pt x="2681" y="1519"/>
                  </a:lnTo>
                  <a:lnTo>
                    <a:pt x="2716" y="1524"/>
                  </a:lnTo>
                  <a:lnTo>
                    <a:pt x="2750" y="1526"/>
                  </a:lnTo>
                  <a:lnTo>
                    <a:pt x="2781" y="1527"/>
                  </a:lnTo>
                  <a:lnTo>
                    <a:pt x="2811" y="1528"/>
                  </a:lnTo>
                  <a:lnTo>
                    <a:pt x="2841" y="1529"/>
                  </a:lnTo>
                  <a:lnTo>
                    <a:pt x="2894" y="1528"/>
                  </a:lnTo>
                  <a:lnTo>
                    <a:pt x="2943" y="1526"/>
                  </a:lnTo>
                  <a:lnTo>
                    <a:pt x="2986" y="1522"/>
                  </a:lnTo>
                  <a:lnTo>
                    <a:pt x="3024" y="1516"/>
                  </a:lnTo>
                  <a:lnTo>
                    <a:pt x="3057" y="1510"/>
                  </a:lnTo>
                  <a:lnTo>
                    <a:pt x="3087" y="1502"/>
                  </a:lnTo>
                  <a:lnTo>
                    <a:pt x="3122" y="1492"/>
                  </a:lnTo>
                  <a:lnTo>
                    <a:pt x="3149" y="1482"/>
                  </a:lnTo>
                  <a:lnTo>
                    <a:pt x="3011" y="1180"/>
                  </a:lnTo>
                  <a:lnTo>
                    <a:pt x="3020" y="1176"/>
                  </a:lnTo>
                  <a:lnTo>
                    <a:pt x="3000" y="1183"/>
                  </a:lnTo>
                  <a:lnTo>
                    <a:pt x="2989" y="1185"/>
                  </a:lnTo>
                  <a:lnTo>
                    <a:pt x="2971" y="1188"/>
                  </a:lnTo>
                  <a:lnTo>
                    <a:pt x="2947" y="1192"/>
                  </a:lnTo>
                  <a:lnTo>
                    <a:pt x="2918" y="1194"/>
                  </a:lnTo>
                  <a:lnTo>
                    <a:pt x="2884" y="1197"/>
                  </a:lnTo>
                  <a:lnTo>
                    <a:pt x="2841" y="1197"/>
                  </a:lnTo>
                  <a:lnTo>
                    <a:pt x="2820" y="1197"/>
                  </a:lnTo>
                  <a:lnTo>
                    <a:pt x="2796" y="1196"/>
                  </a:lnTo>
                  <a:lnTo>
                    <a:pt x="2770" y="1194"/>
                  </a:lnTo>
                  <a:lnTo>
                    <a:pt x="2743" y="1192"/>
                  </a:lnTo>
                  <a:lnTo>
                    <a:pt x="2715" y="1189"/>
                  </a:lnTo>
                  <a:lnTo>
                    <a:pt x="2685" y="1186"/>
                  </a:lnTo>
                  <a:lnTo>
                    <a:pt x="2653" y="1182"/>
                  </a:lnTo>
                  <a:lnTo>
                    <a:pt x="2620" y="1178"/>
                  </a:lnTo>
                  <a:lnTo>
                    <a:pt x="2585" y="1171"/>
                  </a:lnTo>
                  <a:lnTo>
                    <a:pt x="2549" y="1164"/>
                  </a:lnTo>
                  <a:lnTo>
                    <a:pt x="2510" y="1156"/>
                  </a:lnTo>
                  <a:lnTo>
                    <a:pt x="2470" y="1147"/>
                  </a:lnTo>
                  <a:lnTo>
                    <a:pt x="2429" y="1138"/>
                  </a:lnTo>
                  <a:lnTo>
                    <a:pt x="2385" y="1127"/>
                  </a:lnTo>
                  <a:lnTo>
                    <a:pt x="2341" y="1114"/>
                  </a:lnTo>
                  <a:lnTo>
                    <a:pt x="2294" y="1101"/>
                  </a:lnTo>
                  <a:lnTo>
                    <a:pt x="2245" y="1086"/>
                  </a:lnTo>
                  <a:lnTo>
                    <a:pt x="2195" y="1070"/>
                  </a:lnTo>
                  <a:lnTo>
                    <a:pt x="2142" y="1052"/>
                  </a:lnTo>
                  <a:lnTo>
                    <a:pt x="2088" y="1033"/>
                  </a:lnTo>
                  <a:lnTo>
                    <a:pt x="2033" y="1013"/>
                  </a:lnTo>
                  <a:lnTo>
                    <a:pt x="1975" y="990"/>
                  </a:lnTo>
                  <a:lnTo>
                    <a:pt x="1916" y="966"/>
                  </a:lnTo>
                  <a:lnTo>
                    <a:pt x="1854" y="941"/>
                  </a:lnTo>
                  <a:lnTo>
                    <a:pt x="1791" y="913"/>
                  </a:lnTo>
                  <a:lnTo>
                    <a:pt x="1726" y="884"/>
                  </a:lnTo>
                  <a:lnTo>
                    <a:pt x="1659" y="854"/>
                  </a:lnTo>
                  <a:lnTo>
                    <a:pt x="1589" y="822"/>
                  </a:lnTo>
                  <a:lnTo>
                    <a:pt x="1518" y="786"/>
                  </a:lnTo>
                  <a:lnTo>
                    <a:pt x="1444" y="749"/>
                  </a:lnTo>
                  <a:lnTo>
                    <a:pt x="1370" y="712"/>
                  </a:lnTo>
                  <a:lnTo>
                    <a:pt x="1292" y="671"/>
                  </a:lnTo>
                  <a:lnTo>
                    <a:pt x="1213" y="627"/>
                  </a:lnTo>
                  <a:lnTo>
                    <a:pt x="1132" y="582"/>
                  </a:lnTo>
                  <a:lnTo>
                    <a:pt x="1049" y="536"/>
                  </a:lnTo>
                  <a:lnTo>
                    <a:pt x="963" y="485"/>
                  </a:lnTo>
                  <a:lnTo>
                    <a:pt x="876" y="433"/>
                  </a:lnTo>
                  <a:lnTo>
                    <a:pt x="786" y="379"/>
                  </a:lnTo>
                  <a:lnTo>
                    <a:pt x="694" y="322"/>
                  </a:lnTo>
                  <a:lnTo>
                    <a:pt x="600" y="263"/>
                  </a:lnTo>
                  <a:lnTo>
                    <a:pt x="505" y="201"/>
                  </a:lnTo>
                  <a:lnTo>
                    <a:pt x="407" y="137"/>
                  </a:lnTo>
                  <a:lnTo>
                    <a:pt x="307" y="69"/>
                  </a:lnTo>
                  <a:lnTo>
                    <a:pt x="203" y="0"/>
                  </a:lnTo>
                  <a:lnTo>
                    <a:pt x="220" y="11"/>
                  </a:lnTo>
                  <a:lnTo>
                    <a:pt x="0" y="262"/>
                  </a:lnTo>
                  <a:lnTo>
                    <a:pt x="9" y="267"/>
                  </a:lnTo>
                  <a:lnTo>
                    <a:pt x="17" y="274"/>
                  </a:lnTo>
                  <a:lnTo>
                    <a:pt x="0" y="262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7293960" y="318960"/>
              <a:ext cx="315360" cy="128160"/>
            </a:xfrm>
            <a:custGeom>
              <a:avLst/>
              <a:gdLst/>
              <a:ahLst/>
              <a:rect l="l" t="t" r="r" b="b"/>
              <a:pathLst>
                <a:path w="3249" h="1167">
                  <a:moveTo>
                    <a:pt x="26" y="355"/>
                  </a:moveTo>
                  <a:lnTo>
                    <a:pt x="31" y="354"/>
                  </a:lnTo>
                  <a:lnTo>
                    <a:pt x="118" y="346"/>
                  </a:lnTo>
                  <a:lnTo>
                    <a:pt x="204" y="340"/>
                  </a:lnTo>
                  <a:lnTo>
                    <a:pt x="289" y="335"/>
                  </a:lnTo>
                  <a:lnTo>
                    <a:pt x="372" y="333"/>
                  </a:lnTo>
                  <a:lnTo>
                    <a:pt x="455" y="332"/>
                  </a:lnTo>
                  <a:lnTo>
                    <a:pt x="536" y="332"/>
                  </a:lnTo>
                  <a:lnTo>
                    <a:pt x="617" y="333"/>
                  </a:lnTo>
                  <a:lnTo>
                    <a:pt x="696" y="336"/>
                  </a:lnTo>
                  <a:lnTo>
                    <a:pt x="774" y="342"/>
                  </a:lnTo>
                  <a:lnTo>
                    <a:pt x="851" y="347"/>
                  </a:lnTo>
                  <a:lnTo>
                    <a:pt x="926" y="354"/>
                  </a:lnTo>
                  <a:lnTo>
                    <a:pt x="1001" y="362"/>
                  </a:lnTo>
                  <a:lnTo>
                    <a:pt x="1074" y="372"/>
                  </a:lnTo>
                  <a:lnTo>
                    <a:pt x="1147" y="382"/>
                  </a:lnTo>
                  <a:lnTo>
                    <a:pt x="1218" y="394"/>
                  </a:lnTo>
                  <a:lnTo>
                    <a:pt x="1287" y="405"/>
                  </a:lnTo>
                  <a:lnTo>
                    <a:pt x="1356" y="418"/>
                  </a:lnTo>
                  <a:lnTo>
                    <a:pt x="1424" y="433"/>
                  </a:lnTo>
                  <a:lnTo>
                    <a:pt x="1490" y="449"/>
                  </a:lnTo>
                  <a:lnTo>
                    <a:pt x="1554" y="465"/>
                  </a:lnTo>
                  <a:lnTo>
                    <a:pt x="1618" y="481"/>
                  </a:lnTo>
                  <a:lnTo>
                    <a:pt x="1681" y="498"/>
                  </a:lnTo>
                  <a:lnTo>
                    <a:pt x="1742" y="515"/>
                  </a:lnTo>
                  <a:lnTo>
                    <a:pt x="1802" y="535"/>
                  </a:lnTo>
                  <a:lnTo>
                    <a:pt x="1860" y="553"/>
                  </a:lnTo>
                  <a:lnTo>
                    <a:pt x="1918" y="573"/>
                  </a:lnTo>
                  <a:lnTo>
                    <a:pt x="1973" y="592"/>
                  </a:lnTo>
                  <a:lnTo>
                    <a:pt x="2028" y="612"/>
                  </a:lnTo>
                  <a:lnTo>
                    <a:pt x="2082" y="633"/>
                  </a:lnTo>
                  <a:lnTo>
                    <a:pt x="2134" y="655"/>
                  </a:lnTo>
                  <a:lnTo>
                    <a:pt x="2185" y="675"/>
                  </a:lnTo>
                  <a:lnTo>
                    <a:pt x="2234" y="697"/>
                  </a:lnTo>
                  <a:lnTo>
                    <a:pt x="2282" y="718"/>
                  </a:lnTo>
                  <a:lnTo>
                    <a:pt x="2329" y="739"/>
                  </a:lnTo>
                  <a:lnTo>
                    <a:pt x="2373" y="761"/>
                  </a:lnTo>
                  <a:lnTo>
                    <a:pt x="2417" y="782"/>
                  </a:lnTo>
                  <a:lnTo>
                    <a:pt x="2501" y="825"/>
                  </a:lnTo>
                  <a:lnTo>
                    <a:pt x="2578" y="867"/>
                  </a:lnTo>
                  <a:lnTo>
                    <a:pt x="2651" y="908"/>
                  </a:lnTo>
                  <a:lnTo>
                    <a:pt x="2717" y="948"/>
                  </a:lnTo>
                  <a:lnTo>
                    <a:pt x="2777" y="985"/>
                  </a:lnTo>
                  <a:lnTo>
                    <a:pt x="2831" y="1020"/>
                  </a:lnTo>
                  <a:lnTo>
                    <a:pt x="2878" y="1053"/>
                  </a:lnTo>
                  <a:lnTo>
                    <a:pt x="2919" y="1081"/>
                  </a:lnTo>
                  <a:lnTo>
                    <a:pt x="2955" y="1108"/>
                  </a:lnTo>
                  <a:lnTo>
                    <a:pt x="2982" y="1128"/>
                  </a:lnTo>
                  <a:lnTo>
                    <a:pt x="3021" y="1159"/>
                  </a:lnTo>
                  <a:lnTo>
                    <a:pt x="3029" y="1167"/>
                  </a:lnTo>
                  <a:lnTo>
                    <a:pt x="3249" y="916"/>
                  </a:lnTo>
                  <a:lnTo>
                    <a:pt x="3229" y="900"/>
                  </a:lnTo>
                  <a:lnTo>
                    <a:pt x="3186" y="866"/>
                  </a:lnTo>
                  <a:lnTo>
                    <a:pt x="3152" y="841"/>
                  </a:lnTo>
                  <a:lnTo>
                    <a:pt x="3113" y="812"/>
                  </a:lnTo>
                  <a:lnTo>
                    <a:pt x="3066" y="780"/>
                  </a:lnTo>
                  <a:lnTo>
                    <a:pt x="3014" y="743"/>
                  </a:lnTo>
                  <a:lnTo>
                    <a:pt x="2955" y="705"/>
                  </a:lnTo>
                  <a:lnTo>
                    <a:pt x="2889" y="664"/>
                  </a:lnTo>
                  <a:lnTo>
                    <a:pt x="2817" y="621"/>
                  </a:lnTo>
                  <a:lnTo>
                    <a:pt x="2740" y="577"/>
                  </a:lnTo>
                  <a:lnTo>
                    <a:pt x="2656" y="532"/>
                  </a:lnTo>
                  <a:lnTo>
                    <a:pt x="2567" y="485"/>
                  </a:lnTo>
                  <a:lnTo>
                    <a:pt x="2518" y="463"/>
                  </a:lnTo>
                  <a:lnTo>
                    <a:pt x="2469" y="439"/>
                  </a:lnTo>
                  <a:lnTo>
                    <a:pt x="2419" y="415"/>
                  </a:lnTo>
                  <a:lnTo>
                    <a:pt x="2367" y="392"/>
                  </a:lnTo>
                  <a:lnTo>
                    <a:pt x="2314" y="370"/>
                  </a:lnTo>
                  <a:lnTo>
                    <a:pt x="2259" y="346"/>
                  </a:lnTo>
                  <a:lnTo>
                    <a:pt x="2203" y="325"/>
                  </a:lnTo>
                  <a:lnTo>
                    <a:pt x="2146" y="302"/>
                  </a:lnTo>
                  <a:lnTo>
                    <a:pt x="2086" y="280"/>
                  </a:lnTo>
                  <a:lnTo>
                    <a:pt x="2026" y="259"/>
                  </a:lnTo>
                  <a:lnTo>
                    <a:pt x="1964" y="237"/>
                  </a:lnTo>
                  <a:lnTo>
                    <a:pt x="1902" y="218"/>
                  </a:lnTo>
                  <a:lnTo>
                    <a:pt x="1837" y="197"/>
                  </a:lnTo>
                  <a:lnTo>
                    <a:pt x="1770" y="178"/>
                  </a:lnTo>
                  <a:lnTo>
                    <a:pt x="1703" y="160"/>
                  </a:lnTo>
                  <a:lnTo>
                    <a:pt x="1635" y="142"/>
                  </a:lnTo>
                  <a:lnTo>
                    <a:pt x="1565" y="125"/>
                  </a:lnTo>
                  <a:lnTo>
                    <a:pt x="1494" y="109"/>
                  </a:lnTo>
                  <a:lnTo>
                    <a:pt x="1421" y="94"/>
                  </a:lnTo>
                  <a:lnTo>
                    <a:pt x="1347" y="80"/>
                  </a:lnTo>
                  <a:lnTo>
                    <a:pt x="1272" y="66"/>
                  </a:lnTo>
                  <a:lnTo>
                    <a:pt x="1196" y="54"/>
                  </a:lnTo>
                  <a:lnTo>
                    <a:pt x="1119" y="43"/>
                  </a:lnTo>
                  <a:lnTo>
                    <a:pt x="1039" y="32"/>
                  </a:lnTo>
                  <a:lnTo>
                    <a:pt x="959" y="24"/>
                  </a:lnTo>
                  <a:lnTo>
                    <a:pt x="878" y="16"/>
                  </a:lnTo>
                  <a:lnTo>
                    <a:pt x="795" y="10"/>
                  </a:lnTo>
                  <a:lnTo>
                    <a:pt x="712" y="5"/>
                  </a:lnTo>
                  <a:lnTo>
                    <a:pt x="627" y="2"/>
                  </a:lnTo>
                  <a:lnTo>
                    <a:pt x="540" y="1"/>
                  </a:lnTo>
                  <a:lnTo>
                    <a:pt x="453" y="0"/>
                  </a:lnTo>
                  <a:lnTo>
                    <a:pt x="364" y="1"/>
                  </a:lnTo>
                  <a:lnTo>
                    <a:pt x="276" y="4"/>
                  </a:lnTo>
                  <a:lnTo>
                    <a:pt x="184" y="9"/>
                  </a:lnTo>
                  <a:lnTo>
                    <a:pt x="92" y="15"/>
                  </a:lnTo>
                  <a:lnTo>
                    <a:pt x="0" y="24"/>
                  </a:lnTo>
                  <a:lnTo>
                    <a:pt x="6" y="23"/>
                  </a:lnTo>
                  <a:lnTo>
                    <a:pt x="26" y="354"/>
                  </a:lnTo>
                  <a:lnTo>
                    <a:pt x="28" y="354"/>
                  </a:lnTo>
                  <a:lnTo>
                    <a:pt x="31" y="354"/>
                  </a:lnTo>
                  <a:lnTo>
                    <a:pt x="26" y="355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7251120" y="321480"/>
              <a:ext cx="45360" cy="44640"/>
            </a:xfrm>
            <a:custGeom>
              <a:avLst/>
              <a:gdLst/>
              <a:ahLst/>
              <a:rect l="l" t="t" r="r" b="b"/>
              <a:pathLst>
                <a:path w="467" h="407">
                  <a:moveTo>
                    <a:pt x="332" y="407"/>
                  </a:moveTo>
                  <a:lnTo>
                    <a:pt x="333" y="387"/>
                  </a:lnTo>
                  <a:lnTo>
                    <a:pt x="333" y="382"/>
                  </a:lnTo>
                  <a:lnTo>
                    <a:pt x="333" y="381"/>
                  </a:lnTo>
                  <a:lnTo>
                    <a:pt x="334" y="380"/>
                  </a:lnTo>
                  <a:lnTo>
                    <a:pt x="334" y="379"/>
                  </a:lnTo>
                  <a:lnTo>
                    <a:pt x="334" y="379"/>
                  </a:lnTo>
                  <a:lnTo>
                    <a:pt x="334" y="379"/>
                  </a:lnTo>
                  <a:lnTo>
                    <a:pt x="335" y="378"/>
                  </a:lnTo>
                  <a:lnTo>
                    <a:pt x="335" y="377"/>
                  </a:lnTo>
                  <a:lnTo>
                    <a:pt x="337" y="375"/>
                  </a:lnTo>
                  <a:lnTo>
                    <a:pt x="340" y="373"/>
                  </a:lnTo>
                  <a:lnTo>
                    <a:pt x="344" y="369"/>
                  </a:lnTo>
                  <a:lnTo>
                    <a:pt x="349" y="366"/>
                  </a:lnTo>
                  <a:lnTo>
                    <a:pt x="353" y="363"/>
                  </a:lnTo>
                  <a:lnTo>
                    <a:pt x="360" y="360"/>
                  </a:lnTo>
                  <a:lnTo>
                    <a:pt x="367" y="357"/>
                  </a:lnTo>
                  <a:lnTo>
                    <a:pt x="372" y="354"/>
                  </a:lnTo>
                  <a:lnTo>
                    <a:pt x="391" y="347"/>
                  </a:lnTo>
                  <a:lnTo>
                    <a:pt x="408" y="341"/>
                  </a:lnTo>
                  <a:lnTo>
                    <a:pt x="426" y="337"/>
                  </a:lnTo>
                  <a:lnTo>
                    <a:pt x="437" y="335"/>
                  </a:lnTo>
                  <a:lnTo>
                    <a:pt x="465" y="331"/>
                  </a:lnTo>
                  <a:lnTo>
                    <a:pt x="467" y="332"/>
                  </a:lnTo>
                  <a:lnTo>
                    <a:pt x="447" y="0"/>
                  </a:lnTo>
                  <a:lnTo>
                    <a:pt x="423" y="2"/>
                  </a:lnTo>
                  <a:lnTo>
                    <a:pt x="385" y="7"/>
                  </a:lnTo>
                  <a:lnTo>
                    <a:pt x="353" y="14"/>
                  </a:lnTo>
                  <a:lnTo>
                    <a:pt x="321" y="22"/>
                  </a:lnTo>
                  <a:lnTo>
                    <a:pt x="286" y="32"/>
                  </a:lnTo>
                  <a:lnTo>
                    <a:pt x="251" y="45"/>
                  </a:lnTo>
                  <a:lnTo>
                    <a:pt x="228" y="55"/>
                  </a:lnTo>
                  <a:lnTo>
                    <a:pt x="209" y="64"/>
                  </a:lnTo>
                  <a:lnTo>
                    <a:pt x="188" y="75"/>
                  </a:lnTo>
                  <a:lnTo>
                    <a:pt x="168" y="88"/>
                  </a:lnTo>
                  <a:lnTo>
                    <a:pt x="147" y="102"/>
                  </a:lnTo>
                  <a:lnTo>
                    <a:pt x="127" y="118"/>
                  </a:lnTo>
                  <a:lnTo>
                    <a:pt x="107" y="135"/>
                  </a:lnTo>
                  <a:lnTo>
                    <a:pt x="88" y="156"/>
                  </a:lnTo>
                  <a:lnTo>
                    <a:pt x="69" y="177"/>
                  </a:lnTo>
                  <a:lnTo>
                    <a:pt x="53" y="202"/>
                  </a:lnTo>
                  <a:lnTo>
                    <a:pt x="37" y="229"/>
                  </a:lnTo>
                  <a:lnTo>
                    <a:pt x="24" y="258"/>
                  </a:lnTo>
                  <a:lnTo>
                    <a:pt x="13" y="289"/>
                  </a:lnTo>
                  <a:lnTo>
                    <a:pt x="7" y="321"/>
                  </a:lnTo>
                  <a:lnTo>
                    <a:pt x="3" y="354"/>
                  </a:lnTo>
                  <a:lnTo>
                    <a:pt x="0" y="387"/>
                  </a:lnTo>
                  <a:lnTo>
                    <a:pt x="1" y="367"/>
                  </a:lnTo>
                  <a:lnTo>
                    <a:pt x="332" y="407"/>
                  </a:lnTo>
                  <a:lnTo>
                    <a:pt x="333" y="396"/>
                  </a:lnTo>
                  <a:lnTo>
                    <a:pt x="333" y="387"/>
                  </a:lnTo>
                  <a:lnTo>
                    <a:pt x="332" y="407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7251120" y="361800"/>
              <a:ext cx="69120" cy="52200"/>
            </a:xfrm>
            <a:custGeom>
              <a:avLst/>
              <a:gdLst/>
              <a:ahLst/>
              <a:rect l="l" t="t" r="r" b="b"/>
              <a:pathLst>
                <a:path w="714" h="477">
                  <a:moveTo>
                    <a:pt x="646" y="148"/>
                  </a:moveTo>
                  <a:lnTo>
                    <a:pt x="684" y="144"/>
                  </a:lnTo>
                  <a:lnTo>
                    <a:pt x="640" y="143"/>
                  </a:lnTo>
                  <a:lnTo>
                    <a:pt x="600" y="139"/>
                  </a:lnTo>
                  <a:lnTo>
                    <a:pt x="562" y="135"/>
                  </a:lnTo>
                  <a:lnTo>
                    <a:pt x="529" y="129"/>
                  </a:lnTo>
                  <a:lnTo>
                    <a:pt x="499" y="123"/>
                  </a:lnTo>
                  <a:lnTo>
                    <a:pt x="472" y="117"/>
                  </a:lnTo>
                  <a:lnTo>
                    <a:pt x="448" y="110"/>
                  </a:lnTo>
                  <a:lnTo>
                    <a:pt x="428" y="103"/>
                  </a:lnTo>
                  <a:lnTo>
                    <a:pt x="409" y="95"/>
                  </a:lnTo>
                  <a:lnTo>
                    <a:pt x="395" y="88"/>
                  </a:lnTo>
                  <a:lnTo>
                    <a:pt x="381" y="80"/>
                  </a:lnTo>
                  <a:lnTo>
                    <a:pt x="371" y="74"/>
                  </a:lnTo>
                  <a:lnTo>
                    <a:pt x="362" y="67"/>
                  </a:lnTo>
                  <a:lnTo>
                    <a:pt x="355" y="62"/>
                  </a:lnTo>
                  <a:lnTo>
                    <a:pt x="350" y="56"/>
                  </a:lnTo>
                  <a:lnTo>
                    <a:pt x="345" y="52"/>
                  </a:lnTo>
                  <a:lnTo>
                    <a:pt x="341" y="47"/>
                  </a:lnTo>
                  <a:lnTo>
                    <a:pt x="339" y="43"/>
                  </a:lnTo>
                  <a:lnTo>
                    <a:pt x="337" y="40"/>
                  </a:lnTo>
                  <a:lnTo>
                    <a:pt x="336" y="37"/>
                  </a:lnTo>
                  <a:lnTo>
                    <a:pt x="335" y="35"/>
                  </a:lnTo>
                  <a:lnTo>
                    <a:pt x="334" y="33"/>
                  </a:lnTo>
                  <a:lnTo>
                    <a:pt x="334" y="31"/>
                  </a:lnTo>
                  <a:lnTo>
                    <a:pt x="334" y="33"/>
                  </a:lnTo>
                  <a:lnTo>
                    <a:pt x="333" y="26"/>
                  </a:lnTo>
                  <a:lnTo>
                    <a:pt x="333" y="27"/>
                  </a:lnTo>
                  <a:lnTo>
                    <a:pt x="334" y="28"/>
                  </a:lnTo>
                  <a:lnTo>
                    <a:pt x="333" y="40"/>
                  </a:lnTo>
                  <a:lnTo>
                    <a:pt x="2" y="0"/>
                  </a:lnTo>
                  <a:lnTo>
                    <a:pt x="0" y="18"/>
                  </a:lnTo>
                  <a:lnTo>
                    <a:pt x="1" y="37"/>
                  </a:lnTo>
                  <a:lnTo>
                    <a:pt x="2" y="64"/>
                  </a:lnTo>
                  <a:lnTo>
                    <a:pt x="8" y="93"/>
                  </a:lnTo>
                  <a:lnTo>
                    <a:pt x="12" y="116"/>
                  </a:lnTo>
                  <a:lnTo>
                    <a:pt x="19" y="135"/>
                  </a:lnTo>
                  <a:lnTo>
                    <a:pt x="25" y="156"/>
                  </a:lnTo>
                  <a:lnTo>
                    <a:pt x="35" y="177"/>
                  </a:lnTo>
                  <a:lnTo>
                    <a:pt x="46" y="200"/>
                  </a:lnTo>
                  <a:lnTo>
                    <a:pt x="60" y="222"/>
                  </a:lnTo>
                  <a:lnTo>
                    <a:pt x="75" y="244"/>
                  </a:lnTo>
                  <a:lnTo>
                    <a:pt x="92" y="266"/>
                  </a:lnTo>
                  <a:lnTo>
                    <a:pt x="111" y="287"/>
                  </a:lnTo>
                  <a:lnTo>
                    <a:pt x="134" y="309"/>
                  </a:lnTo>
                  <a:lnTo>
                    <a:pt x="158" y="329"/>
                  </a:lnTo>
                  <a:lnTo>
                    <a:pt x="184" y="348"/>
                  </a:lnTo>
                  <a:lnTo>
                    <a:pt x="213" y="366"/>
                  </a:lnTo>
                  <a:lnTo>
                    <a:pt x="243" y="383"/>
                  </a:lnTo>
                  <a:lnTo>
                    <a:pt x="275" y="399"/>
                  </a:lnTo>
                  <a:lnTo>
                    <a:pt x="310" y="413"/>
                  </a:lnTo>
                  <a:lnTo>
                    <a:pt x="347" y="425"/>
                  </a:lnTo>
                  <a:lnTo>
                    <a:pt x="387" y="437"/>
                  </a:lnTo>
                  <a:lnTo>
                    <a:pt x="428" y="447"/>
                  </a:lnTo>
                  <a:lnTo>
                    <a:pt x="472" y="457"/>
                  </a:lnTo>
                  <a:lnTo>
                    <a:pt x="518" y="463"/>
                  </a:lnTo>
                  <a:lnTo>
                    <a:pt x="568" y="469"/>
                  </a:lnTo>
                  <a:lnTo>
                    <a:pt x="620" y="474"/>
                  </a:lnTo>
                  <a:lnTo>
                    <a:pt x="675" y="477"/>
                  </a:lnTo>
                  <a:lnTo>
                    <a:pt x="714" y="473"/>
                  </a:lnTo>
                  <a:lnTo>
                    <a:pt x="675" y="476"/>
                  </a:lnTo>
                  <a:lnTo>
                    <a:pt x="694" y="477"/>
                  </a:lnTo>
                  <a:lnTo>
                    <a:pt x="714" y="473"/>
                  </a:lnTo>
                  <a:lnTo>
                    <a:pt x="646" y="148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7313760" y="375840"/>
              <a:ext cx="234360" cy="111960"/>
            </a:xfrm>
            <a:custGeom>
              <a:avLst/>
              <a:gdLst/>
              <a:ahLst/>
              <a:rect l="l" t="t" r="r" b="b"/>
              <a:pathLst>
                <a:path w="2417" h="1021">
                  <a:moveTo>
                    <a:pt x="2417" y="760"/>
                  </a:moveTo>
                  <a:lnTo>
                    <a:pt x="2393" y="742"/>
                  </a:lnTo>
                  <a:lnTo>
                    <a:pt x="2327" y="700"/>
                  </a:lnTo>
                  <a:lnTo>
                    <a:pt x="2261" y="660"/>
                  </a:lnTo>
                  <a:lnTo>
                    <a:pt x="2196" y="621"/>
                  </a:lnTo>
                  <a:lnTo>
                    <a:pt x="2133" y="584"/>
                  </a:lnTo>
                  <a:lnTo>
                    <a:pt x="2069" y="547"/>
                  </a:lnTo>
                  <a:lnTo>
                    <a:pt x="2007" y="513"/>
                  </a:lnTo>
                  <a:lnTo>
                    <a:pt x="1945" y="481"/>
                  </a:lnTo>
                  <a:lnTo>
                    <a:pt x="1885" y="448"/>
                  </a:lnTo>
                  <a:lnTo>
                    <a:pt x="1824" y="419"/>
                  </a:lnTo>
                  <a:lnTo>
                    <a:pt x="1765" y="390"/>
                  </a:lnTo>
                  <a:lnTo>
                    <a:pt x="1707" y="362"/>
                  </a:lnTo>
                  <a:lnTo>
                    <a:pt x="1648" y="336"/>
                  </a:lnTo>
                  <a:lnTo>
                    <a:pt x="1591" y="311"/>
                  </a:lnTo>
                  <a:lnTo>
                    <a:pt x="1535" y="288"/>
                  </a:lnTo>
                  <a:lnTo>
                    <a:pt x="1480" y="265"/>
                  </a:lnTo>
                  <a:lnTo>
                    <a:pt x="1425" y="243"/>
                  </a:lnTo>
                  <a:lnTo>
                    <a:pt x="1372" y="223"/>
                  </a:lnTo>
                  <a:lnTo>
                    <a:pt x="1318" y="203"/>
                  </a:lnTo>
                  <a:lnTo>
                    <a:pt x="1266" y="185"/>
                  </a:lnTo>
                  <a:lnTo>
                    <a:pt x="1216" y="169"/>
                  </a:lnTo>
                  <a:lnTo>
                    <a:pt x="1166" y="153"/>
                  </a:lnTo>
                  <a:lnTo>
                    <a:pt x="1116" y="138"/>
                  </a:lnTo>
                  <a:lnTo>
                    <a:pt x="1069" y="124"/>
                  </a:lnTo>
                  <a:lnTo>
                    <a:pt x="1020" y="110"/>
                  </a:lnTo>
                  <a:lnTo>
                    <a:pt x="974" y="99"/>
                  </a:lnTo>
                  <a:lnTo>
                    <a:pt x="929" y="87"/>
                  </a:lnTo>
                  <a:lnTo>
                    <a:pt x="884" y="76"/>
                  </a:lnTo>
                  <a:lnTo>
                    <a:pt x="840" y="66"/>
                  </a:lnTo>
                  <a:lnTo>
                    <a:pt x="757" y="49"/>
                  </a:lnTo>
                  <a:lnTo>
                    <a:pt x="677" y="35"/>
                  </a:lnTo>
                  <a:lnTo>
                    <a:pt x="601" y="24"/>
                  </a:lnTo>
                  <a:lnTo>
                    <a:pt x="528" y="15"/>
                  </a:lnTo>
                  <a:lnTo>
                    <a:pt x="460" y="8"/>
                  </a:lnTo>
                  <a:lnTo>
                    <a:pt x="397" y="4"/>
                  </a:lnTo>
                  <a:lnTo>
                    <a:pt x="338" y="2"/>
                  </a:lnTo>
                  <a:lnTo>
                    <a:pt x="283" y="0"/>
                  </a:lnTo>
                  <a:lnTo>
                    <a:pt x="234" y="0"/>
                  </a:lnTo>
                  <a:lnTo>
                    <a:pt x="188" y="1"/>
                  </a:lnTo>
                  <a:lnTo>
                    <a:pt x="147" y="3"/>
                  </a:lnTo>
                  <a:lnTo>
                    <a:pt x="112" y="5"/>
                  </a:lnTo>
                  <a:lnTo>
                    <a:pt x="80" y="8"/>
                  </a:lnTo>
                  <a:lnTo>
                    <a:pt x="52" y="11"/>
                  </a:lnTo>
                  <a:lnTo>
                    <a:pt x="18" y="16"/>
                  </a:lnTo>
                  <a:lnTo>
                    <a:pt x="0" y="20"/>
                  </a:lnTo>
                  <a:lnTo>
                    <a:pt x="68" y="345"/>
                  </a:lnTo>
                  <a:lnTo>
                    <a:pt x="69" y="345"/>
                  </a:lnTo>
                  <a:lnTo>
                    <a:pt x="96" y="340"/>
                  </a:lnTo>
                  <a:lnTo>
                    <a:pt x="114" y="338"/>
                  </a:lnTo>
                  <a:lnTo>
                    <a:pt x="138" y="336"/>
                  </a:lnTo>
                  <a:lnTo>
                    <a:pt x="166" y="334"/>
                  </a:lnTo>
                  <a:lnTo>
                    <a:pt x="199" y="333"/>
                  </a:lnTo>
                  <a:lnTo>
                    <a:pt x="237" y="332"/>
                  </a:lnTo>
                  <a:lnTo>
                    <a:pt x="279" y="332"/>
                  </a:lnTo>
                  <a:lnTo>
                    <a:pt x="327" y="333"/>
                  </a:lnTo>
                  <a:lnTo>
                    <a:pt x="377" y="335"/>
                  </a:lnTo>
                  <a:lnTo>
                    <a:pt x="433" y="339"/>
                  </a:lnTo>
                  <a:lnTo>
                    <a:pt x="492" y="345"/>
                  </a:lnTo>
                  <a:lnTo>
                    <a:pt x="556" y="353"/>
                  </a:lnTo>
                  <a:lnTo>
                    <a:pt x="623" y="363"/>
                  </a:lnTo>
                  <a:lnTo>
                    <a:pt x="696" y="376"/>
                  </a:lnTo>
                  <a:lnTo>
                    <a:pt x="772" y="391"/>
                  </a:lnTo>
                  <a:lnTo>
                    <a:pt x="811" y="400"/>
                  </a:lnTo>
                  <a:lnTo>
                    <a:pt x="851" y="409"/>
                  </a:lnTo>
                  <a:lnTo>
                    <a:pt x="892" y="419"/>
                  </a:lnTo>
                  <a:lnTo>
                    <a:pt x="935" y="431"/>
                  </a:lnTo>
                  <a:lnTo>
                    <a:pt x="977" y="443"/>
                  </a:lnTo>
                  <a:lnTo>
                    <a:pt x="1021" y="456"/>
                  </a:lnTo>
                  <a:lnTo>
                    <a:pt x="1067" y="470"/>
                  </a:lnTo>
                  <a:lnTo>
                    <a:pt x="1113" y="484"/>
                  </a:lnTo>
                  <a:lnTo>
                    <a:pt x="1161" y="500"/>
                  </a:lnTo>
                  <a:lnTo>
                    <a:pt x="1208" y="516"/>
                  </a:lnTo>
                  <a:lnTo>
                    <a:pt x="1257" y="535"/>
                  </a:lnTo>
                  <a:lnTo>
                    <a:pt x="1306" y="553"/>
                  </a:lnTo>
                  <a:lnTo>
                    <a:pt x="1356" y="572"/>
                  </a:lnTo>
                  <a:lnTo>
                    <a:pt x="1408" y="594"/>
                  </a:lnTo>
                  <a:lnTo>
                    <a:pt x="1459" y="617"/>
                  </a:lnTo>
                  <a:lnTo>
                    <a:pt x="1513" y="639"/>
                  </a:lnTo>
                  <a:lnTo>
                    <a:pt x="1567" y="664"/>
                  </a:lnTo>
                  <a:lnTo>
                    <a:pt x="1621" y="689"/>
                  </a:lnTo>
                  <a:lnTo>
                    <a:pt x="1677" y="717"/>
                  </a:lnTo>
                  <a:lnTo>
                    <a:pt x="1734" y="745"/>
                  </a:lnTo>
                  <a:lnTo>
                    <a:pt x="1791" y="774"/>
                  </a:lnTo>
                  <a:lnTo>
                    <a:pt x="1849" y="805"/>
                  </a:lnTo>
                  <a:lnTo>
                    <a:pt x="1908" y="838"/>
                  </a:lnTo>
                  <a:lnTo>
                    <a:pt x="1968" y="871"/>
                  </a:lnTo>
                  <a:lnTo>
                    <a:pt x="2028" y="907"/>
                  </a:lnTo>
                  <a:lnTo>
                    <a:pt x="2090" y="943"/>
                  </a:lnTo>
                  <a:lnTo>
                    <a:pt x="2151" y="982"/>
                  </a:lnTo>
                  <a:lnTo>
                    <a:pt x="2214" y="1021"/>
                  </a:lnTo>
                  <a:lnTo>
                    <a:pt x="2191" y="1004"/>
                  </a:lnTo>
                  <a:lnTo>
                    <a:pt x="2417" y="760"/>
                  </a:lnTo>
                  <a:lnTo>
                    <a:pt x="2405" y="750"/>
                  </a:lnTo>
                  <a:lnTo>
                    <a:pt x="2393" y="742"/>
                  </a:lnTo>
                  <a:lnTo>
                    <a:pt x="2417" y="76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7526520" y="459360"/>
              <a:ext cx="278280" cy="210600"/>
            </a:xfrm>
            <a:custGeom>
              <a:avLst/>
              <a:gdLst/>
              <a:ahLst/>
              <a:rect l="l" t="t" r="r" b="b"/>
              <a:pathLst>
                <a:path w="2868" h="1920">
                  <a:moveTo>
                    <a:pt x="2601" y="1892"/>
                  </a:moveTo>
                  <a:lnTo>
                    <a:pt x="2545" y="1599"/>
                  </a:lnTo>
                  <a:lnTo>
                    <a:pt x="2510" y="1589"/>
                  </a:lnTo>
                  <a:lnTo>
                    <a:pt x="2472" y="1577"/>
                  </a:lnTo>
                  <a:lnTo>
                    <a:pt x="2433" y="1563"/>
                  </a:lnTo>
                  <a:lnTo>
                    <a:pt x="2393" y="1548"/>
                  </a:lnTo>
                  <a:lnTo>
                    <a:pt x="2351" y="1530"/>
                  </a:lnTo>
                  <a:lnTo>
                    <a:pt x="2309" y="1512"/>
                  </a:lnTo>
                  <a:lnTo>
                    <a:pt x="2266" y="1493"/>
                  </a:lnTo>
                  <a:lnTo>
                    <a:pt x="2223" y="1472"/>
                  </a:lnTo>
                  <a:lnTo>
                    <a:pt x="2177" y="1448"/>
                  </a:lnTo>
                  <a:lnTo>
                    <a:pt x="2132" y="1426"/>
                  </a:lnTo>
                  <a:lnTo>
                    <a:pt x="2086" y="1401"/>
                  </a:lnTo>
                  <a:lnTo>
                    <a:pt x="2039" y="1375"/>
                  </a:lnTo>
                  <a:lnTo>
                    <a:pt x="1993" y="1348"/>
                  </a:lnTo>
                  <a:lnTo>
                    <a:pt x="1944" y="1320"/>
                  </a:lnTo>
                  <a:lnTo>
                    <a:pt x="1898" y="1292"/>
                  </a:lnTo>
                  <a:lnTo>
                    <a:pt x="1849" y="1263"/>
                  </a:lnTo>
                  <a:lnTo>
                    <a:pt x="1752" y="1200"/>
                  </a:lnTo>
                  <a:lnTo>
                    <a:pt x="1654" y="1136"/>
                  </a:lnTo>
                  <a:lnTo>
                    <a:pt x="1557" y="1070"/>
                  </a:lnTo>
                  <a:lnTo>
                    <a:pt x="1460" y="1001"/>
                  </a:lnTo>
                  <a:lnTo>
                    <a:pt x="1363" y="932"/>
                  </a:lnTo>
                  <a:lnTo>
                    <a:pt x="1268" y="861"/>
                  </a:lnTo>
                  <a:lnTo>
                    <a:pt x="1174" y="791"/>
                  </a:lnTo>
                  <a:lnTo>
                    <a:pt x="1083" y="719"/>
                  </a:lnTo>
                  <a:lnTo>
                    <a:pt x="994" y="650"/>
                  </a:lnTo>
                  <a:lnTo>
                    <a:pt x="907" y="581"/>
                  </a:lnTo>
                  <a:lnTo>
                    <a:pt x="824" y="514"/>
                  </a:lnTo>
                  <a:lnTo>
                    <a:pt x="745" y="450"/>
                  </a:lnTo>
                  <a:lnTo>
                    <a:pt x="599" y="327"/>
                  </a:lnTo>
                  <a:lnTo>
                    <a:pt x="473" y="219"/>
                  </a:lnTo>
                  <a:lnTo>
                    <a:pt x="289" y="58"/>
                  </a:lnTo>
                  <a:lnTo>
                    <a:pt x="226" y="0"/>
                  </a:lnTo>
                  <a:lnTo>
                    <a:pt x="0" y="244"/>
                  </a:lnTo>
                  <a:lnTo>
                    <a:pt x="70" y="306"/>
                  </a:lnTo>
                  <a:lnTo>
                    <a:pt x="255" y="469"/>
                  </a:lnTo>
                  <a:lnTo>
                    <a:pt x="384" y="580"/>
                  </a:lnTo>
                  <a:lnTo>
                    <a:pt x="533" y="704"/>
                  </a:lnTo>
                  <a:lnTo>
                    <a:pt x="615" y="771"/>
                  </a:lnTo>
                  <a:lnTo>
                    <a:pt x="699" y="840"/>
                  </a:lnTo>
                  <a:lnTo>
                    <a:pt x="788" y="910"/>
                  </a:lnTo>
                  <a:lnTo>
                    <a:pt x="878" y="983"/>
                  </a:lnTo>
                  <a:lnTo>
                    <a:pt x="973" y="1055"/>
                  </a:lnTo>
                  <a:lnTo>
                    <a:pt x="1069" y="1127"/>
                  </a:lnTo>
                  <a:lnTo>
                    <a:pt x="1167" y="1199"/>
                  </a:lnTo>
                  <a:lnTo>
                    <a:pt x="1267" y="1272"/>
                  </a:lnTo>
                  <a:lnTo>
                    <a:pt x="1368" y="1343"/>
                  </a:lnTo>
                  <a:lnTo>
                    <a:pt x="1470" y="1412"/>
                  </a:lnTo>
                  <a:lnTo>
                    <a:pt x="1571" y="1479"/>
                  </a:lnTo>
                  <a:lnTo>
                    <a:pt x="1674" y="1543"/>
                  </a:lnTo>
                  <a:lnTo>
                    <a:pt x="1724" y="1575"/>
                  </a:lnTo>
                  <a:lnTo>
                    <a:pt x="1776" y="1606"/>
                  </a:lnTo>
                  <a:lnTo>
                    <a:pt x="1827" y="1635"/>
                  </a:lnTo>
                  <a:lnTo>
                    <a:pt x="1877" y="1664"/>
                  </a:lnTo>
                  <a:lnTo>
                    <a:pt x="1927" y="1692"/>
                  </a:lnTo>
                  <a:lnTo>
                    <a:pt x="1978" y="1719"/>
                  </a:lnTo>
                  <a:lnTo>
                    <a:pt x="2027" y="1745"/>
                  </a:lnTo>
                  <a:lnTo>
                    <a:pt x="2077" y="1769"/>
                  </a:lnTo>
                  <a:lnTo>
                    <a:pt x="2126" y="1792"/>
                  </a:lnTo>
                  <a:lnTo>
                    <a:pt x="2174" y="1815"/>
                  </a:lnTo>
                  <a:lnTo>
                    <a:pt x="2223" y="1836"/>
                  </a:lnTo>
                  <a:lnTo>
                    <a:pt x="2270" y="1856"/>
                  </a:lnTo>
                  <a:lnTo>
                    <a:pt x="2319" y="1874"/>
                  </a:lnTo>
                  <a:lnTo>
                    <a:pt x="2365" y="1891"/>
                  </a:lnTo>
                  <a:lnTo>
                    <a:pt x="2412" y="1906"/>
                  </a:lnTo>
                  <a:lnTo>
                    <a:pt x="2459" y="1920"/>
                  </a:lnTo>
                  <a:lnTo>
                    <a:pt x="2403" y="1626"/>
                  </a:lnTo>
                  <a:lnTo>
                    <a:pt x="2601" y="1892"/>
                  </a:lnTo>
                  <a:lnTo>
                    <a:pt x="2868" y="1690"/>
                  </a:lnTo>
                  <a:lnTo>
                    <a:pt x="2545" y="1599"/>
                  </a:lnTo>
                  <a:lnTo>
                    <a:pt x="2601" y="1892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7760160" y="635040"/>
              <a:ext cx="45000" cy="32040"/>
            </a:xfrm>
            <a:custGeom>
              <a:avLst/>
              <a:gdLst/>
              <a:ahLst/>
              <a:rect l="l" t="t" r="r" b="b"/>
              <a:pathLst>
                <a:path w="465" h="293">
                  <a:moveTo>
                    <a:pt x="198" y="293"/>
                  </a:moveTo>
                  <a:lnTo>
                    <a:pt x="99" y="160"/>
                  </a:lnTo>
                  <a:lnTo>
                    <a:pt x="99" y="160"/>
                  </a:lnTo>
                  <a:lnTo>
                    <a:pt x="99" y="160"/>
                  </a:lnTo>
                  <a:lnTo>
                    <a:pt x="99" y="160"/>
                  </a:lnTo>
                  <a:lnTo>
                    <a:pt x="0" y="27"/>
                  </a:lnTo>
                  <a:lnTo>
                    <a:pt x="198" y="293"/>
                  </a:lnTo>
                  <a:lnTo>
                    <a:pt x="465" y="91"/>
                  </a:lnTo>
                  <a:lnTo>
                    <a:pt x="142" y="0"/>
                  </a:lnTo>
                  <a:lnTo>
                    <a:pt x="198" y="293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7719840" y="638280"/>
              <a:ext cx="59040" cy="66240"/>
            </a:xfrm>
            <a:custGeom>
              <a:avLst/>
              <a:gdLst/>
              <a:ahLst/>
              <a:rect l="l" t="t" r="r" b="b"/>
              <a:pathLst>
                <a:path w="608" h="605">
                  <a:moveTo>
                    <a:pt x="118" y="605"/>
                  </a:moveTo>
                  <a:lnTo>
                    <a:pt x="198" y="573"/>
                  </a:lnTo>
                  <a:lnTo>
                    <a:pt x="608" y="266"/>
                  </a:lnTo>
                  <a:lnTo>
                    <a:pt x="410" y="0"/>
                  </a:lnTo>
                  <a:lnTo>
                    <a:pt x="0" y="308"/>
                  </a:lnTo>
                  <a:lnTo>
                    <a:pt x="81" y="275"/>
                  </a:lnTo>
                  <a:lnTo>
                    <a:pt x="118" y="605"/>
                  </a:lnTo>
                  <a:lnTo>
                    <a:pt x="163" y="600"/>
                  </a:lnTo>
                  <a:lnTo>
                    <a:pt x="198" y="573"/>
                  </a:lnTo>
                  <a:lnTo>
                    <a:pt x="118" y="605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7727760" y="668160"/>
              <a:ext cx="11520" cy="36360"/>
            </a:xfrm>
            <a:custGeom>
              <a:avLst/>
              <a:gdLst/>
              <a:ahLst/>
              <a:rect l="l" t="t" r="r" b="b"/>
              <a:pathLst>
                <a:path w="117" h="330">
                  <a:moveTo>
                    <a:pt x="37" y="330"/>
                  </a:moveTo>
                  <a:lnTo>
                    <a:pt x="18" y="165"/>
                  </a:lnTo>
                  <a:lnTo>
                    <a:pt x="18" y="165"/>
                  </a:lnTo>
                  <a:lnTo>
                    <a:pt x="18" y="165"/>
                  </a:lnTo>
                  <a:lnTo>
                    <a:pt x="18" y="165"/>
                  </a:lnTo>
                  <a:lnTo>
                    <a:pt x="0" y="0"/>
                  </a:lnTo>
                  <a:lnTo>
                    <a:pt x="37" y="330"/>
                  </a:lnTo>
                  <a:lnTo>
                    <a:pt x="82" y="325"/>
                  </a:lnTo>
                  <a:lnTo>
                    <a:pt x="117" y="298"/>
                  </a:lnTo>
                  <a:lnTo>
                    <a:pt x="37" y="33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7677000" y="668160"/>
              <a:ext cx="54720" cy="84960"/>
            </a:xfrm>
            <a:custGeom>
              <a:avLst/>
              <a:gdLst/>
              <a:ahLst/>
              <a:rect l="l" t="t" r="r" b="b"/>
              <a:pathLst>
                <a:path w="562" h="775">
                  <a:moveTo>
                    <a:pt x="391" y="546"/>
                  </a:moveTo>
                  <a:lnTo>
                    <a:pt x="401" y="556"/>
                  </a:lnTo>
                  <a:lnTo>
                    <a:pt x="388" y="541"/>
                  </a:lnTo>
                  <a:lnTo>
                    <a:pt x="377" y="527"/>
                  </a:lnTo>
                  <a:lnTo>
                    <a:pt x="367" y="513"/>
                  </a:lnTo>
                  <a:lnTo>
                    <a:pt x="360" y="500"/>
                  </a:lnTo>
                  <a:lnTo>
                    <a:pt x="353" y="488"/>
                  </a:lnTo>
                  <a:lnTo>
                    <a:pt x="348" y="477"/>
                  </a:lnTo>
                  <a:lnTo>
                    <a:pt x="344" y="467"/>
                  </a:lnTo>
                  <a:lnTo>
                    <a:pt x="339" y="459"/>
                  </a:lnTo>
                  <a:lnTo>
                    <a:pt x="337" y="451"/>
                  </a:lnTo>
                  <a:lnTo>
                    <a:pt x="336" y="445"/>
                  </a:lnTo>
                  <a:lnTo>
                    <a:pt x="334" y="440"/>
                  </a:lnTo>
                  <a:lnTo>
                    <a:pt x="334" y="435"/>
                  </a:lnTo>
                  <a:lnTo>
                    <a:pt x="333" y="433"/>
                  </a:lnTo>
                  <a:lnTo>
                    <a:pt x="334" y="430"/>
                  </a:lnTo>
                  <a:lnTo>
                    <a:pt x="334" y="428"/>
                  </a:lnTo>
                  <a:lnTo>
                    <a:pt x="334" y="426"/>
                  </a:lnTo>
                  <a:lnTo>
                    <a:pt x="334" y="425"/>
                  </a:lnTo>
                  <a:lnTo>
                    <a:pt x="334" y="425"/>
                  </a:lnTo>
                  <a:lnTo>
                    <a:pt x="334" y="424"/>
                  </a:lnTo>
                  <a:lnTo>
                    <a:pt x="335" y="423"/>
                  </a:lnTo>
                  <a:lnTo>
                    <a:pt x="335" y="422"/>
                  </a:lnTo>
                  <a:lnTo>
                    <a:pt x="335" y="421"/>
                  </a:lnTo>
                  <a:lnTo>
                    <a:pt x="336" y="420"/>
                  </a:lnTo>
                  <a:lnTo>
                    <a:pt x="338" y="418"/>
                  </a:lnTo>
                  <a:lnTo>
                    <a:pt x="339" y="416"/>
                  </a:lnTo>
                  <a:lnTo>
                    <a:pt x="341" y="414"/>
                  </a:lnTo>
                  <a:lnTo>
                    <a:pt x="345" y="410"/>
                  </a:lnTo>
                  <a:lnTo>
                    <a:pt x="346" y="409"/>
                  </a:lnTo>
                  <a:lnTo>
                    <a:pt x="358" y="399"/>
                  </a:lnTo>
                  <a:lnTo>
                    <a:pt x="368" y="393"/>
                  </a:lnTo>
                  <a:lnTo>
                    <a:pt x="380" y="385"/>
                  </a:lnTo>
                  <a:lnTo>
                    <a:pt x="395" y="378"/>
                  </a:lnTo>
                  <a:lnTo>
                    <a:pt x="410" y="371"/>
                  </a:lnTo>
                  <a:lnTo>
                    <a:pt x="427" y="365"/>
                  </a:lnTo>
                  <a:lnTo>
                    <a:pt x="443" y="359"/>
                  </a:lnTo>
                  <a:lnTo>
                    <a:pt x="460" y="353"/>
                  </a:lnTo>
                  <a:lnTo>
                    <a:pt x="476" y="348"/>
                  </a:lnTo>
                  <a:lnTo>
                    <a:pt x="491" y="344"/>
                  </a:lnTo>
                  <a:lnTo>
                    <a:pt x="523" y="337"/>
                  </a:lnTo>
                  <a:lnTo>
                    <a:pt x="545" y="333"/>
                  </a:lnTo>
                  <a:lnTo>
                    <a:pt x="560" y="330"/>
                  </a:lnTo>
                  <a:lnTo>
                    <a:pt x="562" y="330"/>
                  </a:lnTo>
                  <a:lnTo>
                    <a:pt x="525" y="0"/>
                  </a:lnTo>
                  <a:lnTo>
                    <a:pt x="513" y="2"/>
                  </a:lnTo>
                  <a:lnTo>
                    <a:pt x="489" y="6"/>
                  </a:lnTo>
                  <a:lnTo>
                    <a:pt x="455" y="12"/>
                  </a:lnTo>
                  <a:lnTo>
                    <a:pt x="415" y="22"/>
                  </a:lnTo>
                  <a:lnTo>
                    <a:pt x="388" y="28"/>
                  </a:lnTo>
                  <a:lnTo>
                    <a:pt x="363" y="36"/>
                  </a:lnTo>
                  <a:lnTo>
                    <a:pt x="335" y="45"/>
                  </a:lnTo>
                  <a:lnTo>
                    <a:pt x="308" y="54"/>
                  </a:lnTo>
                  <a:lnTo>
                    <a:pt x="279" y="66"/>
                  </a:lnTo>
                  <a:lnTo>
                    <a:pt x="250" y="79"/>
                  </a:lnTo>
                  <a:lnTo>
                    <a:pt x="219" y="95"/>
                  </a:lnTo>
                  <a:lnTo>
                    <a:pt x="189" y="114"/>
                  </a:lnTo>
                  <a:lnTo>
                    <a:pt x="160" y="133"/>
                  </a:lnTo>
                  <a:lnTo>
                    <a:pt x="133" y="155"/>
                  </a:lnTo>
                  <a:lnTo>
                    <a:pt x="116" y="170"/>
                  </a:lnTo>
                  <a:lnTo>
                    <a:pt x="103" y="184"/>
                  </a:lnTo>
                  <a:lnTo>
                    <a:pt x="89" y="199"/>
                  </a:lnTo>
                  <a:lnTo>
                    <a:pt x="75" y="214"/>
                  </a:lnTo>
                  <a:lnTo>
                    <a:pt x="63" y="231"/>
                  </a:lnTo>
                  <a:lnTo>
                    <a:pt x="51" y="250"/>
                  </a:lnTo>
                  <a:lnTo>
                    <a:pt x="40" y="269"/>
                  </a:lnTo>
                  <a:lnTo>
                    <a:pt x="31" y="289"/>
                  </a:lnTo>
                  <a:lnTo>
                    <a:pt x="22" y="310"/>
                  </a:lnTo>
                  <a:lnTo>
                    <a:pt x="14" y="333"/>
                  </a:lnTo>
                  <a:lnTo>
                    <a:pt x="9" y="356"/>
                  </a:lnTo>
                  <a:lnTo>
                    <a:pt x="5" y="380"/>
                  </a:lnTo>
                  <a:lnTo>
                    <a:pt x="2" y="404"/>
                  </a:lnTo>
                  <a:lnTo>
                    <a:pt x="0" y="429"/>
                  </a:lnTo>
                  <a:lnTo>
                    <a:pt x="2" y="452"/>
                  </a:lnTo>
                  <a:lnTo>
                    <a:pt x="4" y="477"/>
                  </a:lnTo>
                  <a:lnTo>
                    <a:pt x="8" y="501"/>
                  </a:lnTo>
                  <a:lnTo>
                    <a:pt x="13" y="526"/>
                  </a:lnTo>
                  <a:lnTo>
                    <a:pt x="20" y="550"/>
                  </a:lnTo>
                  <a:lnTo>
                    <a:pt x="29" y="574"/>
                  </a:lnTo>
                  <a:lnTo>
                    <a:pt x="38" y="598"/>
                  </a:lnTo>
                  <a:lnTo>
                    <a:pt x="49" y="622"/>
                  </a:lnTo>
                  <a:lnTo>
                    <a:pt x="61" y="645"/>
                  </a:lnTo>
                  <a:lnTo>
                    <a:pt x="75" y="669"/>
                  </a:lnTo>
                  <a:lnTo>
                    <a:pt x="89" y="693"/>
                  </a:lnTo>
                  <a:lnTo>
                    <a:pt x="105" y="717"/>
                  </a:lnTo>
                  <a:lnTo>
                    <a:pt x="122" y="740"/>
                  </a:lnTo>
                  <a:lnTo>
                    <a:pt x="141" y="764"/>
                  </a:lnTo>
                  <a:lnTo>
                    <a:pt x="149" y="775"/>
                  </a:lnTo>
                  <a:lnTo>
                    <a:pt x="141" y="764"/>
                  </a:lnTo>
                  <a:lnTo>
                    <a:pt x="145" y="769"/>
                  </a:lnTo>
                  <a:lnTo>
                    <a:pt x="150" y="774"/>
                  </a:lnTo>
                  <a:lnTo>
                    <a:pt x="391" y="546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7691760" y="722160"/>
              <a:ext cx="189720" cy="66960"/>
            </a:xfrm>
            <a:custGeom>
              <a:avLst/>
              <a:gdLst/>
              <a:ahLst/>
              <a:rect l="l" t="t" r="r" b="b"/>
              <a:pathLst>
                <a:path w="1960" h="612">
                  <a:moveTo>
                    <a:pt x="1814" y="0"/>
                  </a:moveTo>
                  <a:lnTo>
                    <a:pt x="1799" y="9"/>
                  </a:lnTo>
                  <a:lnTo>
                    <a:pt x="1747" y="37"/>
                  </a:lnTo>
                  <a:lnTo>
                    <a:pt x="1698" y="63"/>
                  </a:lnTo>
                  <a:lnTo>
                    <a:pt x="1648" y="86"/>
                  </a:lnTo>
                  <a:lnTo>
                    <a:pt x="1599" y="109"/>
                  </a:lnTo>
                  <a:lnTo>
                    <a:pt x="1553" y="130"/>
                  </a:lnTo>
                  <a:lnTo>
                    <a:pt x="1506" y="149"/>
                  </a:lnTo>
                  <a:lnTo>
                    <a:pt x="1460" y="167"/>
                  </a:lnTo>
                  <a:lnTo>
                    <a:pt x="1416" y="183"/>
                  </a:lnTo>
                  <a:lnTo>
                    <a:pt x="1372" y="199"/>
                  </a:lnTo>
                  <a:lnTo>
                    <a:pt x="1330" y="211"/>
                  </a:lnTo>
                  <a:lnTo>
                    <a:pt x="1288" y="224"/>
                  </a:lnTo>
                  <a:lnTo>
                    <a:pt x="1247" y="234"/>
                  </a:lnTo>
                  <a:lnTo>
                    <a:pt x="1207" y="244"/>
                  </a:lnTo>
                  <a:lnTo>
                    <a:pt x="1167" y="251"/>
                  </a:lnTo>
                  <a:lnTo>
                    <a:pt x="1129" y="259"/>
                  </a:lnTo>
                  <a:lnTo>
                    <a:pt x="1091" y="265"/>
                  </a:lnTo>
                  <a:lnTo>
                    <a:pt x="1055" y="270"/>
                  </a:lnTo>
                  <a:lnTo>
                    <a:pt x="1019" y="274"/>
                  </a:lnTo>
                  <a:lnTo>
                    <a:pt x="984" y="276"/>
                  </a:lnTo>
                  <a:lnTo>
                    <a:pt x="950" y="278"/>
                  </a:lnTo>
                  <a:lnTo>
                    <a:pt x="918" y="279"/>
                  </a:lnTo>
                  <a:lnTo>
                    <a:pt x="884" y="279"/>
                  </a:lnTo>
                  <a:lnTo>
                    <a:pt x="853" y="279"/>
                  </a:lnTo>
                  <a:lnTo>
                    <a:pt x="823" y="278"/>
                  </a:lnTo>
                  <a:lnTo>
                    <a:pt x="792" y="275"/>
                  </a:lnTo>
                  <a:lnTo>
                    <a:pt x="763" y="273"/>
                  </a:lnTo>
                  <a:lnTo>
                    <a:pt x="736" y="270"/>
                  </a:lnTo>
                  <a:lnTo>
                    <a:pt x="708" y="265"/>
                  </a:lnTo>
                  <a:lnTo>
                    <a:pt x="681" y="261"/>
                  </a:lnTo>
                  <a:lnTo>
                    <a:pt x="655" y="256"/>
                  </a:lnTo>
                  <a:lnTo>
                    <a:pt x="630" y="250"/>
                  </a:lnTo>
                  <a:lnTo>
                    <a:pt x="607" y="244"/>
                  </a:lnTo>
                  <a:lnTo>
                    <a:pt x="583" y="237"/>
                  </a:lnTo>
                  <a:lnTo>
                    <a:pt x="560" y="231"/>
                  </a:lnTo>
                  <a:lnTo>
                    <a:pt x="539" y="224"/>
                  </a:lnTo>
                  <a:lnTo>
                    <a:pt x="519" y="218"/>
                  </a:lnTo>
                  <a:lnTo>
                    <a:pt x="478" y="202"/>
                  </a:lnTo>
                  <a:lnTo>
                    <a:pt x="441" y="186"/>
                  </a:lnTo>
                  <a:lnTo>
                    <a:pt x="407" y="168"/>
                  </a:lnTo>
                  <a:lnTo>
                    <a:pt x="377" y="152"/>
                  </a:lnTo>
                  <a:lnTo>
                    <a:pt x="349" y="136"/>
                  </a:lnTo>
                  <a:lnTo>
                    <a:pt x="324" y="121"/>
                  </a:lnTo>
                  <a:lnTo>
                    <a:pt x="302" y="106"/>
                  </a:lnTo>
                  <a:lnTo>
                    <a:pt x="284" y="93"/>
                  </a:lnTo>
                  <a:lnTo>
                    <a:pt x="269" y="80"/>
                  </a:lnTo>
                  <a:lnTo>
                    <a:pt x="258" y="71"/>
                  </a:lnTo>
                  <a:lnTo>
                    <a:pt x="241" y="56"/>
                  </a:lnTo>
                  <a:lnTo>
                    <a:pt x="242" y="56"/>
                  </a:lnTo>
                  <a:lnTo>
                    <a:pt x="0" y="285"/>
                  </a:lnTo>
                  <a:lnTo>
                    <a:pt x="15" y="299"/>
                  </a:lnTo>
                  <a:lnTo>
                    <a:pt x="40" y="320"/>
                  </a:lnTo>
                  <a:lnTo>
                    <a:pt x="61" y="339"/>
                  </a:lnTo>
                  <a:lnTo>
                    <a:pt x="85" y="356"/>
                  </a:lnTo>
                  <a:lnTo>
                    <a:pt x="110" y="376"/>
                  </a:lnTo>
                  <a:lnTo>
                    <a:pt x="141" y="397"/>
                  </a:lnTo>
                  <a:lnTo>
                    <a:pt x="176" y="420"/>
                  </a:lnTo>
                  <a:lnTo>
                    <a:pt x="214" y="442"/>
                  </a:lnTo>
                  <a:lnTo>
                    <a:pt x="256" y="465"/>
                  </a:lnTo>
                  <a:lnTo>
                    <a:pt x="302" y="487"/>
                  </a:lnTo>
                  <a:lnTo>
                    <a:pt x="352" y="508"/>
                  </a:lnTo>
                  <a:lnTo>
                    <a:pt x="404" y="527"/>
                  </a:lnTo>
                  <a:lnTo>
                    <a:pt x="433" y="538"/>
                  </a:lnTo>
                  <a:lnTo>
                    <a:pt x="463" y="548"/>
                  </a:lnTo>
                  <a:lnTo>
                    <a:pt x="492" y="558"/>
                  </a:lnTo>
                  <a:lnTo>
                    <a:pt x="524" y="565"/>
                  </a:lnTo>
                  <a:lnTo>
                    <a:pt x="555" y="574"/>
                  </a:lnTo>
                  <a:lnTo>
                    <a:pt x="588" y="580"/>
                  </a:lnTo>
                  <a:lnTo>
                    <a:pt x="622" y="587"/>
                  </a:lnTo>
                  <a:lnTo>
                    <a:pt x="656" y="593"/>
                  </a:lnTo>
                  <a:lnTo>
                    <a:pt x="692" y="599"/>
                  </a:lnTo>
                  <a:lnTo>
                    <a:pt x="729" y="603"/>
                  </a:lnTo>
                  <a:lnTo>
                    <a:pt x="765" y="607"/>
                  </a:lnTo>
                  <a:lnTo>
                    <a:pt x="804" y="609"/>
                  </a:lnTo>
                  <a:lnTo>
                    <a:pt x="843" y="611"/>
                  </a:lnTo>
                  <a:lnTo>
                    <a:pt x="883" y="612"/>
                  </a:lnTo>
                  <a:lnTo>
                    <a:pt x="923" y="612"/>
                  </a:lnTo>
                  <a:lnTo>
                    <a:pt x="965" y="611"/>
                  </a:lnTo>
                  <a:lnTo>
                    <a:pt x="1006" y="608"/>
                  </a:lnTo>
                  <a:lnTo>
                    <a:pt x="1050" y="604"/>
                  </a:lnTo>
                  <a:lnTo>
                    <a:pt x="1093" y="600"/>
                  </a:lnTo>
                  <a:lnTo>
                    <a:pt x="1139" y="593"/>
                  </a:lnTo>
                  <a:lnTo>
                    <a:pt x="1184" y="587"/>
                  </a:lnTo>
                  <a:lnTo>
                    <a:pt x="1230" y="578"/>
                  </a:lnTo>
                  <a:lnTo>
                    <a:pt x="1278" y="567"/>
                  </a:lnTo>
                  <a:lnTo>
                    <a:pt x="1325" y="557"/>
                  </a:lnTo>
                  <a:lnTo>
                    <a:pt x="1375" y="544"/>
                  </a:lnTo>
                  <a:lnTo>
                    <a:pt x="1425" y="530"/>
                  </a:lnTo>
                  <a:lnTo>
                    <a:pt x="1474" y="513"/>
                  </a:lnTo>
                  <a:lnTo>
                    <a:pt x="1525" y="496"/>
                  </a:lnTo>
                  <a:lnTo>
                    <a:pt x="1577" y="478"/>
                  </a:lnTo>
                  <a:lnTo>
                    <a:pt x="1630" y="457"/>
                  </a:lnTo>
                  <a:lnTo>
                    <a:pt x="1683" y="436"/>
                  </a:lnTo>
                  <a:lnTo>
                    <a:pt x="1738" y="412"/>
                  </a:lnTo>
                  <a:lnTo>
                    <a:pt x="1791" y="385"/>
                  </a:lnTo>
                  <a:lnTo>
                    <a:pt x="1847" y="358"/>
                  </a:lnTo>
                  <a:lnTo>
                    <a:pt x="1904" y="329"/>
                  </a:lnTo>
                  <a:lnTo>
                    <a:pt x="1960" y="298"/>
                  </a:lnTo>
                  <a:lnTo>
                    <a:pt x="1945" y="306"/>
                  </a:lnTo>
                  <a:lnTo>
                    <a:pt x="1814" y="0"/>
                  </a:lnTo>
                  <a:lnTo>
                    <a:pt x="1807" y="3"/>
                  </a:lnTo>
                  <a:lnTo>
                    <a:pt x="1799" y="9"/>
                  </a:lnTo>
                  <a:lnTo>
                    <a:pt x="1814" y="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7867800" y="719280"/>
              <a:ext cx="39240" cy="36360"/>
            </a:xfrm>
            <a:custGeom>
              <a:avLst/>
              <a:gdLst/>
              <a:ahLst/>
              <a:rect l="l" t="t" r="r" b="b"/>
              <a:pathLst>
                <a:path w="403" h="334">
                  <a:moveTo>
                    <a:pt x="403" y="267"/>
                  </a:moveTo>
                  <a:lnTo>
                    <a:pt x="392" y="203"/>
                  </a:lnTo>
                  <a:lnTo>
                    <a:pt x="383" y="183"/>
                  </a:lnTo>
                  <a:lnTo>
                    <a:pt x="373" y="162"/>
                  </a:lnTo>
                  <a:lnTo>
                    <a:pt x="363" y="142"/>
                  </a:lnTo>
                  <a:lnTo>
                    <a:pt x="350" y="123"/>
                  </a:lnTo>
                  <a:lnTo>
                    <a:pt x="337" y="106"/>
                  </a:lnTo>
                  <a:lnTo>
                    <a:pt x="322" y="89"/>
                  </a:lnTo>
                  <a:lnTo>
                    <a:pt x="307" y="74"/>
                  </a:lnTo>
                  <a:lnTo>
                    <a:pt x="289" y="60"/>
                  </a:lnTo>
                  <a:lnTo>
                    <a:pt x="273" y="48"/>
                  </a:lnTo>
                  <a:lnTo>
                    <a:pt x="255" y="37"/>
                  </a:lnTo>
                  <a:lnTo>
                    <a:pt x="238" y="27"/>
                  </a:lnTo>
                  <a:lnTo>
                    <a:pt x="214" y="18"/>
                  </a:lnTo>
                  <a:lnTo>
                    <a:pt x="185" y="9"/>
                  </a:lnTo>
                  <a:lnTo>
                    <a:pt x="151" y="3"/>
                  </a:lnTo>
                  <a:lnTo>
                    <a:pt x="121" y="0"/>
                  </a:lnTo>
                  <a:lnTo>
                    <a:pt x="94" y="2"/>
                  </a:lnTo>
                  <a:lnTo>
                    <a:pt x="70" y="4"/>
                  </a:lnTo>
                  <a:lnTo>
                    <a:pt x="47" y="9"/>
                  </a:lnTo>
                  <a:lnTo>
                    <a:pt x="23" y="16"/>
                  </a:lnTo>
                  <a:lnTo>
                    <a:pt x="0" y="23"/>
                  </a:lnTo>
                  <a:lnTo>
                    <a:pt x="131" y="329"/>
                  </a:lnTo>
                  <a:lnTo>
                    <a:pt x="118" y="334"/>
                  </a:lnTo>
                  <a:lnTo>
                    <a:pt x="123" y="332"/>
                  </a:lnTo>
                  <a:lnTo>
                    <a:pt x="119" y="333"/>
                  </a:lnTo>
                  <a:lnTo>
                    <a:pt x="118" y="333"/>
                  </a:lnTo>
                  <a:lnTo>
                    <a:pt x="116" y="334"/>
                  </a:lnTo>
                  <a:lnTo>
                    <a:pt x="111" y="333"/>
                  </a:lnTo>
                  <a:lnTo>
                    <a:pt x="106" y="332"/>
                  </a:lnTo>
                  <a:lnTo>
                    <a:pt x="105" y="332"/>
                  </a:lnTo>
                  <a:lnTo>
                    <a:pt x="96" y="327"/>
                  </a:lnTo>
                  <a:lnTo>
                    <a:pt x="93" y="325"/>
                  </a:lnTo>
                  <a:lnTo>
                    <a:pt x="89" y="323"/>
                  </a:lnTo>
                  <a:lnTo>
                    <a:pt x="85" y="321"/>
                  </a:lnTo>
                  <a:lnTo>
                    <a:pt x="83" y="319"/>
                  </a:lnTo>
                  <a:lnTo>
                    <a:pt x="80" y="316"/>
                  </a:lnTo>
                  <a:lnTo>
                    <a:pt x="79" y="315"/>
                  </a:lnTo>
                  <a:lnTo>
                    <a:pt x="78" y="313"/>
                  </a:lnTo>
                  <a:lnTo>
                    <a:pt x="78" y="313"/>
                  </a:lnTo>
                  <a:lnTo>
                    <a:pt x="78" y="314"/>
                  </a:lnTo>
                  <a:lnTo>
                    <a:pt x="79" y="316"/>
                  </a:lnTo>
                  <a:lnTo>
                    <a:pt x="81" y="320"/>
                  </a:lnTo>
                  <a:lnTo>
                    <a:pt x="69" y="256"/>
                  </a:lnTo>
                  <a:lnTo>
                    <a:pt x="402" y="267"/>
                  </a:lnTo>
                  <a:lnTo>
                    <a:pt x="403" y="234"/>
                  </a:lnTo>
                  <a:lnTo>
                    <a:pt x="392" y="203"/>
                  </a:lnTo>
                  <a:lnTo>
                    <a:pt x="403" y="267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7874280" y="747720"/>
              <a:ext cx="95040" cy="204840"/>
            </a:xfrm>
            <a:custGeom>
              <a:avLst/>
              <a:gdLst/>
              <a:ahLst/>
              <a:rect l="l" t="t" r="r" b="b"/>
              <a:pathLst>
                <a:path w="978" h="1867">
                  <a:moveTo>
                    <a:pt x="978" y="1683"/>
                  </a:moveTo>
                  <a:lnTo>
                    <a:pt x="962" y="1659"/>
                  </a:lnTo>
                  <a:lnTo>
                    <a:pt x="931" y="1620"/>
                  </a:lnTo>
                  <a:lnTo>
                    <a:pt x="902" y="1581"/>
                  </a:lnTo>
                  <a:lnTo>
                    <a:pt x="873" y="1542"/>
                  </a:lnTo>
                  <a:lnTo>
                    <a:pt x="846" y="1505"/>
                  </a:lnTo>
                  <a:lnTo>
                    <a:pt x="819" y="1466"/>
                  </a:lnTo>
                  <a:lnTo>
                    <a:pt x="793" y="1427"/>
                  </a:lnTo>
                  <a:lnTo>
                    <a:pt x="768" y="1389"/>
                  </a:lnTo>
                  <a:lnTo>
                    <a:pt x="745" y="1351"/>
                  </a:lnTo>
                  <a:lnTo>
                    <a:pt x="722" y="1313"/>
                  </a:lnTo>
                  <a:lnTo>
                    <a:pt x="699" y="1275"/>
                  </a:lnTo>
                  <a:lnTo>
                    <a:pt x="679" y="1237"/>
                  </a:lnTo>
                  <a:lnTo>
                    <a:pt x="657" y="1199"/>
                  </a:lnTo>
                  <a:lnTo>
                    <a:pt x="638" y="1162"/>
                  </a:lnTo>
                  <a:lnTo>
                    <a:pt x="620" y="1125"/>
                  </a:lnTo>
                  <a:lnTo>
                    <a:pt x="601" y="1088"/>
                  </a:lnTo>
                  <a:lnTo>
                    <a:pt x="584" y="1052"/>
                  </a:lnTo>
                  <a:lnTo>
                    <a:pt x="568" y="1015"/>
                  </a:lnTo>
                  <a:lnTo>
                    <a:pt x="552" y="979"/>
                  </a:lnTo>
                  <a:lnTo>
                    <a:pt x="536" y="944"/>
                  </a:lnTo>
                  <a:lnTo>
                    <a:pt x="522" y="909"/>
                  </a:lnTo>
                  <a:lnTo>
                    <a:pt x="495" y="839"/>
                  </a:lnTo>
                  <a:lnTo>
                    <a:pt x="472" y="771"/>
                  </a:lnTo>
                  <a:lnTo>
                    <a:pt x="450" y="705"/>
                  </a:lnTo>
                  <a:lnTo>
                    <a:pt x="431" y="641"/>
                  </a:lnTo>
                  <a:lnTo>
                    <a:pt x="413" y="579"/>
                  </a:lnTo>
                  <a:lnTo>
                    <a:pt x="398" y="520"/>
                  </a:lnTo>
                  <a:lnTo>
                    <a:pt x="386" y="462"/>
                  </a:lnTo>
                  <a:lnTo>
                    <a:pt x="375" y="408"/>
                  </a:lnTo>
                  <a:lnTo>
                    <a:pt x="365" y="356"/>
                  </a:lnTo>
                  <a:lnTo>
                    <a:pt x="357" y="307"/>
                  </a:lnTo>
                  <a:lnTo>
                    <a:pt x="351" y="261"/>
                  </a:lnTo>
                  <a:lnTo>
                    <a:pt x="345" y="219"/>
                  </a:lnTo>
                  <a:lnTo>
                    <a:pt x="341" y="180"/>
                  </a:lnTo>
                  <a:lnTo>
                    <a:pt x="338" y="146"/>
                  </a:lnTo>
                  <a:lnTo>
                    <a:pt x="335" y="85"/>
                  </a:lnTo>
                  <a:lnTo>
                    <a:pt x="333" y="42"/>
                  </a:lnTo>
                  <a:lnTo>
                    <a:pt x="334" y="15"/>
                  </a:lnTo>
                  <a:lnTo>
                    <a:pt x="334" y="11"/>
                  </a:lnTo>
                  <a:lnTo>
                    <a:pt x="0" y="0"/>
                  </a:lnTo>
                  <a:lnTo>
                    <a:pt x="0" y="15"/>
                  </a:lnTo>
                  <a:lnTo>
                    <a:pt x="1" y="49"/>
                  </a:lnTo>
                  <a:lnTo>
                    <a:pt x="2" y="101"/>
                  </a:lnTo>
                  <a:lnTo>
                    <a:pt x="7" y="169"/>
                  </a:lnTo>
                  <a:lnTo>
                    <a:pt x="11" y="211"/>
                  </a:lnTo>
                  <a:lnTo>
                    <a:pt x="15" y="257"/>
                  </a:lnTo>
                  <a:lnTo>
                    <a:pt x="22" y="305"/>
                  </a:lnTo>
                  <a:lnTo>
                    <a:pt x="28" y="357"/>
                  </a:lnTo>
                  <a:lnTo>
                    <a:pt x="38" y="412"/>
                  </a:lnTo>
                  <a:lnTo>
                    <a:pt x="49" y="470"/>
                  </a:lnTo>
                  <a:lnTo>
                    <a:pt x="61" y="532"/>
                  </a:lnTo>
                  <a:lnTo>
                    <a:pt x="76" y="596"/>
                  </a:lnTo>
                  <a:lnTo>
                    <a:pt x="93" y="663"/>
                  </a:lnTo>
                  <a:lnTo>
                    <a:pt x="111" y="732"/>
                  </a:lnTo>
                  <a:lnTo>
                    <a:pt x="133" y="804"/>
                  </a:lnTo>
                  <a:lnTo>
                    <a:pt x="158" y="878"/>
                  </a:lnTo>
                  <a:lnTo>
                    <a:pt x="184" y="953"/>
                  </a:lnTo>
                  <a:lnTo>
                    <a:pt x="214" y="1030"/>
                  </a:lnTo>
                  <a:lnTo>
                    <a:pt x="230" y="1070"/>
                  </a:lnTo>
                  <a:lnTo>
                    <a:pt x="246" y="1110"/>
                  </a:lnTo>
                  <a:lnTo>
                    <a:pt x="265" y="1150"/>
                  </a:lnTo>
                  <a:lnTo>
                    <a:pt x="283" y="1191"/>
                  </a:lnTo>
                  <a:lnTo>
                    <a:pt x="302" y="1232"/>
                  </a:lnTo>
                  <a:lnTo>
                    <a:pt x="322" y="1273"/>
                  </a:lnTo>
                  <a:lnTo>
                    <a:pt x="343" y="1314"/>
                  </a:lnTo>
                  <a:lnTo>
                    <a:pt x="365" y="1356"/>
                  </a:lnTo>
                  <a:lnTo>
                    <a:pt x="388" y="1397"/>
                  </a:lnTo>
                  <a:lnTo>
                    <a:pt x="411" y="1440"/>
                  </a:lnTo>
                  <a:lnTo>
                    <a:pt x="436" y="1482"/>
                  </a:lnTo>
                  <a:lnTo>
                    <a:pt x="461" y="1524"/>
                  </a:lnTo>
                  <a:lnTo>
                    <a:pt x="488" y="1567"/>
                  </a:lnTo>
                  <a:lnTo>
                    <a:pt x="516" y="1609"/>
                  </a:lnTo>
                  <a:lnTo>
                    <a:pt x="545" y="1651"/>
                  </a:lnTo>
                  <a:lnTo>
                    <a:pt x="574" y="1696"/>
                  </a:lnTo>
                  <a:lnTo>
                    <a:pt x="604" y="1738"/>
                  </a:lnTo>
                  <a:lnTo>
                    <a:pt x="637" y="1781"/>
                  </a:lnTo>
                  <a:lnTo>
                    <a:pt x="669" y="1824"/>
                  </a:lnTo>
                  <a:lnTo>
                    <a:pt x="704" y="1867"/>
                  </a:lnTo>
                  <a:lnTo>
                    <a:pt x="688" y="1842"/>
                  </a:lnTo>
                  <a:lnTo>
                    <a:pt x="978" y="1683"/>
                  </a:lnTo>
                  <a:lnTo>
                    <a:pt x="971" y="1671"/>
                  </a:lnTo>
                  <a:lnTo>
                    <a:pt x="962" y="1659"/>
                  </a:lnTo>
                  <a:lnTo>
                    <a:pt x="978" y="1683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7941240" y="932400"/>
              <a:ext cx="55440" cy="178200"/>
            </a:xfrm>
            <a:custGeom>
              <a:avLst/>
              <a:gdLst/>
              <a:ahLst/>
              <a:rect l="l" t="t" r="r" b="b"/>
              <a:pathLst>
                <a:path w="570" h="1626">
                  <a:moveTo>
                    <a:pt x="471" y="1621"/>
                  </a:moveTo>
                  <a:lnTo>
                    <a:pt x="470" y="1626"/>
                  </a:lnTo>
                  <a:lnTo>
                    <a:pt x="484" y="1588"/>
                  </a:lnTo>
                  <a:lnTo>
                    <a:pt x="496" y="1552"/>
                  </a:lnTo>
                  <a:lnTo>
                    <a:pt x="509" y="1515"/>
                  </a:lnTo>
                  <a:lnTo>
                    <a:pt x="519" y="1477"/>
                  </a:lnTo>
                  <a:lnTo>
                    <a:pt x="528" y="1442"/>
                  </a:lnTo>
                  <a:lnTo>
                    <a:pt x="537" y="1404"/>
                  </a:lnTo>
                  <a:lnTo>
                    <a:pt x="544" y="1367"/>
                  </a:lnTo>
                  <a:lnTo>
                    <a:pt x="550" y="1331"/>
                  </a:lnTo>
                  <a:lnTo>
                    <a:pt x="555" y="1294"/>
                  </a:lnTo>
                  <a:lnTo>
                    <a:pt x="561" y="1257"/>
                  </a:lnTo>
                  <a:lnTo>
                    <a:pt x="564" y="1220"/>
                  </a:lnTo>
                  <a:lnTo>
                    <a:pt x="567" y="1184"/>
                  </a:lnTo>
                  <a:lnTo>
                    <a:pt x="568" y="1148"/>
                  </a:lnTo>
                  <a:lnTo>
                    <a:pt x="569" y="1112"/>
                  </a:lnTo>
                  <a:lnTo>
                    <a:pt x="570" y="1076"/>
                  </a:lnTo>
                  <a:lnTo>
                    <a:pt x="569" y="1041"/>
                  </a:lnTo>
                  <a:lnTo>
                    <a:pt x="569" y="1006"/>
                  </a:lnTo>
                  <a:lnTo>
                    <a:pt x="567" y="971"/>
                  </a:lnTo>
                  <a:lnTo>
                    <a:pt x="565" y="937"/>
                  </a:lnTo>
                  <a:lnTo>
                    <a:pt x="562" y="901"/>
                  </a:lnTo>
                  <a:lnTo>
                    <a:pt x="555" y="835"/>
                  </a:lnTo>
                  <a:lnTo>
                    <a:pt x="546" y="769"/>
                  </a:lnTo>
                  <a:lnTo>
                    <a:pt x="535" y="704"/>
                  </a:lnTo>
                  <a:lnTo>
                    <a:pt x="522" y="642"/>
                  </a:lnTo>
                  <a:lnTo>
                    <a:pt x="508" y="582"/>
                  </a:lnTo>
                  <a:lnTo>
                    <a:pt x="493" y="523"/>
                  </a:lnTo>
                  <a:lnTo>
                    <a:pt x="476" y="468"/>
                  </a:lnTo>
                  <a:lnTo>
                    <a:pt x="461" y="413"/>
                  </a:lnTo>
                  <a:lnTo>
                    <a:pt x="444" y="362"/>
                  </a:lnTo>
                  <a:lnTo>
                    <a:pt x="427" y="313"/>
                  </a:lnTo>
                  <a:lnTo>
                    <a:pt x="411" y="268"/>
                  </a:lnTo>
                  <a:lnTo>
                    <a:pt x="393" y="225"/>
                  </a:lnTo>
                  <a:lnTo>
                    <a:pt x="377" y="186"/>
                  </a:lnTo>
                  <a:lnTo>
                    <a:pt x="362" y="148"/>
                  </a:lnTo>
                  <a:lnTo>
                    <a:pt x="335" y="89"/>
                  </a:lnTo>
                  <a:lnTo>
                    <a:pt x="312" y="42"/>
                  </a:lnTo>
                  <a:lnTo>
                    <a:pt x="297" y="13"/>
                  </a:lnTo>
                  <a:lnTo>
                    <a:pt x="290" y="0"/>
                  </a:lnTo>
                  <a:lnTo>
                    <a:pt x="0" y="159"/>
                  </a:lnTo>
                  <a:lnTo>
                    <a:pt x="2" y="165"/>
                  </a:lnTo>
                  <a:lnTo>
                    <a:pt x="15" y="189"/>
                  </a:lnTo>
                  <a:lnTo>
                    <a:pt x="33" y="228"/>
                  </a:lnTo>
                  <a:lnTo>
                    <a:pt x="58" y="282"/>
                  </a:lnTo>
                  <a:lnTo>
                    <a:pt x="71" y="313"/>
                  </a:lnTo>
                  <a:lnTo>
                    <a:pt x="85" y="348"/>
                  </a:lnTo>
                  <a:lnTo>
                    <a:pt x="100" y="385"/>
                  </a:lnTo>
                  <a:lnTo>
                    <a:pt x="115" y="426"/>
                  </a:lnTo>
                  <a:lnTo>
                    <a:pt x="129" y="468"/>
                  </a:lnTo>
                  <a:lnTo>
                    <a:pt x="144" y="513"/>
                  </a:lnTo>
                  <a:lnTo>
                    <a:pt x="158" y="559"/>
                  </a:lnTo>
                  <a:lnTo>
                    <a:pt x="172" y="609"/>
                  </a:lnTo>
                  <a:lnTo>
                    <a:pt x="185" y="660"/>
                  </a:lnTo>
                  <a:lnTo>
                    <a:pt x="197" y="711"/>
                  </a:lnTo>
                  <a:lnTo>
                    <a:pt x="208" y="765"/>
                  </a:lnTo>
                  <a:lnTo>
                    <a:pt x="217" y="819"/>
                  </a:lnTo>
                  <a:lnTo>
                    <a:pt x="225" y="875"/>
                  </a:lnTo>
                  <a:lnTo>
                    <a:pt x="232" y="934"/>
                  </a:lnTo>
                  <a:lnTo>
                    <a:pt x="234" y="961"/>
                  </a:lnTo>
                  <a:lnTo>
                    <a:pt x="236" y="990"/>
                  </a:lnTo>
                  <a:lnTo>
                    <a:pt x="237" y="1018"/>
                  </a:lnTo>
                  <a:lnTo>
                    <a:pt x="238" y="1047"/>
                  </a:lnTo>
                  <a:lnTo>
                    <a:pt x="238" y="1076"/>
                  </a:lnTo>
                  <a:lnTo>
                    <a:pt x="238" y="1105"/>
                  </a:lnTo>
                  <a:lnTo>
                    <a:pt x="237" y="1134"/>
                  </a:lnTo>
                  <a:lnTo>
                    <a:pt x="235" y="1163"/>
                  </a:lnTo>
                  <a:lnTo>
                    <a:pt x="233" y="1191"/>
                  </a:lnTo>
                  <a:lnTo>
                    <a:pt x="230" y="1220"/>
                  </a:lnTo>
                  <a:lnTo>
                    <a:pt x="227" y="1250"/>
                  </a:lnTo>
                  <a:lnTo>
                    <a:pt x="223" y="1279"/>
                  </a:lnTo>
                  <a:lnTo>
                    <a:pt x="217" y="1307"/>
                  </a:lnTo>
                  <a:lnTo>
                    <a:pt x="212" y="1335"/>
                  </a:lnTo>
                  <a:lnTo>
                    <a:pt x="206" y="1363"/>
                  </a:lnTo>
                  <a:lnTo>
                    <a:pt x="198" y="1392"/>
                  </a:lnTo>
                  <a:lnTo>
                    <a:pt x="189" y="1420"/>
                  </a:lnTo>
                  <a:lnTo>
                    <a:pt x="182" y="1448"/>
                  </a:lnTo>
                  <a:lnTo>
                    <a:pt x="171" y="1475"/>
                  </a:lnTo>
                  <a:lnTo>
                    <a:pt x="161" y="1502"/>
                  </a:lnTo>
                  <a:lnTo>
                    <a:pt x="159" y="1506"/>
                  </a:lnTo>
                  <a:lnTo>
                    <a:pt x="161" y="1502"/>
                  </a:lnTo>
                  <a:lnTo>
                    <a:pt x="160" y="1505"/>
                  </a:lnTo>
                  <a:lnTo>
                    <a:pt x="159" y="1506"/>
                  </a:lnTo>
                  <a:lnTo>
                    <a:pt x="471" y="1621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7947720" y="1097640"/>
              <a:ext cx="76680" cy="177840"/>
            </a:xfrm>
            <a:custGeom>
              <a:avLst/>
              <a:gdLst/>
              <a:ahLst/>
              <a:rect l="l" t="t" r="r" b="b"/>
              <a:pathLst>
                <a:path w="795" h="1619">
                  <a:moveTo>
                    <a:pt x="760" y="1295"/>
                  </a:moveTo>
                  <a:lnTo>
                    <a:pt x="795" y="1305"/>
                  </a:lnTo>
                  <a:lnTo>
                    <a:pt x="760" y="1289"/>
                  </a:lnTo>
                  <a:lnTo>
                    <a:pt x="729" y="1274"/>
                  </a:lnTo>
                  <a:lnTo>
                    <a:pt x="699" y="1257"/>
                  </a:lnTo>
                  <a:lnTo>
                    <a:pt x="670" y="1240"/>
                  </a:lnTo>
                  <a:lnTo>
                    <a:pt x="644" y="1221"/>
                  </a:lnTo>
                  <a:lnTo>
                    <a:pt x="619" y="1203"/>
                  </a:lnTo>
                  <a:lnTo>
                    <a:pt x="595" y="1185"/>
                  </a:lnTo>
                  <a:lnTo>
                    <a:pt x="572" y="1165"/>
                  </a:lnTo>
                  <a:lnTo>
                    <a:pt x="552" y="1146"/>
                  </a:lnTo>
                  <a:lnTo>
                    <a:pt x="531" y="1125"/>
                  </a:lnTo>
                  <a:lnTo>
                    <a:pt x="513" y="1105"/>
                  </a:lnTo>
                  <a:lnTo>
                    <a:pt x="496" y="1084"/>
                  </a:lnTo>
                  <a:lnTo>
                    <a:pt x="480" y="1063"/>
                  </a:lnTo>
                  <a:lnTo>
                    <a:pt x="464" y="1042"/>
                  </a:lnTo>
                  <a:lnTo>
                    <a:pt x="450" y="1020"/>
                  </a:lnTo>
                  <a:lnTo>
                    <a:pt x="436" y="998"/>
                  </a:lnTo>
                  <a:lnTo>
                    <a:pt x="424" y="975"/>
                  </a:lnTo>
                  <a:lnTo>
                    <a:pt x="414" y="952"/>
                  </a:lnTo>
                  <a:lnTo>
                    <a:pt x="402" y="929"/>
                  </a:lnTo>
                  <a:lnTo>
                    <a:pt x="393" y="905"/>
                  </a:lnTo>
                  <a:lnTo>
                    <a:pt x="385" y="881"/>
                  </a:lnTo>
                  <a:lnTo>
                    <a:pt x="376" y="858"/>
                  </a:lnTo>
                  <a:lnTo>
                    <a:pt x="368" y="834"/>
                  </a:lnTo>
                  <a:lnTo>
                    <a:pt x="362" y="809"/>
                  </a:lnTo>
                  <a:lnTo>
                    <a:pt x="357" y="784"/>
                  </a:lnTo>
                  <a:lnTo>
                    <a:pt x="351" y="760"/>
                  </a:lnTo>
                  <a:lnTo>
                    <a:pt x="347" y="735"/>
                  </a:lnTo>
                  <a:lnTo>
                    <a:pt x="342" y="710"/>
                  </a:lnTo>
                  <a:lnTo>
                    <a:pt x="340" y="685"/>
                  </a:lnTo>
                  <a:lnTo>
                    <a:pt x="338" y="659"/>
                  </a:lnTo>
                  <a:lnTo>
                    <a:pt x="336" y="634"/>
                  </a:lnTo>
                  <a:lnTo>
                    <a:pt x="334" y="610"/>
                  </a:lnTo>
                  <a:lnTo>
                    <a:pt x="333" y="585"/>
                  </a:lnTo>
                  <a:lnTo>
                    <a:pt x="334" y="560"/>
                  </a:lnTo>
                  <a:lnTo>
                    <a:pt x="333" y="535"/>
                  </a:lnTo>
                  <a:lnTo>
                    <a:pt x="334" y="513"/>
                  </a:lnTo>
                  <a:lnTo>
                    <a:pt x="337" y="464"/>
                  </a:lnTo>
                  <a:lnTo>
                    <a:pt x="340" y="419"/>
                  </a:lnTo>
                  <a:lnTo>
                    <a:pt x="346" y="375"/>
                  </a:lnTo>
                  <a:lnTo>
                    <a:pt x="352" y="334"/>
                  </a:lnTo>
                  <a:lnTo>
                    <a:pt x="359" y="295"/>
                  </a:lnTo>
                  <a:lnTo>
                    <a:pt x="366" y="258"/>
                  </a:lnTo>
                  <a:lnTo>
                    <a:pt x="374" y="225"/>
                  </a:lnTo>
                  <a:lnTo>
                    <a:pt x="381" y="197"/>
                  </a:lnTo>
                  <a:lnTo>
                    <a:pt x="388" y="171"/>
                  </a:lnTo>
                  <a:lnTo>
                    <a:pt x="393" y="150"/>
                  </a:lnTo>
                  <a:lnTo>
                    <a:pt x="403" y="120"/>
                  </a:lnTo>
                  <a:lnTo>
                    <a:pt x="405" y="115"/>
                  </a:lnTo>
                  <a:lnTo>
                    <a:pt x="93" y="0"/>
                  </a:lnTo>
                  <a:lnTo>
                    <a:pt x="88" y="19"/>
                  </a:lnTo>
                  <a:lnTo>
                    <a:pt x="76" y="54"/>
                  </a:lnTo>
                  <a:lnTo>
                    <a:pt x="68" y="82"/>
                  </a:lnTo>
                  <a:lnTo>
                    <a:pt x="60" y="114"/>
                  </a:lnTo>
                  <a:lnTo>
                    <a:pt x="50" y="150"/>
                  </a:lnTo>
                  <a:lnTo>
                    <a:pt x="41" y="189"/>
                  </a:lnTo>
                  <a:lnTo>
                    <a:pt x="33" y="233"/>
                  </a:lnTo>
                  <a:lnTo>
                    <a:pt x="24" y="281"/>
                  </a:lnTo>
                  <a:lnTo>
                    <a:pt x="17" y="330"/>
                  </a:lnTo>
                  <a:lnTo>
                    <a:pt x="10" y="384"/>
                  </a:lnTo>
                  <a:lnTo>
                    <a:pt x="5" y="441"/>
                  </a:lnTo>
                  <a:lnTo>
                    <a:pt x="3" y="499"/>
                  </a:lnTo>
                  <a:lnTo>
                    <a:pt x="2" y="530"/>
                  </a:lnTo>
                  <a:lnTo>
                    <a:pt x="0" y="560"/>
                  </a:lnTo>
                  <a:lnTo>
                    <a:pt x="2" y="591"/>
                  </a:lnTo>
                  <a:lnTo>
                    <a:pt x="3" y="624"/>
                  </a:lnTo>
                  <a:lnTo>
                    <a:pt x="4" y="656"/>
                  </a:lnTo>
                  <a:lnTo>
                    <a:pt x="6" y="688"/>
                  </a:lnTo>
                  <a:lnTo>
                    <a:pt x="10" y="721"/>
                  </a:lnTo>
                  <a:lnTo>
                    <a:pt x="14" y="754"/>
                  </a:lnTo>
                  <a:lnTo>
                    <a:pt x="19" y="788"/>
                  </a:lnTo>
                  <a:lnTo>
                    <a:pt x="25" y="822"/>
                  </a:lnTo>
                  <a:lnTo>
                    <a:pt x="32" y="856"/>
                  </a:lnTo>
                  <a:lnTo>
                    <a:pt x="39" y="890"/>
                  </a:lnTo>
                  <a:lnTo>
                    <a:pt x="49" y="924"/>
                  </a:lnTo>
                  <a:lnTo>
                    <a:pt x="60" y="958"/>
                  </a:lnTo>
                  <a:lnTo>
                    <a:pt x="71" y="993"/>
                  </a:lnTo>
                  <a:lnTo>
                    <a:pt x="84" y="1027"/>
                  </a:lnTo>
                  <a:lnTo>
                    <a:pt x="98" y="1061"/>
                  </a:lnTo>
                  <a:lnTo>
                    <a:pt x="113" y="1095"/>
                  </a:lnTo>
                  <a:lnTo>
                    <a:pt x="130" y="1128"/>
                  </a:lnTo>
                  <a:lnTo>
                    <a:pt x="148" y="1162"/>
                  </a:lnTo>
                  <a:lnTo>
                    <a:pt x="168" y="1195"/>
                  </a:lnTo>
                  <a:lnTo>
                    <a:pt x="189" y="1228"/>
                  </a:lnTo>
                  <a:lnTo>
                    <a:pt x="213" y="1261"/>
                  </a:lnTo>
                  <a:lnTo>
                    <a:pt x="237" y="1292"/>
                  </a:lnTo>
                  <a:lnTo>
                    <a:pt x="264" y="1324"/>
                  </a:lnTo>
                  <a:lnTo>
                    <a:pt x="291" y="1354"/>
                  </a:lnTo>
                  <a:lnTo>
                    <a:pt x="320" y="1384"/>
                  </a:lnTo>
                  <a:lnTo>
                    <a:pt x="351" y="1412"/>
                  </a:lnTo>
                  <a:lnTo>
                    <a:pt x="383" y="1440"/>
                  </a:lnTo>
                  <a:lnTo>
                    <a:pt x="418" y="1468"/>
                  </a:lnTo>
                  <a:lnTo>
                    <a:pt x="454" y="1494"/>
                  </a:lnTo>
                  <a:lnTo>
                    <a:pt x="492" y="1519"/>
                  </a:lnTo>
                  <a:lnTo>
                    <a:pt x="532" y="1544"/>
                  </a:lnTo>
                  <a:lnTo>
                    <a:pt x="572" y="1566"/>
                  </a:lnTo>
                  <a:lnTo>
                    <a:pt x="617" y="1588"/>
                  </a:lnTo>
                  <a:lnTo>
                    <a:pt x="661" y="1608"/>
                  </a:lnTo>
                  <a:lnTo>
                    <a:pt x="694" y="1619"/>
                  </a:lnTo>
                  <a:lnTo>
                    <a:pt x="661" y="1608"/>
                  </a:lnTo>
                  <a:lnTo>
                    <a:pt x="677" y="1616"/>
                  </a:lnTo>
                  <a:lnTo>
                    <a:pt x="694" y="1619"/>
                  </a:lnTo>
                  <a:lnTo>
                    <a:pt x="760" y="1295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8015040" y="1239840"/>
              <a:ext cx="64440" cy="40680"/>
            </a:xfrm>
            <a:custGeom>
              <a:avLst/>
              <a:gdLst/>
              <a:ahLst/>
              <a:rect l="l" t="t" r="r" b="b"/>
              <a:pathLst>
                <a:path w="663" h="374">
                  <a:moveTo>
                    <a:pt x="663" y="33"/>
                  </a:moveTo>
                  <a:lnTo>
                    <a:pt x="618" y="33"/>
                  </a:lnTo>
                  <a:lnTo>
                    <a:pt x="598" y="35"/>
                  </a:lnTo>
                  <a:lnTo>
                    <a:pt x="576" y="37"/>
                  </a:lnTo>
                  <a:lnTo>
                    <a:pt x="555" y="39"/>
                  </a:lnTo>
                  <a:lnTo>
                    <a:pt x="534" y="41"/>
                  </a:lnTo>
                  <a:lnTo>
                    <a:pt x="487" y="41"/>
                  </a:lnTo>
                  <a:lnTo>
                    <a:pt x="439" y="42"/>
                  </a:lnTo>
                  <a:lnTo>
                    <a:pt x="392" y="39"/>
                  </a:lnTo>
                  <a:lnTo>
                    <a:pt x="346" y="36"/>
                  </a:lnTo>
                  <a:lnTo>
                    <a:pt x="300" y="33"/>
                  </a:lnTo>
                  <a:lnTo>
                    <a:pt x="258" y="28"/>
                  </a:lnTo>
                  <a:lnTo>
                    <a:pt x="179" y="18"/>
                  </a:lnTo>
                  <a:lnTo>
                    <a:pt x="118" y="8"/>
                  </a:lnTo>
                  <a:lnTo>
                    <a:pt x="78" y="2"/>
                  </a:lnTo>
                  <a:lnTo>
                    <a:pt x="66" y="0"/>
                  </a:lnTo>
                  <a:lnTo>
                    <a:pt x="0" y="324"/>
                  </a:lnTo>
                  <a:lnTo>
                    <a:pt x="20" y="327"/>
                  </a:lnTo>
                  <a:lnTo>
                    <a:pt x="65" y="336"/>
                  </a:lnTo>
                  <a:lnTo>
                    <a:pt x="134" y="347"/>
                  </a:lnTo>
                  <a:lnTo>
                    <a:pt x="219" y="358"/>
                  </a:lnTo>
                  <a:lnTo>
                    <a:pt x="270" y="363"/>
                  </a:lnTo>
                  <a:lnTo>
                    <a:pt x="322" y="367"/>
                  </a:lnTo>
                  <a:lnTo>
                    <a:pt x="376" y="371"/>
                  </a:lnTo>
                  <a:lnTo>
                    <a:pt x="432" y="373"/>
                  </a:lnTo>
                  <a:lnTo>
                    <a:pt x="488" y="374"/>
                  </a:lnTo>
                  <a:lnTo>
                    <a:pt x="545" y="372"/>
                  </a:lnTo>
                  <a:lnTo>
                    <a:pt x="575" y="371"/>
                  </a:lnTo>
                  <a:lnTo>
                    <a:pt x="604" y="368"/>
                  </a:lnTo>
                  <a:lnTo>
                    <a:pt x="634" y="365"/>
                  </a:lnTo>
                  <a:lnTo>
                    <a:pt x="663" y="362"/>
                  </a:lnTo>
                  <a:lnTo>
                    <a:pt x="618" y="362"/>
                  </a:lnTo>
                  <a:lnTo>
                    <a:pt x="663" y="33"/>
                  </a:lnTo>
                  <a:lnTo>
                    <a:pt x="640" y="30"/>
                  </a:lnTo>
                  <a:lnTo>
                    <a:pt x="618" y="33"/>
                  </a:lnTo>
                  <a:lnTo>
                    <a:pt x="663" y="33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120" bIns="-6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8075160" y="1239840"/>
              <a:ext cx="66960" cy="40680"/>
            </a:xfrm>
            <a:custGeom>
              <a:avLst/>
              <a:gdLst/>
              <a:ahLst/>
              <a:rect l="l" t="t" r="r" b="b"/>
              <a:pathLst>
                <a:path w="693" h="374">
                  <a:moveTo>
                    <a:pt x="559" y="10"/>
                  </a:moveTo>
                  <a:lnTo>
                    <a:pt x="594" y="0"/>
                  </a:lnTo>
                  <a:lnTo>
                    <a:pt x="582" y="2"/>
                  </a:lnTo>
                  <a:lnTo>
                    <a:pt x="542" y="8"/>
                  </a:lnTo>
                  <a:lnTo>
                    <a:pt x="482" y="18"/>
                  </a:lnTo>
                  <a:lnTo>
                    <a:pt x="403" y="28"/>
                  </a:lnTo>
                  <a:lnTo>
                    <a:pt x="362" y="33"/>
                  </a:lnTo>
                  <a:lnTo>
                    <a:pt x="317" y="36"/>
                  </a:lnTo>
                  <a:lnTo>
                    <a:pt x="270" y="39"/>
                  </a:lnTo>
                  <a:lnTo>
                    <a:pt x="223" y="42"/>
                  </a:lnTo>
                  <a:lnTo>
                    <a:pt x="175" y="41"/>
                  </a:lnTo>
                  <a:lnTo>
                    <a:pt x="129" y="41"/>
                  </a:lnTo>
                  <a:lnTo>
                    <a:pt x="107" y="39"/>
                  </a:lnTo>
                  <a:lnTo>
                    <a:pt x="86" y="37"/>
                  </a:lnTo>
                  <a:lnTo>
                    <a:pt x="64" y="35"/>
                  </a:lnTo>
                  <a:lnTo>
                    <a:pt x="45" y="33"/>
                  </a:lnTo>
                  <a:lnTo>
                    <a:pt x="0" y="362"/>
                  </a:lnTo>
                  <a:lnTo>
                    <a:pt x="30" y="365"/>
                  </a:lnTo>
                  <a:lnTo>
                    <a:pt x="59" y="368"/>
                  </a:lnTo>
                  <a:lnTo>
                    <a:pt x="88" y="371"/>
                  </a:lnTo>
                  <a:lnTo>
                    <a:pt x="118" y="372"/>
                  </a:lnTo>
                  <a:lnTo>
                    <a:pt x="174" y="374"/>
                  </a:lnTo>
                  <a:lnTo>
                    <a:pt x="230" y="373"/>
                  </a:lnTo>
                  <a:lnTo>
                    <a:pt x="286" y="371"/>
                  </a:lnTo>
                  <a:lnTo>
                    <a:pt x="340" y="367"/>
                  </a:lnTo>
                  <a:lnTo>
                    <a:pt x="391" y="363"/>
                  </a:lnTo>
                  <a:lnTo>
                    <a:pt x="442" y="358"/>
                  </a:lnTo>
                  <a:lnTo>
                    <a:pt x="527" y="347"/>
                  </a:lnTo>
                  <a:lnTo>
                    <a:pt x="596" y="336"/>
                  </a:lnTo>
                  <a:lnTo>
                    <a:pt x="640" y="327"/>
                  </a:lnTo>
                  <a:lnTo>
                    <a:pt x="660" y="324"/>
                  </a:lnTo>
                  <a:lnTo>
                    <a:pt x="693" y="313"/>
                  </a:lnTo>
                  <a:lnTo>
                    <a:pt x="660" y="324"/>
                  </a:lnTo>
                  <a:lnTo>
                    <a:pt x="677" y="321"/>
                  </a:lnTo>
                  <a:lnTo>
                    <a:pt x="693" y="313"/>
                  </a:lnTo>
                  <a:lnTo>
                    <a:pt x="559" y="1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120" bIns="-6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8129520" y="1097280"/>
              <a:ext cx="76680" cy="176760"/>
            </a:xfrm>
            <a:custGeom>
              <a:avLst/>
              <a:gdLst/>
              <a:ahLst/>
              <a:rect l="l" t="t" r="r" b="b"/>
              <a:pathLst>
                <a:path w="795" h="1612">
                  <a:moveTo>
                    <a:pt x="391" y="124"/>
                  </a:moveTo>
                  <a:lnTo>
                    <a:pt x="390" y="119"/>
                  </a:lnTo>
                  <a:lnTo>
                    <a:pt x="392" y="124"/>
                  </a:lnTo>
                  <a:lnTo>
                    <a:pt x="402" y="154"/>
                  </a:lnTo>
                  <a:lnTo>
                    <a:pt x="407" y="175"/>
                  </a:lnTo>
                  <a:lnTo>
                    <a:pt x="414" y="201"/>
                  </a:lnTo>
                  <a:lnTo>
                    <a:pt x="421" y="230"/>
                  </a:lnTo>
                  <a:lnTo>
                    <a:pt x="429" y="262"/>
                  </a:lnTo>
                  <a:lnTo>
                    <a:pt x="436" y="299"/>
                  </a:lnTo>
                  <a:lnTo>
                    <a:pt x="443" y="338"/>
                  </a:lnTo>
                  <a:lnTo>
                    <a:pt x="449" y="379"/>
                  </a:lnTo>
                  <a:lnTo>
                    <a:pt x="455" y="423"/>
                  </a:lnTo>
                  <a:lnTo>
                    <a:pt x="458" y="468"/>
                  </a:lnTo>
                  <a:lnTo>
                    <a:pt x="461" y="517"/>
                  </a:lnTo>
                  <a:lnTo>
                    <a:pt x="462" y="539"/>
                  </a:lnTo>
                  <a:lnTo>
                    <a:pt x="461" y="564"/>
                  </a:lnTo>
                  <a:lnTo>
                    <a:pt x="462" y="589"/>
                  </a:lnTo>
                  <a:lnTo>
                    <a:pt x="461" y="614"/>
                  </a:lnTo>
                  <a:lnTo>
                    <a:pt x="459" y="638"/>
                  </a:lnTo>
                  <a:lnTo>
                    <a:pt x="457" y="663"/>
                  </a:lnTo>
                  <a:lnTo>
                    <a:pt x="455" y="689"/>
                  </a:lnTo>
                  <a:lnTo>
                    <a:pt x="453" y="714"/>
                  </a:lnTo>
                  <a:lnTo>
                    <a:pt x="448" y="739"/>
                  </a:lnTo>
                  <a:lnTo>
                    <a:pt x="444" y="764"/>
                  </a:lnTo>
                  <a:lnTo>
                    <a:pt x="438" y="788"/>
                  </a:lnTo>
                  <a:lnTo>
                    <a:pt x="433" y="813"/>
                  </a:lnTo>
                  <a:lnTo>
                    <a:pt x="427" y="838"/>
                  </a:lnTo>
                  <a:lnTo>
                    <a:pt x="419" y="862"/>
                  </a:lnTo>
                  <a:lnTo>
                    <a:pt x="410" y="885"/>
                  </a:lnTo>
                  <a:lnTo>
                    <a:pt x="402" y="909"/>
                  </a:lnTo>
                  <a:lnTo>
                    <a:pt x="393" y="933"/>
                  </a:lnTo>
                  <a:lnTo>
                    <a:pt x="381" y="957"/>
                  </a:lnTo>
                  <a:lnTo>
                    <a:pt x="371" y="979"/>
                  </a:lnTo>
                  <a:lnTo>
                    <a:pt x="358" y="1002"/>
                  </a:lnTo>
                  <a:lnTo>
                    <a:pt x="345" y="1024"/>
                  </a:lnTo>
                  <a:lnTo>
                    <a:pt x="331" y="1046"/>
                  </a:lnTo>
                  <a:lnTo>
                    <a:pt x="315" y="1068"/>
                  </a:lnTo>
                  <a:lnTo>
                    <a:pt x="299" y="1088"/>
                  </a:lnTo>
                  <a:lnTo>
                    <a:pt x="282" y="1109"/>
                  </a:lnTo>
                  <a:lnTo>
                    <a:pt x="264" y="1129"/>
                  </a:lnTo>
                  <a:lnTo>
                    <a:pt x="243" y="1150"/>
                  </a:lnTo>
                  <a:lnTo>
                    <a:pt x="223" y="1169"/>
                  </a:lnTo>
                  <a:lnTo>
                    <a:pt x="200" y="1189"/>
                  </a:lnTo>
                  <a:lnTo>
                    <a:pt x="176" y="1207"/>
                  </a:lnTo>
                  <a:lnTo>
                    <a:pt x="151" y="1225"/>
                  </a:lnTo>
                  <a:lnTo>
                    <a:pt x="125" y="1244"/>
                  </a:lnTo>
                  <a:lnTo>
                    <a:pt x="96" y="1261"/>
                  </a:lnTo>
                  <a:lnTo>
                    <a:pt x="66" y="1278"/>
                  </a:lnTo>
                  <a:lnTo>
                    <a:pt x="35" y="1293"/>
                  </a:lnTo>
                  <a:lnTo>
                    <a:pt x="0" y="1309"/>
                  </a:lnTo>
                  <a:lnTo>
                    <a:pt x="134" y="1612"/>
                  </a:lnTo>
                  <a:lnTo>
                    <a:pt x="178" y="1592"/>
                  </a:lnTo>
                  <a:lnTo>
                    <a:pt x="222" y="1570"/>
                  </a:lnTo>
                  <a:lnTo>
                    <a:pt x="263" y="1548"/>
                  </a:lnTo>
                  <a:lnTo>
                    <a:pt x="303" y="1523"/>
                  </a:lnTo>
                  <a:lnTo>
                    <a:pt x="341" y="1498"/>
                  </a:lnTo>
                  <a:lnTo>
                    <a:pt x="377" y="1472"/>
                  </a:lnTo>
                  <a:lnTo>
                    <a:pt x="412" y="1444"/>
                  </a:lnTo>
                  <a:lnTo>
                    <a:pt x="444" y="1416"/>
                  </a:lnTo>
                  <a:lnTo>
                    <a:pt x="475" y="1388"/>
                  </a:lnTo>
                  <a:lnTo>
                    <a:pt x="504" y="1358"/>
                  </a:lnTo>
                  <a:lnTo>
                    <a:pt x="531" y="1328"/>
                  </a:lnTo>
                  <a:lnTo>
                    <a:pt x="558" y="1296"/>
                  </a:lnTo>
                  <a:lnTo>
                    <a:pt x="583" y="1264"/>
                  </a:lnTo>
                  <a:lnTo>
                    <a:pt x="606" y="1232"/>
                  </a:lnTo>
                  <a:lnTo>
                    <a:pt x="627" y="1199"/>
                  </a:lnTo>
                  <a:lnTo>
                    <a:pt x="647" y="1166"/>
                  </a:lnTo>
                  <a:lnTo>
                    <a:pt x="665" y="1132"/>
                  </a:lnTo>
                  <a:lnTo>
                    <a:pt x="682" y="1098"/>
                  </a:lnTo>
                  <a:lnTo>
                    <a:pt x="696" y="1065"/>
                  </a:lnTo>
                  <a:lnTo>
                    <a:pt x="711" y="1031"/>
                  </a:lnTo>
                  <a:lnTo>
                    <a:pt x="724" y="997"/>
                  </a:lnTo>
                  <a:lnTo>
                    <a:pt x="735" y="962"/>
                  </a:lnTo>
                  <a:lnTo>
                    <a:pt x="746" y="928"/>
                  </a:lnTo>
                  <a:lnTo>
                    <a:pt x="755" y="894"/>
                  </a:lnTo>
                  <a:lnTo>
                    <a:pt x="763" y="860"/>
                  </a:lnTo>
                  <a:lnTo>
                    <a:pt x="770" y="826"/>
                  </a:lnTo>
                  <a:lnTo>
                    <a:pt x="776" y="792"/>
                  </a:lnTo>
                  <a:lnTo>
                    <a:pt x="781" y="758"/>
                  </a:lnTo>
                  <a:lnTo>
                    <a:pt x="785" y="725"/>
                  </a:lnTo>
                  <a:lnTo>
                    <a:pt x="789" y="692"/>
                  </a:lnTo>
                  <a:lnTo>
                    <a:pt x="791" y="660"/>
                  </a:lnTo>
                  <a:lnTo>
                    <a:pt x="792" y="628"/>
                  </a:lnTo>
                  <a:lnTo>
                    <a:pt x="793" y="595"/>
                  </a:lnTo>
                  <a:lnTo>
                    <a:pt x="795" y="564"/>
                  </a:lnTo>
                  <a:lnTo>
                    <a:pt x="793" y="534"/>
                  </a:lnTo>
                  <a:lnTo>
                    <a:pt x="792" y="503"/>
                  </a:lnTo>
                  <a:lnTo>
                    <a:pt x="789" y="445"/>
                  </a:lnTo>
                  <a:lnTo>
                    <a:pt x="785" y="388"/>
                  </a:lnTo>
                  <a:lnTo>
                    <a:pt x="778" y="334"/>
                  </a:lnTo>
                  <a:lnTo>
                    <a:pt x="771" y="285"/>
                  </a:lnTo>
                  <a:lnTo>
                    <a:pt x="762" y="237"/>
                  </a:lnTo>
                  <a:lnTo>
                    <a:pt x="754" y="193"/>
                  </a:lnTo>
                  <a:lnTo>
                    <a:pt x="745" y="153"/>
                  </a:lnTo>
                  <a:lnTo>
                    <a:pt x="735" y="118"/>
                  </a:lnTo>
                  <a:lnTo>
                    <a:pt x="727" y="86"/>
                  </a:lnTo>
                  <a:lnTo>
                    <a:pt x="719" y="58"/>
                  </a:lnTo>
                  <a:lnTo>
                    <a:pt x="707" y="23"/>
                  </a:lnTo>
                  <a:lnTo>
                    <a:pt x="702" y="4"/>
                  </a:lnTo>
                  <a:lnTo>
                    <a:pt x="700" y="0"/>
                  </a:lnTo>
                  <a:lnTo>
                    <a:pt x="702" y="4"/>
                  </a:lnTo>
                  <a:lnTo>
                    <a:pt x="701" y="3"/>
                  </a:lnTo>
                  <a:lnTo>
                    <a:pt x="700" y="0"/>
                  </a:lnTo>
                  <a:lnTo>
                    <a:pt x="391" y="124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8157600" y="929880"/>
              <a:ext cx="55440" cy="180720"/>
            </a:xfrm>
            <a:custGeom>
              <a:avLst/>
              <a:gdLst/>
              <a:ahLst/>
              <a:rect l="l" t="t" r="r" b="b"/>
              <a:pathLst>
                <a:path w="570" h="1650">
                  <a:moveTo>
                    <a:pt x="296" y="0"/>
                  </a:moveTo>
                  <a:lnTo>
                    <a:pt x="280" y="24"/>
                  </a:lnTo>
                  <a:lnTo>
                    <a:pt x="273" y="37"/>
                  </a:lnTo>
                  <a:lnTo>
                    <a:pt x="258" y="66"/>
                  </a:lnTo>
                  <a:lnTo>
                    <a:pt x="235" y="113"/>
                  </a:lnTo>
                  <a:lnTo>
                    <a:pt x="208" y="172"/>
                  </a:lnTo>
                  <a:lnTo>
                    <a:pt x="193" y="210"/>
                  </a:lnTo>
                  <a:lnTo>
                    <a:pt x="177" y="249"/>
                  </a:lnTo>
                  <a:lnTo>
                    <a:pt x="159" y="292"/>
                  </a:lnTo>
                  <a:lnTo>
                    <a:pt x="143" y="337"/>
                  </a:lnTo>
                  <a:lnTo>
                    <a:pt x="126" y="386"/>
                  </a:lnTo>
                  <a:lnTo>
                    <a:pt x="109" y="437"/>
                  </a:lnTo>
                  <a:lnTo>
                    <a:pt x="94" y="492"/>
                  </a:lnTo>
                  <a:lnTo>
                    <a:pt x="77" y="547"/>
                  </a:lnTo>
                  <a:lnTo>
                    <a:pt x="62" y="606"/>
                  </a:lnTo>
                  <a:lnTo>
                    <a:pt x="48" y="666"/>
                  </a:lnTo>
                  <a:lnTo>
                    <a:pt x="35" y="728"/>
                  </a:lnTo>
                  <a:lnTo>
                    <a:pt x="24" y="793"/>
                  </a:lnTo>
                  <a:lnTo>
                    <a:pt x="15" y="859"/>
                  </a:lnTo>
                  <a:lnTo>
                    <a:pt x="8" y="925"/>
                  </a:lnTo>
                  <a:lnTo>
                    <a:pt x="5" y="961"/>
                  </a:lnTo>
                  <a:lnTo>
                    <a:pt x="3" y="995"/>
                  </a:lnTo>
                  <a:lnTo>
                    <a:pt x="1" y="1030"/>
                  </a:lnTo>
                  <a:lnTo>
                    <a:pt x="1" y="1065"/>
                  </a:lnTo>
                  <a:lnTo>
                    <a:pt x="0" y="1100"/>
                  </a:lnTo>
                  <a:lnTo>
                    <a:pt x="1" y="1136"/>
                  </a:lnTo>
                  <a:lnTo>
                    <a:pt x="2" y="1172"/>
                  </a:lnTo>
                  <a:lnTo>
                    <a:pt x="3" y="1208"/>
                  </a:lnTo>
                  <a:lnTo>
                    <a:pt x="6" y="1244"/>
                  </a:lnTo>
                  <a:lnTo>
                    <a:pt x="9" y="1281"/>
                  </a:lnTo>
                  <a:lnTo>
                    <a:pt x="14" y="1318"/>
                  </a:lnTo>
                  <a:lnTo>
                    <a:pt x="20" y="1355"/>
                  </a:lnTo>
                  <a:lnTo>
                    <a:pt x="26" y="1391"/>
                  </a:lnTo>
                  <a:lnTo>
                    <a:pt x="33" y="1428"/>
                  </a:lnTo>
                  <a:lnTo>
                    <a:pt x="42" y="1466"/>
                  </a:lnTo>
                  <a:lnTo>
                    <a:pt x="51" y="1502"/>
                  </a:lnTo>
                  <a:lnTo>
                    <a:pt x="61" y="1539"/>
                  </a:lnTo>
                  <a:lnTo>
                    <a:pt x="74" y="1576"/>
                  </a:lnTo>
                  <a:lnTo>
                    <a:pt x="86" y="1613"/>
                  </a:lnTo>
                  <a:lnTo>
                    <a:pt x="100" y="1650"/>
                  </a:lnTo>
                  <a:lnTo>
                    <a:pt x="409" y="1526"/>
                  </a:lnTo>
                  <a:lnTo>
                    <a:pt x="398" y="1499"/>
                  </a:lnTo>
                  <a:lnTo>
                    <a:pt x="388" y="1472"/>
                  </a:lnTo>
                  <a:lnTo>
                    <a:pt x="381" y="1444"/>
                  </a:lnTo>
                  <a:lnTo>
                    <a:pt x="372" y="1415"/>
                  </a:lnTo>
                  <a:lnTo>
                    <a:pt x="364" y="1387"/>
                  </a:lnTo>
                  <a:lnTo>
                    <a:pt x="358" y="1359"/>
                  </a:lnTo>
                  <a:lnTo>
                    <a:pt x="353" y="1331"/>
                  </a:lnTo>
                  <a:lnTo>
                    <a:pt x="347" y="1303"/>
                  </a:lnTo>
                  <a:lnTo>
                    <a:pt x="343" y="1274"/>
                  </a:lnTo>
                  <a:lnTo>
                    <a:pt x="340" y="1244"/>
                  </a:lnTo>
                  <a:lnTo>
                    <a:pt x="337" y="1215"/>
                  </a:lnTo>
                  <a:lnTo>
                    <a:pt x="334" y="1187"/>
                  </a:lnTo>
                  <a:lnTo>
                    <a:pt x="333" y="1158"/>
                  </a:lnTo>
                  <a:lnTo>
                    <a:pt x="332" y="1129"/>
                  </a:lnTo>
                  <a:lnTo>
                    <a:pt x="332" y="1100"/>
                  </a:lnTo>
                  <a:lnTo>
                    <a:pt x="332" y="1071"/>
                  </a:lnTo>
                  <a:lnTo>
                    <a:pt x="333" y="1042"/>
                  </a:lnTo>
                  <a:lnTo>
                    <a:pt x="334" y="1014"/>
                  </a:lnTo>
                  <a:lnTo>
                    <a:pt x="336" y="985"/>
                  </a:lnTo>
                  <a:lnTo>
                    <a:pt x="338" y="958"/>
                  </a:lnTo>
                  <a:lnTo>
                    <a:pt x="345" y="899"/>
                  </a:lnTo>
                  <a:lnTo>
                    <a:pt x="353" y="843"/>
                  </a:lnTo>
                  <a:lnTo>
                    <a:pt x="362" y="789"/>
                  </a:lnTo>
                  <a:lnTo>
                    <a:pt x="373" y="735"/>
                  </a:lnTo>
                  <a:lnTo>
                    <a:pt x="385" y="684"/>
                  </a:lnTo>
                  <a:lnTo>
                    <a:pt x="398" y="633"/>
                  </a:lnTo>
                  <a:lnTo>
                    <a:pt x="412" y="583"/>
                  </a:lnTo>
                  <a:lnTo>
                    <a:pt x="426" y="537"/>
                  </a:lnTo>
                  <a:lnTo>
                    <a:pt x="441" y="492"/>
                  </a:lnTo>
                  <a:lnTo>
                    <a:pt x="455" y="450"/>
                  </a:lnTo>
                  <a:lnTo>
                    <a:pt x="470" y="409"/>
                  </a:lnTo>
                  <a:lnTo>
                    <a:pt x="485" y="372"/>
                  </a:lnTo>
                  <a:lnTo>
                    <a:pt x="499" y="337"/>
                  </a:lnTo>
                  <a:lnTo>
                    <a:pt x="512" y="306"/>
                  </a:lnTo>
                  <a:lnTo>
                    <a:pt x="537" y="252"/>
                  </a:lnTo>
                  <a:lnTo>
                    <a:pt x="555" y="213"/>
                  </a:lnTo>
                  <a:lnTo>
                    <a:pt x="568" y="189"/>
                  </a:lnTo>
                  <a:lnTo>
                    <a:pt x="570" y="183"/>
                  </a:lnTo>
                  <a:lnTo>
                    <a:pt x="554" y="208"/>
                  </a:lnTo>
                  <a:lnTo>
                    <a:pt x="296" y="0"/>
                  </a:lnTo>
                  <a:lnTo>
                    <a:pt x="287" y="12"/>
                  </a:lnTo>
                  <a:lnTo>
                    <a:pt x="280" y="24"/>
                  </a:lnTo>
                  <a:lnTo>
                    <a:pt x="296" y="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8186400" y="741960"/>
              <a:ext cx="93600" cy="210600"/>
            </a:xfrm>
            <a:custGeom>
              <a:avLst/>
              <a:gdLst/>
              <a:ahLst/>
              <a:rect l="l" t="t" r="r" b="b"/>
              <a:pathLst>
                <a:path w="962" h="1920">
                  <a:moveTo>
                    <a:pt x="639" y="0"/>
                  </a:moveTo>
                  <a:lnTo>
                    <a:pt x="628" y="64"/>
                  </a:lnTo>
                  <a:lnTo>
                    <a:pt x="628" y="68"/>
                  </a:lnTo>
                  <a:lnTo>
                    <a:pt x="629" y="95"/>
                  </a:lnTo>
                  <a:lnTo>
                    <a:pt x="627" y="138"/>
                  </a:lnTo>
                  <a:lnTo>
                    <a:pt x="624" y="199"/>
                  </a:lnTo>
                  <a:lnTo>
                    <a:pt x="621" y="233"/>
                  </a:lnTo>
                  <a:lnTo>
                    <a:pt x="617" y="272"/>
                  </a:lnTo>
                  <a:lnTo>
                    <a:pt x="611" y="314"/>
                  </a:lnTo>
                  <a:lnTo>
                    <a:pt x="605" y="360"/>
                  </a:lnTo>
                  <a:lnTo>
                    <a:pt x="596" y="409"/>
                  </a:lnTo>
                  <a:lnTo>
                    <a:pt x="587" y="461"/>
                  </a:lnTo>
                  <a:lnTo>
                    <a:pt x="576" y="515"/>
                  </a:lnTo>
                  <a:lnTo>
                    <a:pt x="564" y="573"/>
                  </a:lnTo>
                  <a:lnTo>
                    <a:pt x="549" y="632"/>
                  </a:lnTo>
                  <a:lnTo>
                    <a:pt x="531" y="694"/>
                  </a:lnTo>
                  <a:lnTo>
                    <a:pt x="512" y="758"/>
                  </a:lnTo>
                  <a:lnTo>
                    <a:pt x="490" y="824"/>
                  </a:lnTo>
                  <a:lnTo>
                    <a:pt x="465" y="892"/>
                  </a:lnTo>
                  <a:lnTo>
                    <a:pt x="440" y="962"/>
                  </a:lnTo>
                  <a:lnTo>
                    <a:pt x="426" y="997"/>
                  </a:lnTo>
                  <a:lnTo>
                    <a:pt x="410" y="1032"/>
                  </a:lnTo>
                  <a:lnTo>
                    <a:pt x="394" y="1068"/>
                  </a:lnTo>
                  <a:lnTo>
                    <a:pt x="378" y="1105"/>
                  </a:lnTo>
                  <a:lnTo>
                    <a:pt x="361" y="1141"/>
                  </a:lnTo>
                  <a:lnTo>
                    <a:pt x="342" y="1178"/>
                  </a:lnTo>
                  <a:lnTo>
                    <a:pt x="324" y="1215"/>
                  </a:lnTo>
                  <a:lnTo>
                    <a:pt x="305" y="1252"/>
                  </a:lnTo>
                  <a:lnTo>
                    <a:pt x="284" y="1290"/>
                  </a:lnTo>
                  <a:lnTo>
                    <a:pt x="263" y="1328"/>
                  </a:lnTo>
                  <a:lnTo>
                    <a:pt x="240" y="1366"/>
                  </a:lnTo>
                  <a:lnTo>
                    <a:pt x="217" y="1404"/>
                  </a:lnTo>
                  <a:lnTo>
                    <a:pt x="194" y="1442"/>
                  </a:lnTo>
                  <a:lnTo>
                    <a:pt x="169" y="1480"/>
                  </a:lnTo>
                  <a:lnTo>
                    <a:pt x="143" y="1519"/>
                  </a:lnTo>
                  <a:lnTo>
                    <a:pt x="116" y="1558"/>
                  </a:lnTo>
                  <a:lnTo>
                    <a:pt x="89" y="1595"/>
                  </a:lnTo>
                  <a:lnTo>
                    <a:pt x="60" y="1634"/>
                  </a:lnTo>
                  <a:lnTo>
                    <a:pt x="31" y="1673"/>
                  </a:lnTo>
                  <a:lnTo>
                    <a:pt x="0" y="1712"/>
                  </a:lnTo>
                  <a:lnTo>
                    <a:pt x="258" y="1920"/>
                  </a:lnTo>
                  <a:lnTo>
                    <a:pt x="293" y="1877"/>
                  </a:lnTo>
                  <a:lnTo>
                    <a:pt x="325" y="1834"/>
                  </a:lnTo>
                  <a:lnTo>
                    <a:pt x="358" y="1791"/>
                  </a:lnTo>
                  <a:lnTo>
                    <a:pt x="388" y="1749"/>
                  </a:lnTo>
                  <a:lnTo>
                    <a:pt x="417" y="1704"/>
                  </a:lnTo>
                  <a:lnTo>
                    <a:pt x="446" y="1662"/>
                  </a:lnTo>
                  <a:lnTo>
                    <a:pt x="474" y="1620"/>
                  </a:lnTo>
                  <a:lnTo>
                    <a:pt x="500" y="1577"/>
                  </a:lnTo>
                  <a:lnTo>
                    <a:pt x="526" y="1535"/>
                  </a:lnTo>
                  <a:lnTo>
                    <a:pt x="551" y="1493"/>
                  </a:lnTo>
                  <a:lnTo>
                    <a:pt x="574" y="1450"/>
                  </a:lnTo>
                  <a:lnTo>
                    <a:pt x="597" y="1409"/>
                  </a:lnTo>
                  <a:lnTo>
                    <a:pt x="619" y="1367"/>
                  </a:lnTo>
                  <a:lnTo>
                    <a:pt x="640" y="1326"/>
                  </a:lnTo>
                  <a:lnTo>
                    <a:pt x="660" y="1285"/>
                  </a:lnTo>
                  <a:lnTo>
                    <a:pt x="679" y="1244"/>
                  </a:lnTo>
                  <a:lnTo>
                    <a:pt x="697" y="1203"/>
                  </a:lnTo>
                  <a:lnTo>
                    <a:pt x="716" y="1163"/>
                  </a:lnTo>
                  <a:lnTo>
                    <a:pt x="732" y="1123"/>
                  </a:lnTo>
                  <a:lnTo>
                    <a:pt x="748" y="1083"/>
                  </a:lnTo>
                  <a:lnTo>
                    <a:pt x="778" y="1006"/>
                  </a:lnTo>
                  <a:lnTo>
                    <a:pt x="804" y="931"/>
                  </a:lnTo>
                  <a:lnTo>
                    <a:pt x="829" y="857"/>
                  </a:lnTo>
                  <a:lnTo>
                    <a:pt x="851" y="785"/>
                  </a:lnTo>
                  <a:lnTo>
                    <a:pt x="869" y="716"/>
                  </a:lnTo>
                  <a:lnTo>
                    <a:pt x="886" y="649"/>
                  </a:lnTo>
                  <a:lnTo>
                    <a:pt x="901" y="585"/>
                  </a:lnTo>
                  <a:lnTo>
                    <a:pt x="913" y="523"/>
                  </a:lnTo>
                  <a:lnTo>
                    <a:pt x="924" y="465"/>
                  </a:lnTo>
                  <a:lnTo>
                    <a:pt x="934" y="410"/>
                  </a:lnTo>
                  <a:lnTo>
                    <a:pt x="940" y="358"/>
                  </a:lnTo>
                  <a:lnTo>
                    <a:pt x="947" y="310"/>
                  </a:lnTo>
                  <a:lnTo>
                    <a:pt x="951" y="264"/>
                  </a:lnTo>
                  <a:lnTo>
                    <a:pt x="955" y="222"/>
                  </a:lnTo>
                  <a:lnTo>
                    <a:pt x="960" y="154"/>
                  </a:lnTo>
                  <a:lnTo>
                    <a:pt x="961" y="102"/>
                  </a:lnTo>
                  <a:lnTo>
                    <a:pt x="962" y="68"/>
                  </a:lnTo>
                  <a:lnTo>
                    <a:pt x="962" y="53"/>
                  </a:lnTo>
                  <a:lnTo>
                    <a:pt x="950" y="117"/>
                  </a:lnTo>
                  <a:lnTo>
                    <a:pt x="639" y="0"/>
                  </a:lnTo>
                  <a:lnTo>
                    <a:pt x="628" y="31"/>
                  </a:lnTo>
                  <a:lnTo>
                    <a:pt x="629" y="64"/>
                  </a:lnTo>
                  <a:lnTo>
                    <a:pt x="639" y="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8248320" y="719280"/>
              <a:ext cx="39240" cy="36360"/>
            </a:xfrm>
            <a:custGeom>
              <a:avLst/>
              <a:gdLst/>
              <a:ahLst/>
              <a:rect l="l" t="t" r="r" b="b"/>
              <a:pathLst>
                <a:path w="407" h="334">
                  <a:moveTo>
                    <a:pt x="407" y="32"/>
                  </a:moveTo>
                  <a:lnTo>
                    <a:pt x="392" y="23"/>
                  </a:lnTo>
                  <a:lnTo>
                    <a:pt x="369" y="16"/>
                  </a:lnTo>
                  <a:lnTo>
                    <a:pt x="345" y="9"/>
                  </a:lnTo>
                  <a:lnTo>
                    <a:pt x="322" y="4"/>
                  </a:lnTo>
                  <a:lnTo>
                    <a:pt x="298" y="2"/>
                  </a:lnTo>
                  <a:lnTo>
                    <a:pt x="271" y="0"/>
                  </a:lnTo>
                  <a:lnTo>
                    <a:pt x="241" y="3"/>
                  </a:lnTo>
                  <a:lnTo>
                    <a:pt x="207" y="9"/>
                  </a:lnTo>
                  <a:lnTo>
                    <a:pt x="178" y="18"/>
                  </a:lnTo>
                  <a:lnTo>
                    <a:pt x="154" y="27"/>
                  </a:lnTo>
                  <a:lnTo>
                    <a:pt x="137" y="37"/>
                  </a:lnTo>
                  <a:lnTo>
                    <a:pt x="119" y="48"/>
                  </a:lnTo>
                  <a:lnTo>
                    <a:pt x="103" y="60"/>
                  </a:lnTo>
                  <a:lnTo>
                    <a:pt x="85" y="74"/>
                  </a:lnTo>
                  <a:lnTo>
                    <a:pt x="70" y="89"/>
                  </a:lnTo>
                  <a:lnTo>
                    <a:pt x="55" y="106"/>
                  </a:lnTo>
                  <a:lnTo>
                    <a:pt x="42" y="123"/>
                  </a:lnTo>
                  <a:lnTo>
                    <a:pt x="29" y="142"/>
                  </a:lnTo>
                  <a:lnTo>
                    <a:pt x="19" y="162"/>
                  </a:lnTo>
                  <a:lnTo>
                    <a:pt x="9" y="183"/>
                  </a:lnTo>
                  <a:lnTo>
                    <a:pt x="0" y="203"/>
                  </a:lnTo>
                  <a:lnTo>
                    <a:pt x="311" y="320"/>
                  </a:lnTo>
                  <a:lnTo>
                    <a:pt x="313" y="316"/>
                  </a:lnTo>
                  <a:lnTo>
                    <a:pt x="314" y="314"/>
                  </a:lnTo>
                  <a:lnTo>
                    <a:pt x="314" y="313"/>
                  </a:lnTo>
                  <a:lnTo>
                    <a:pt x="314" y="313"/>
                  </a:lnTo>
                  <a:lnTo>
                    <a:pt x="313" y="315"/>
                  </a:lnTo>
                  <a:lnTo>
                    <a:pt x="312" y="316"/>
                  </a:lnTo>
                  <a:lnTo>
                    <a:pt x="309" y="319"/>
                  </a:lnTo>
                  <a:lnTo>
                    <a:pt x="307" y="321"/>
                  </a:lnTo>
                  <a:lnTo>
                    <a:pt x="303" y="323"/>
                  </a:lnTo>
                  <a:lnTo>
                    <a:pt x="299" y="325"/>
                  </a:lnTo>
                  <a:lnTo>
                    <a:pt x="296" y="327"/>
                  </a:lnTo>
                  <a:lnTo>
                    <a:pt x="287" y="332"/>
                  </a:lnTo>
                  <a:lnTo>
                    <a:pt x="286" y="332"/>
                  </a:lnTo>
                  <a:lnTo>
                    <a:pt x="281" y="333"/>
                  </a:lnTo>
                  <a:lnTo>
                    <a:pt x="276" y="334"/>
                  </a:lnTo>
                  <a:lnTo>
                    <a:pt x="274" y="333"/>
                  </a:lnTo>
                  <a:lnTo>
                    <a:pt x="273" y="333"/>
                  </a:lnTo>
                  <a:lnTo>
                    <a:pt x="269" y="332"/>
                  </a:lnTo>
                  <a:lnTo>
                    <a:pt x="274" y="334"/>
                  </a:lnTo>
                  <a:lnTo>
                    <a:pt x="261" y="329"/>
                  </a:lnTo>
                  <a:lnTo>
                    <a:pt x="246" y="321"/>
                  </a:lnTo>
                  <a:lnTo>
                    <a:pt x="407" y="32"/>
                  </a:lnTo>
                  <a:lnTo>
                    <a:pt x="399" y="26"/>
                  </a:lnTo>
                  <a:lnTo>
                    <a:pt x="392" y="23"/>
                  </a:lnTo>
                  <a:lnTo>
                    <a:pt x="407" y="32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8272440" y="722880"/>
              <a:ext cx="191160" cy="66240"/>
            </a:xfrm>
            <a:custGeom>
              <a:avLst/>
              <a:gdLst/>
              <a:ahLst/>
              <a:rect l="l" t="t" r="r" b="b"/>
              <a:pathLst>
                <a:path w="1968" h="603">
                  <a:moveTo>
                    <a:pt x="1708" y="57"/>
                  </a:moveTo>
                  <a:lnTo>
                    <a:pt x="1718" y="47"/>
                  </a:lnTo>
                  <a:lnTo>
                    <a:pt x="1719" y="47"/>
                  </a:lnTo>
                  <a:lnTo>
                    <a:pt x="1702" y="62"/>
                  </a:lnTo>
                  <a:lnTo>
                    <a:pt x="1691" y="71"/>
                  </a:lnTo>
                  <a:lnTo>
                    <a:pt x="1676" y="84"/>
                  </a:lnTo>
                  <a:lnTo>
                    <a:pt x="1658" y="97"/>
                  </a:lnTo>
                  <a:lnTo>
                    <a:pt x="1636" y="112"/>
                  </a:lnTo>
                  <a:lnTo>
                    <a:pt x="1611" y="127"/>
                  </a:lnTo>
                  <a:lnTo>
                    <a:pt x="1583" y="143"/>
                  </a:lnTo>
                  <a:lnTo>
                    <a:pt x="1553" y="159"/>
                  </a:lnTo>
                  <a:lnTo>
                    <a:pt x="1518" y="177"/>
                  </a:lnTo>
                  <a:lnTo>
                    <a:pt x="1482" y="193"/>
                  </a:lnTo>
                  <a:lnTo>
                    <a:pt x="1441" y="209"/>
                  </a:lnTo>
                  <a:lnTo>
                    <a:pt x="1421" y="215"/>
                  </a:lnTo>
                  <a:lnTo>
                    <a:pt x="1400" y="222"/>
                  </a:lnTo>
                  <a:lnTo>
                    <a:pt x="1377" y="228"/>
                  </a:lnTo>
                  <a:lnTo>
                    <a:pt x="1353" y="235"/>
                  </a:lnTo>
                  <a:lnTo>
                    <a:pt x="1330" y="241"/>
                  </a:lnTo>
                  <a:lnTo>
                    <a:pt x="1305" y="247"/>
                  </a:lnTo>
                  <a:lnTo>
                    <a:pt x="1279" y="252"/>
                  </a:lnTo>
                  <a:lnTo>
                    <a:pt x="1252" y="256"/>
                  </a:lnTo>
                  <a:lnTo>
                    <a:pt x="1224" y="261"/>
                  </a:lnTo>
                  <a:lnTo>
                    <a:pt x="1197" y="264"/>
                  </a:lnTo>
                  <a:lnTo>
                    <a:pt x="1168" y="266"/>
                  </a:lnTo>
                  <a:lnTo>
                    <a:pt x="1137" y="269"/>
                  </a:lnTo>
                  <a:lnTo>
                    <a:pt x="1107" y="270"/>
                  </a:lnTo>
                  <a:lnTo>
                    <a:pt x="1076" y="270"/>
                  </a:lnTo>
                  <a:lnTo>
                    <a:pt x="1042" y="270"/>
                  </a:lnTo>
                  <a:lnTo>
                    <a:pt x="1010" y="269"/>
                  </a:lnTo>
                  <a:lnTo>
                    <a:pt x="976" y="267"/>
                  </a:lnTo>
                  <a:lnTo>
                    <a:pt x="941" y="265"/>
                  </a:lnTo>
                  <a:lnTo>
                    <a:pt x="905" y="261"/>
                  </a:lnTo>
                  <a:lnTo>
                    <a:pt x="869" y="256"/>
                  </a:lnTo>
                  <a:lnTo>
                    <a:pt x="831" y="250"/>
                  </a:lnTo>
                  <a:lnTo>
                    <a:pt x="793" y="242"/>
                  </a:lnTo>
                  <a:lnTo>
                    <a:pt x="753" y="235"/>
                  </a:lnTo>
                  <a:lnTo>
                    <a:pt x="713" y="225"/>
                  </a:lnTo>
                  <a:lnTo>
                    <a:pt x="672" y="215"/>
                  </a:lnTo>
                  <a:lnTo>
                    <a:pt x="630" y="202"/>
                  </a:lnTo>
                  <a:lnTo>
                    <a:pt x="588" y="190"/>
                  </a:lnTo>
                  <a:lnTo>
                    <a:pt x="544" y="174"/>
                  </a:lnTo>
                  <a:lnTo>
                    <a:pt x="500" y="158"/>
                  </a:lnTo>
                  <a:lnTo>
                    <a:pt x="454" y="140"/>
                  </a:lnTo>
                  <a:lnTo>
                    <a:pt x="407" y="121"/>
                  </a:lnTo>
                  <a:lnTo>
                    <a:pt x="361" y="100"/>
                  </a:lnTo>
                  <a:lnTo>
                    <a:pt x="312" y="77"/>
                  </a:lnTo>
                  <a:lnTo>
                    <a:pt x="262" y="54"/>
                  </a:lnTo>
                  <a:lnTo>
                    <a:pt x="213" y="28"/>
                  </a:lnTo>
                  <a:lnTo>
                    <a:pt x="161" y="0"/>
                  </a:lnTo>
                  <a:lnTo>
                    <a:pt x="0" y="289"/>
                  </a:lnTo>
                  <a:lnTo>
                    <a:pt x="56" y="320"/>
                  </a:lnTo>
                  <a:lnTo>
                    <a:pt x="113" y="349"/>
                  </a:lnTo>
                  <a:lnTo>
                    <a:pt x="169" y="376"/>
                  </a:lnTo>
                  <a:lnTo>
                    <a:pt x="222" y="402"/>
                  </a:lnTo>
                  <a:lnTo>
                    <a:pt x="277" y="427"/>
                  </a:lnTo>
                  <a:lnTo>
                    <a:pt x="330" y="448"/>
                  </a:lnTo>
                  <a:lnTo>
                    <a:pt x="382" y="469"/>
                  </a:lnTo>
                  <a:lnTo>
                    <a:pt x="435" y="487"/>
                  </a:lnTo>
                  <a:lnTo>
                    <a:pt x="486" y="504"/>
                  </a:lnTo>
                  <a:lnTo>
                    <a:pt x="535" y="521"/>
                  </a:lnTo>
                  <a:lnTo>
                    <a:pt x="585" y="535"/>
                  </a:lnTo>
                  <a:lnTo>
                    <a:pt x="635" y="548"/>
                  </a:lnTo>
                  <a:lnTo>
                    <a:pt x="682" y="558"/>
                  </a:lnTo>
                  <a:lnTo>
                    <a:pt x="730" y="569"/>
                  </a:lnTo>
                  <a:lnTo>
                    <a:pt x="776" y="578"/>
                  </a:lnTo>
                  <a:lnTo>
                    <a:pt x="821" y="584"/>
                  </a:lnTo>
                  <a:lnTo>
                    <a:pt x="867" y="591"/>
                  </a:lnTo>
                  <a:lnTo>
                    <a:pt x="910" y="595"/>
                  </a:lnTo>
                  <a:lnTo>
                    <a:pt x="953" y="599"/>
                  </a:lnTo>
                  <a:lnTo>
                    <a:pt x="995" y="602"/>
                  </a:lnTo>
                  <a:lnTo>
                    <a:pt x="1037" y="603"/>
                  </a:lnTo>
                  <a:lnTo>
                    <a:pt x="1077" y="603"/>
                  </a:lnTo>
                  <a:lnTo>
                    <a:pt x="1117" y="602"/>
                  </a:lnTo>
                  <a:lnTo>
                    <a:pt x="1156" y="600"/>
                  </a:lnTo>
                  <a:lnTo>
                    <a:pt x="1195" y="598"/>
                  </a:lnTo>
                  <a:lnTo>
                    <a:pt x="1231" y="594"/>
                  </a:lnTo>
                  <a:lnTo>
                    <a:pt x="1268" y="590"/>
                  </a:lnTo>
                  <a:lnTo>
                    <a:pt x="1304" y="584"/>
                  </a:lnTo>
                  <a:lnTo>
                    <a:pt x="1338" y="578"/>
                  </a:lnTo>
                  <a:lnTo>
                    <a:pt x="1372" y="571"/>
                  </a:lnTo>
                  <a:lnTo>
                    <a:pt x="1405" y="565"/>
                  </a:lnTo>
                  <a:lnTo>
                    <a:pt x="1436" y="556"/>
                  </a:lnTo>
                  <a:lnTo>
                    <a:pt x="1468" y="549"/>
                  </a:lnTo>
                  <a:lnTo>
                    <a:pt x="1497" y="539"/>
                  </a:lnTo>
                  <a:lnTo>
                    <a:pt x="1527" y="529"/>
                  </a:lnTo>
                  <a:lnTo>
                    <a:pt x="1556" y="518"/>
                  </a:lnTo>
                  <a:lnTo>
                    <a:pt x="1608" y="499"/>
                  </a:lnTo>
                  <a:lnTo>
                    <a:pt x="1658" y="478"/>
                  </a:lnTo>
                  <a:lnTo>
                    <a:pt x="1704" y="456"/>
                  </a:lnTo>
                  <a:lnTo>
                    <a:pt x="1746" y="433"/>
                  </a:lnTo>
                  <a:lnTo>
                    <a:pt x="1784" y="411"/>
                  </a:lnTo>
                  <a:lnTo>
                    <a:pt x="1818" y="388"/>
                  </a:lnTo>
                  <a:lnTo>
                    <a:pt x="1850" y="367"/>
                  </a:lnTo>
                  <a:lnTo>
                    <a:pt x="1875" y="347"/>
                  </a:lnTo>
                  <a:lnTo>
                    <a:pt x="1899" y="330"/>
                  </a:lnTo>
                  <a:lnTo>
                    <a:pt x="1920" y="311"/>
                  </a:lnTo>
                  <a:lnTo>
                    <a:pt x="1945" y="290"/>
                  </a:lnTo>
                  <a:lnTo>
                    <a:pt x="1960" y="276"/>
                  </a:lnTo>
                  <a:lnTo>
                    <a:pt x="1968" y="265"/>
                  </a:lnTo>
                  <a:lnTo>
                    <a:pt x="1959" y="275"/>
                  </a:lnTo>
                  <a:lnTo>
                    <a:pt x="1964" y="270"/>
                  </a:lnTo>
                  <a:lnTo>
                    <a:pt x="1968" y="265"/>
                  </a:lnTo>
                  <a:lnTo>
                    <a:pt x="1708" y="57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8414640" y="668160"/>
              <a:ext cx="62280" cy="83520"/>
            </a:xfrm>
            <a:custGeom>
              <a:avLst/>
              <a:gdLst/>
              <a:ahLst/>
              <a:rect l="l" t="t" r="r" b="b"/>
              <a:pathLst>
                <a:path w="642" h="764">
                  <a:moveTo>
                    <a:pt x="0" y="298"/>
                  </a:moveTo>
                  <a:lnTo>
                    <a:pt x="80" y="330"/>
                  </a:lnTo>
                  <a:lnTo>
                    <a:pt x="82" y="330"/>
                  </a:lnTo>
                  <a:lnTo>
                    <a:pt x="97" y="333"/>
                  </a:lnTo>
                  <a:lnTo>
                    <a:pt x="119" y="337"/>
                  </a:lnTo>
                  <a:lnTo>
                    <a:pt x="151" y="344"/>
                  </a:lnTo>
                  <a:lnTo>
                    <a:pt x="166" y="348"/>
                  </a:lnTo>
                  <a:lnTo>
                    <a:pt x="182" y="353"/>
                  </a:lnTo>
                  <a:lnTo>
                    <a:pt x="199" y="359"/>
                  </a:lnTo>
                  <a:lnTo>
                    <a:pt x="215" y="365"/>
                  </a:lnTo>
                  <a:lnTo>
                    <a:pt x="232" y="371"/>
                  </a:lnTo>
                  <a:lnTo>
                    <a:pt x="247" y="378"/>
                  </a:lnTo>
                  <a:lnTo>
                    <a:pt x="262" y="385"/>
                  </a:lnTo>
                  <a:lnTo>
                    <a:pt x="274" y="393"/>
                  </a:lnTo>
                  <a:lnTo>
                    <a:pt x="284" y="399"/>
                  </a:lnTo>
                  <a:lnTo>
                    <a:pt x="296" y="409"/>
                  </a:lnTo>
                  <a:lnTo>
                    <a:pt x="297" y="410"/>
                  </a:lnTo>
                  <a:lnTo>
                    <a:pt x="301" y="414"/>
                  </a:lnTo>
                  <a:lnTo>
                    <a:pt x="303" y="416"/>
                  </a:lnTo>
                  <a:lnTo>
                    <a:pt x="304" y="418"/>
                  </a:lnTo>
                  <a:lnTo>
                    <a:pt x="306" y="420"/>
                  </a:lnTo>
                  <a:lnTo>
                    <a:pt x="307" y="421"/>
                  </a:lnTo>
                  <a:lnTo>
                    <a:pt x="307" y="422"/>
                  </a:lnTo>
                  <a:lnTo>
                    <a:pt x="308" y="423"/>
                  </a:lnTo>
                  <a:lnTo>
                    <a:pt x="308" y="424"/>
                  </a:lnTo>
                  <a:lnTo>
                    <a:pt x="308" y="425"/>
                  </a:lnTo>
                  <a:lnTo>
                    <a:pt x="308" y="425"/>
                  </a:lnTo>
                  <a:lnTo>
                    <a:pt x="308" y="426"/>
                  </a:lnTo>
                  <a:lnTo>
                    <a:pt x="308" y="428"/>
                  </a:lnTo>
                  <a:lnTo>
                    <a:pt x="308" y="430"/>
                  </a:lnTo>
                  <a:lnTo>
                    <a:pt x="309" y="433"/>
                  </a:lnTo>
                  <a:lnTo>
                    <a:pt x="308" y="435"/>
                  </a:lnTo>
                  <a:lnTo>
                    <a:pt x="308" y="440"/>
                  </a:lnTo>
                  <a:lnTo>
                    <a:pt x="306" y="445"/>
                  </a:lnTo>
                  <a:lnTo>
                    <a:pt x="305" y="451"/>
                  </a:lnTo>
                  <a:lnTo>
                    <a:pt x="303" y="459"/>
                  </a:lnTo>
                  <a:lnTo>
                    <a:pt x="298" y="467"/>
                  </a:lnTo>
                  <a:lnTo>
                    <a:pt x="294" y="477"/>
                  </a:lnTo>
                  <a:lnTo>
                    <a:pt x="289" y="488"/>
                  </a:lnTo>
                  <a:lnTo>
                    <a:pt x="282" y="500"/>
                  </a:lnTo>
                  <a:lnTo>
                    <a:pt x="275" y="513"/>
                  </a:lnTo>
                  <a:lnTo>
                    <a:pt x="265" y="527"/>
                  </a:lnTo>
                  <a:lnTo>
                    <a:pt x="254" y="541"/>
                  </a:lnTo>
                  <a:lnTo>
                    <a:pt x="241" y="556"/>
                  </a:lnTo>
                  <a:lnTo>
                    <a:pt x="501" y="764"/>
                  </a:lnTo>
                  <a:lnTo>
                    <a:pt x="520" y="740"/>
                  </a:lnTo>
                  <a:lnTo>
                    <a:pt x="537" y="717"/>
                  </a:lnTo>
                  <a:lnTo>
                    <a:pt x="553" y="693"/>
                  </a:lnTo>
                  <a:lnTo>
                    <a:pt x="567" y="669"/>
                  </a:lnTo>
                  <a:lnTo>
                    <a:pt x="581" y="645"/>
                  </a:lnTo>
                  <a:lnTo>
                    <a:pt x="593" y="622"/>
                  </a:lnTo>
                  <a:lnTo>
                    <a:pt x="604" y="598"/>
                  </a:lnTo>
                  <a:lnTo>
                    <a:pt x="613" y="574"/>
                  </a:lnTo>
                  <a:lnTo>
                    <a:pt x="622" y="550"/>
                  </a:lnTo>
                  <a:lnTo>
                    <a:pt x="629" y="526"/>
                  </a:lnTo>
                  <a:lnTo>
                    <a:pt x="634" y="501"/>
                  </a:lnTo>
                  <a:lnTo>
                    <a:pt x="638" y="477"/>
                  </a:lnTo>
                  <a:lnTo>
                    <a:pt x="640" y="452"/>
                  </a:lnTo>
                  <a:lnTo>
                    <a:pt x="642" y="429"/>
                  </a:lnTo>
                  <a:lnTo>
                    <a:pt x="640" y="404"/>
                  </a:lnTo>
                  <a:lnTo>
                    <a:pt x="637" y="380"/>
                  </a:lnTo>
                  <a:lnTo>
                    <a:pt x="633" y="355"/>
                  </a:lnTo>
                  <a:lnTo>
                    <a:pt x="628" y="333"/>
                  </a:lnTo>
                  <a:lnTo>
                    <a:pt x="620" y="311"/>
                  </a:lnTo>
                  <a:lnTo>
                    <a:pt x="611" y="289"/>
                  </a:lnTo>
                  <a:lnTo>
                    <a:pt x="602" y="269"/>
                  </a:lnTo>
                  <a:lnTo>
                    <a:pt x="591" y="250"/>
                  </a:lnTo>
                  <a:lnTo>
                    <a:pt x="579" y="231"/>
                  </a:lnTo>
                  <a:lnTo>
                    <a:pt x="567" y="214"/>
                  </a:lnTo>
                  <a:lnTo>
                    <a:pt x="553" y="199"/>
                  </a:lnTo>
                  <a:lnTo>
                    <a:pt x="539" y="184"/>
                  </a:lnTo>
                  <a:lnTo>
                    <a:pt x="526" y="170"/>
                  </a:lnTo>
                  <a:lnTo>
                    <a:pt x="508" y="155"/>
                  </a:lnTo>
                  <a:lnTo>
                    <a:pt x="482" y="133"/>
                  </a:lnTo>
                  <a:lnTo>
                    <a:pt x="452" y="114"/>
                  </a:lnTo>
                  <a:lnTo>
                    <a:pt x="423" y="95"/>
                  </a:lnTo>
                  <a:lnTo>
                    <a:pt x="392" y="79"/>
                  </a:lnTo>
                  <a:lnTo>
                    <a:pt x="363" y="66"/>
                  </a:lnTo>
                  <a:lnTo>
                    <a:pt x="334" y="54"/>
                  </a:lnTo>
                  <a:lnTo>
                    <a:pt x="307" y="45"/>
                  </a:lnTo>
                  <a:lnTo>
                    <a:pt x="279" y="36"/>
                  </a:lnTo>
                  <a:lnTo>
                    <a:pt x="253" y="28"/>
                  </a:lnTo>
                  <a:lnTo>
                    <a:pt x="227" y="22"/>
                  </a:lnTo>
                  <a:lnTo>
                    <a:pt x="187" y="12"/>
                  </a:lnTo>
                  <a:lnTo>
                    <a:pt x="153" y="6"/>
                  </a:lnTo>
                  <a:lnTo>
                    <a:pt x="129" y="2"/>
                  </a:lnTo>
                  <a:lnTo>
                    <a:pt x="117" y="0"/>
                  </a:lnTo>
                  <a:lnTo>
                    <a:pt x="198" y="33"/>
                  </a:lnTo>
                  <a:lnTo>
                    <a:pt x="0" y="298"/>
                  </a:lnTo>
                  <a:lnTo>
                    <a:pt x="35" y="325"/>
                  </a:lnTo>
                  <a:lnTo>
                    <a:pt x="80" y="330"/>
                  </a:lnTo>
                  <a:lnTo>
                    <a:pt x="0" y="298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720" bIns="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8414640" y="671400"/>
              <a:ext cx="19440" cy="32760"/>
            </a:xfrm>
            <a:custGeom>
              <a:avLst/>
              <a:gdLst/>
              <a:ahLst/>
              <a:rect l="l" t="t" r="r" b="b"/>
              <a:pathLst>
                <a:path w="198" h="297">
                  <a:moveTo>
                    <a:pt x="0" y="265"/>
                  </a:moveTo>
                  <a:lnTo>
                    <a:pt x="99" y="132"/>
                  </a:lnTo>
                  <a:lnTo>
                    <a:pt x="99" y="132"/>
                  </a:lnTo>
                  <a:lnTo>
                    <a:pt x="99" y="132"/>
                  </a:lnTo>
                  <a:lnTo>
                    <a:pt x="99" y="132"/>
                  </a:lnTo>
                  <a:lnTo>
                    <a:pt x="198" y="0"/>
                  </a:lnTo>
                  <a:lnTo>
                    <a:pt x="0" y="265"/>
                  </a:lnTo>
                  <a:lnTo>
                    <a:pt x="35" y="292"/>
                  </a:lnTo>
                  <a:lnTo>
                    <a:pt x="80" y="297"/>
                  </a:lnTo>
                  <a:lnTo>
                    <a:pt x="0" y="265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040" bIns="-14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8349120" y="635040"/>
              <a:ext cx="84960" cy="65520"/>
            </a:xfrm>
            <a:custGeom>
              <a:avLst/>
              <a:gdLst/>
              <a:ahLst/>
              <a:rect l="l" t="t" r="r" b="b"/>
              <a:pathLst>
                <a:path w="875" h="600">
                  <a:moveTo>
                    <a:pt x="323" y="0"/>
                  </a:moveTo>
                  <a:lnTo>
                    <a:pt x="267" y="293"/>
                  </a:lnTo>
                  <a:lnTo>
                    <a:pt x="677" y="600"/>
                  </a:lnTo>
                  <a:lnTo>
                    <a:pt x="875" y="335"/>
                  </a:lnTo>
                  <a:lnTo>
                    <a:pt x="465" y="27"/>
                  </a:lnTo>
                  <a:lnTo>
                    <a:pt x="409" y="321"/>
                  </a:lnTo>
                  <a:lnTo>
                    <a:pt x="323" y="0"/>
                  </a:lnTo>
                  <a:lnTo>
                    <a:pt x="0" y="91"/>
                  </a:lnTo>
                  <a:lnTo>
                    <a:pt x="267" y="293"/>
                  </a:lnTo>
                  <a:lnTo>
                    <a:pt x="323" y="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720" bIns="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8349120" y="635040"/>
              <a:ext cx="39600" cy="34920"/>
            </a:xfrm>
            <a:custGeom>
              <a:avLst/>
              <a:gdLst/>
              <a:ahLst/>
              <a:rect l="l" t="t" r="r" b="b"/>
              <a:pathLst>
                <a:path w="409" h="321">
                  <a:moveTo>
                    <a:pt x="323" y="0"/>
                  </a:moveTo>
                  <a:lnTo>
                    <a:pt x="366" y="160"/>
                  </a:lnTo>
                  <a:lnTo>
                    <a:pt x="366" y="160"/>
                  </a:lnTo>
                  <a:lnTo>
                    <a:pt x="366" y="160"/>
                  </a:lnTo>
                  <a:lnTo>
                    <a:pt x="366" y="160"/>
                  </a:lnTo>
                  <a:lnTo>
                    <a:pt x="409" y="321"/>
                  </a:lnTo>
                  <a:lnTo>
                    <a:pt x="323" y="0"/>
                  </a:lnTo>
                  <a:lnTo>
                    <a:pt x="0" y="91"/>
                  </a:lnTo>
                  <a:lnTo>
                    <a:pt x="267" y="293"/>
                  </a:lnTo>
                  <a:lnTo>
                    <a:pt x="323" y="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8380440" y="457200"/>
              <a:ext cx="246960" cy="212760"/>
            </a:xfrm>
            <a:custGeom>
              <a:avLst/>
              <a:gdLst/>
              <a:ahLst/>
              <a:rect l="l" t="t" r="r" b="b"/>
              <a:pathLst>
                <a:path w="2545" h="1938">
                  <a:moveTo>
                    <a:pt x="2343" y="0"/>
                  </a:moveTo>
                  <a:lnTo>
                    <a:pt x="2319" y="18"/>
                  </a:lnTo>
                  <a:lnTo>
                    <a:pt x="2256" y="76"/>
                  </a:lnTo>
                  <a:lnTo>
                    <a:pt x="2072" y="237"/>
                  </a:lnTo>
                  <a:lnTo>
                    <a:pt x="1946" y="345"/>
                  </a:lnTo>
                  <a:lnTo>
                    <a:pt x="1800" y="468"/>
                  </a:lnTo>
                  <a:lnTo>
                    <a:pt x="1721" y="532"/>
                  </a:lnTo>
                  <a:lnTo>
                    <a:pt x="1638" y="599"/>
                  </a:lnTo>
                  <a:lnTo>
                    <a:pt x="1551" y="668"/>
                  </a:lnTo>
                  <a:lnTo>
                    <a:pt x="1462" y="737"/>
                  </a:lnTo>
                  <a:lnTo>
                    <a:pt x="1371" y="809"/>
                  </a:lnTo>
                  <a:lnTo>
                    <a:pt x="1277" y="879"/>
                  </a:lnTo>
                  <a:lnTo>
                    <a:pt x="1182" y="950"/>
                  </a:lnTo>
                  <a:lnTo>
                    <a:pt x="1085" y="1019"/>
                  </a:lnTo>
                  <a:lnTo>
                    <a:pt x="988" y="1088"/>
                  </a:lnTo>
                  <a:lnTo>
                    <a:pt x="891" y="1154"/>
                  </a:lnTo>
                  <a:lnTo>
                    <a:pt x="793" y="1218"/>
                  </a:lnTo>
                  <a:lnTo>
                    <a:pt x="696" y="1281"/>
                  </a:lnTo>
                  <a:lnTo>
                    <a:pt x="647" y="1310"/>
                  </a:lnTo>
                  <a:lnTo>
                    <a:pt x="600" y="1338"/>
                  </a:lnTo>
                  <a:lnTo>
                    <a:pt x="552" y="1366"/>
                  </a:lnTo>
                  <a:lnTo>
                    <a:pt x="506" y="1393"/>
                  </a:lnTo>
                  <a:lnTo>
                    <a:pt x="459" y="1419"/>
                  </a:lnTo>
                  <a:lnTo>
                    <a:pt x="413" y="1444"/>
                  </a:lnTo>
                  <a:lnTo>
                    <a:pt x="368" y="1466"/>
                  </a:lnTo>
                  <a:lnTo>
                    <a:pt x="322" y="1490"/>
                  </a:lnTo>
                  <a:lnTo>
                    <a:pt x="279" y="1511"/>
                  </a:lnTo>
                  <a:lnTo>
                    <a:pt x="236" y="1530"/>
                  </a:lnTo>
                  <a:lnTo>
                    <a:pt x="194" y="1548"/>
                  </a:lnTo>
                  <a:lnTo>
                    <a:pt x="152" y="1565"/>
                  </a:lnTo>
                  <a:lnTo>
                    <a:pt x="112" y="1581"/>
                  </a:lnTo>
                  <a:lnTo>
                    <a:pt x="73" y="1595"/>
                  </a:lnTo>
                  <a:lnTo>
                    <a:pt x="35" y="1607"/>
                  </a:lnTo>
                  <a:lnTo>
                    <a:pt x="0" y="1617"/>
                  </a:lnTo>
                  <a:lnTo>
                    <a:pt x="86" y="1938"/>
                  </a:lnTo>
                  <a:lnTo>
                    <a:pt x="133" y="1924"/>
                  </a:lnTo>
                  <a:lnTo>
                    <a:pt x="180" y="1909"/>
                  </a:lnTo>
                  <a:lnTo>
                    <a:pt x="226" y="1892"/>
                  </a:lnTo>
                  <a:lnTo>
                    <a:pt x="275" y="1874"/>
                  </a:lnTo>
                  <a:lnTo>
                    <a:pt x="322" y="1854"/>
                  </a:lnTo>
                  <a:lnTo>
                    <a:pt x="371" y="1833"/>
                  </a:lnTo>
                  <a:lnTo>
                    <a:pt x="419" y="1810"/>
                  </a:lnTo>
                  <a:lnTo>
                    <a:pt x="468" y="1787"/>
                  </a:lnTo>
                  <a:lnTo>
                    <a:pt x="518" y="1763"/>
                  </a:lnTo>
                  <a:lnTo>
                    <a:pt x="567" y="1737"/>
                  </a:lnTo>
                  <a:lnTo>
                    <a:pt x="618" y="1710"/>
                  </a:lnTo>
                  <a:lnTo>
                    <a:pt x="668" y="1682"/>
                  </a:lnTo>
                  <a:lnTo>
                    <a:pt x="718" y="1653"/>
                  </a:lnTo>
                  <a:lnTo>
                    <a:pt x="769" y="1624"/>
                  </a:lnTo>
                  <a:lnTo>
                    <a:pt x="821" y="1593"/>
                  </a:lnTo>
                  <a:lnTo>
                    <a:pt x="871" y="1561"/>
                  </a:lnTo>
                  <a:lnTo>
                    <a:pt x="973" y="1497"/>
                  </a:lnTo>
                  <a:lnTo>
                    <a:pt x="1075" y="1430"/>
                  </a:lnTo>
                  <a:lnTo>
                    <a:pt x="1177" y="1361"/>
                  </a:lnTo>
                  <a:lnTo>
                    <a:pt x="1278" y="1290"/>
                  </a:lnTo>
                  <a:lnTo>
                    <a:pt x="1378" y="1217"/>
                  </a:lnTo>
                  <a:lnTo>
                    <a:pt x="1476" y="1145"/>
                  </a:lnTo>
                  <a:lnTo>
                    <a:pt x="1572" y="1073"/>
                  </a:lnTo>
                  <a:lnTo>
                    <a:pt x="1667" y="1001"/>
                  </a:lnTo>
                  <a:lnTo>
                    <a:pt x="1757" y="928"/>
                  </a:lnTo>
                  <a:lnTo>
                    <a:pt x="1846" y="858"/>
                  </a:lnTo>
                  <a:lnTo>
                    <a:pt x="1930" y="789"/>
                  </a:lnTo>
                  <a:lnTo>
                    <a:pt x="2012" y="722"/>
                  </a:lnTo>
                  <a:lnTo>
                    <a:pt x="2161" y="598"/>
                  </a:lnTo>
                  <a:lnTo>
                    <a:pt x="2290" y="487"/>
                  </a:lnTo>
                  <a:lnTo>
                    <a:pt x="2475" y="324"/>
                  </a:lnTo>
                  <a:lnTo>
                    <a:pt x="2545" y="262"/>
                  </a:lnTo>
                  <a:lnTo>
                    <a:pt x="2522" y="279"/>
                  </a:lnTo>
                  <a:lnTo>
                    <a:pt x="2343" y="0"/>
                  </a:lnTo>
                  <a:lnTo>
                    <a:pt x="2331" y="8"/>
                  </a:lnTo>
                  <a:lnTo>
                    <a:pt x="2319" y="18"/>
                  </a:lnTo>
                  <a:lnTo>
                    <a:pt x="2343" y="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8608320" y="375840"/>
              <a:ext cx="232200" cy="111960"/>
            </a:xfrm>
            <a:custGeom>
              <a:avLst/>
              <a:gdLst/>
              <a:ahLst/>
              <a:rect l="l" t="t" r="r" b="b"/>
              <a:pathLst>
                <a:path w="2393" h="1021">
                  <a:moveTo>
                    <a:pt x="2355" y="16"/>
                  </a:moveTo>
                  <a:lnTo>
                    <a:pt x="2393" y="20"/>
                  </a:lnTo>
                  <a:lnTo>
                    <a:pt x="2375" y="16"/>
                  </a:lnTo>
                  <a:lnTo>
                    <a:pt x="2341" y="11"/>
                  </a:lnTo>
                  <a:lnTo>
                    <a:pt x="2313" y="8"/>
                  </a:lnTo>
                  <a:lnTo>
                    <a:pt x="2281" y="5"/>
                  </a:lnTo>
                  <a:lnTo>
                    <a:pt x="2246" y="3"/>
                  </a:lnTo>
                  <a:lnTo>
                    <a:pt x="2205" y="1"/>
                  </a:lnTo>
                  <a:lnTo>
                    <a:pt x="2159" y="0"/>
                  </a:lnTo>
                  <a:lnTo>
                    <a:pt x="2110" y="0"/>
                  </a:lnTo>
                  <a:lnTo>
                    <a:pt x="2055" y="2"/>
                  </a:lnTo>
                  <a:lnTo>
                    <a:pt x="1996" y="4"/>
                  </a:lnTo>
                  <a:lnTo>
                    <a:pt x="1933" y="8"/>
                  </a:lnTo>
                  <a:lnTo>
                    <a:pt x="1865" y="15"/>
                  </a:lnTo>
                  <a:lnTo>
                    <a:pt x="1792" y="24"/>
                  </a:lnTo>
                  <a:lnTo>
                    <a:pt x="1716" y="35"/>
                  </a:lnTo>
                  <a:lnTo>
                    <a:pt x="1636" y="49"/>
                  </a:lnTo>
                  <a:lnTo>
                    <a:pt x="1553" y="66"/>
                  </a:lnTo>
                  <a:lnTo>
                    <a:pt x="1509" y="76"/>
                  </a:lnTo>
                  <a:lnTo>
                    <a:pt x="1464" y="87"/>
                  </a:lnTo>
                  <a:lnTo>
                    <a:pt x="1419" y="99"/>
                  </a:lnTo>
                  <a:lnTo>
                    <a:pt x="1373" y="110"/>
                  </a:lnTo>
                  <a:lnTo>
                    <a:pt x="1324" y="124"/>
                  </a:lnTo>
                  <a:lnTo>
                    <a:pt x="1277" y="138"/>
                  </a:lnTo>
                  <a:lnTo>
                    <a:pt x="1227" y="153"/>
                  </a:lnTo>
                  <a:lnTo>
                    <a:pt x="1177" y="169"/>
                  </a:lnTo>
                  <a:lnTo>
                    <a:pt x="1127" y="185"/>
                  </a:lnTo>
                  <a:lnTo>
                    <a:pt x="1075" y="203"/>
                  </a:lnTo>
                  <a:lnTo>
                    <a:pt x="1021" y="223"/>
                  </a:lnTo>
                  <a:lnTo>
                    <a:pt x="968" y="243"/>
                  </a:lnTo>
                  <a:lnTo>
                    <a:pt x="913" y="265"/>
                  </a:lnTo>
                  <a:lnTo>
                    <a:pt x="858" y="288"/>
                  </a:lnTo>
                  <a:lnTo>
                    <a:pt x="802" y="311"/>
                  </a:lnTo>
                  <a:lnTo>
                    <a:pt x="745" y="336"/>
                  </a:lnTo>
                  <a:lnTo>
                    <a:pt x="686" y="362"/>
                  </a:lnTo>
                  <a:lnTo>
                    <a:pt x="628" y="390"/>
                  </a:lnTo>
                  <a:lnTo>
                    <a:pt x="569" y="419"/>
                  </a:lnTo>
                  <a:lnTo>
                    <a:pt x="508" y="448"/>
                  </a:lnTo>
                  <a:lnTo>
                    <a:pt x="447" y="481"/>
                  </a:lnTo>
                  <a:lnTo>
                    <a:pt x="386" y="513"/>
                  </a:lnTo>
                  <a:lnTo>
                    <a:pt x="324" y="547"/>
                  </a:lnTo>
                  <a:lnTo>
                    <a:pt x="260" y="584"/>
                  </a:lnTo>
                  <a:lnTo>
                    <a:pt x="197" y="621"/>
                  </a:lnTo>
                  <a:lnTo>
                    <a:pt x="132" y="660"/>
                  </a:lnTo>
                  <a:lnTo>
                    <a:pt x="66" y="700"/>
                  </a:lnTo>
                  <a:lnTo>
                    <a:pt x="0" y="742"/>
                  </a:lnTo>
                  <a:lnTo>
                    <a:pt x="179" y="1021"/>
                  </a:lnTo>
                  <a:lnTo>
                    <a:pt x="242" y="982"/>
                  </a:lnTo>
                  <a:lnTo>
                    <a:pt x="303" y="943"/>
                  </a:lnTo>
                  <a:lnTo>
                    <a:pt x="365" y="907"/>
                  </a:lnTo>
                  <a:lnTo>
                    <a:pt x="425" y="871"/>
                  </a:lnTo>
                  <a:lnTo>
                    <a:pt x="485" y="838"/>
                  </a:lnTo>
                  <a:lnTo>
                    <a:pt x="544" y="805"/>
                  </a:lnTo>
                  <a:lnTo>
                    <a:pt x="602" y="774"/>
                  </a:lnTo>
                  <a:lnTo>
                    <a:pt x="659" y="745"/>
                  </a:lnTo>
                  <a:lnTo>
                    <a:pt x="716" y="717"/>
                  </a:lnTo>
                  <a:lnTo>
                    <a:pt x="772" y="689"/>
                  </a:lnTo>
                  <a:lnTo>
                    <a:pt x="826" y="664"/>
                  </a:lnTo>
                  <a:lnTo>
                    <a:pt x="880" y="639"/>
                  </a:lnTo>
                  <a:lnTo>
                    <a:pt x="932" y="617"/>
                  </a:lnTo>
                  <a:lnTo>
                    <a:pt x="985" y="594"/>
                  </a:lnTo>
                  <a:lnTo>
                    <a:pt x="1037" y="572"/>
                  </a:lnTo>
                  <a:lnTo>
                    <a:pt x="1087" y="553"/>
                  </a:lnTo>
                  <a:lnTo>
                    <a:pt x="1136" y="535"/>
                  </a:lnTo>
                  <a:lnTo>
                    <a:pt x="1185" y="516"/>
                  </a:lnTo>
                  <a:lnTo>
                    <a:pt x="1232" y="500"/>
                  </a:lnTo>
                  <a:lnTo>
                    <a:pt x="1280" y="484"/>
                  </a:lnTo>
                  <a:lnTo>
                    <a:pt x="1326" y="470"/>
                  </a:lnTo>
                  <a:lnTo>
                    <a:pt x="1372" y="456"/>
                  </a:lnTo>
                  <a:lnTo>
                    <a:pt x="1416" y="443"/>
                  </a:lnTo>
                  <a:lnTo>
                    <a:pt x="1458" y="431"/>
                  </a:lnTo>
                  <a:lnTo>
                    <a:pt x="1500" y="419"/>
                  </a:lnTo>
                  <a:lnTo>
                    <a:pt x="1542" y="409"/>
                  </a:lnTo>
                  <a:lnTo>
                    <a:pt x="1582" y="400"/>
                  </a:lnTo>
                  <a:lnTo>
                    <a:pt x="1621" y="391"/>
                  </a:lnTo>
                  <a:lnTo>
                    <a:pt x="1697" y="376"/>
                  </a:lnTo>
                  <a:lnTo>
                    <a:pt x="1770" y="363"/>
                  </a:lnTo>
                  <a:lnTo>
                    <a:pt x="1837" y="353"/>
                  </a:lnTo>
                  <a:lnTo>
                    <a:pt x="1901" y="345"/>
                  </a:lnTo>
                  <a:lnTo>
                    <a:pt x="1960" y="339"/>
                  </a:lnTo>
                  <a:lnTo>
                    <a:pt x="2016" y="335"/>
                  </a:lnTo>
                  <a:lnTo>
                    <a:pt x="2066" y="333"/>
                  </a:lnTo>
                  <a:lnTo>
                    <a:pt x="2113" y="332"/>
                  </a:lnTo>
                  <a:lnTo>
                    <a:pt x="2156" y="332"/>
                  </a:lnTo>
                  <a:lnTo>
                    <a:pt x="2194" y="333"/>
                  </a:lnTo>
                  <a:lnTo>
                    <a:pt x="2227" y="334"/>
                  </a:lnTo>
                  <a:lnTo>
                    <a:pt x="2255" y="336"/>
                  </a:lnTo>
                  <a:lnTo>
                    <a:pt x="2279" y="338"/>
                  </a:lnTo>
                  <a:lnTo>
                    <a:pt x="2297" y="340"/>
                  </a:lnTo>
                  <a:lnTo>
                    <a:pt x="2324" y="345"/>
                  </a:lnTo>
                  <a:lnTo>
                    <a:pt x="2325" y="345"/>
                  </a:lnTo>
                  <a:lnTo>
                    <a:pt x="2364" y="349"/>
                  </a:lnTo>
                  <a:lnTo>
                    <a:pt x="2325" y="345"/>
                  </a:lnTo>
                  <a:lnTo>
                    <a:pt x="2345" y="349"/>
                  </a:lnTo>
                  <a:lnTo>
                    <a:pt x="2364" y="348"/>
                  </a:lnTo>
                  <a:lnTo>
                    <a:pt x="2355" y="16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8836560" y="361800"/>
              <a:ext cx="66240" cy="52200"/>
            </a:xfrm>
            <a:custGeom>
              <a:avLst/>
              <a:gdLst/>
              <a:ahLst/>
              <a:rect l="l" t="t" r="r" b="b"/>
              <a:pathLst>
                <a:path w="684" h="477">
                  <a:moveTo>
                    <a:pt x="350" y="20"/>
                  </a:moveTo>
                  <a:lnTo>
                    <a:pt x="351" y="40"/>
                  </a:lnTo>
                  <a:lnTo>
                    <a:pt x="350" y="28"/>
                  </a:lnTo>
                  <a:lnTo>
                    <a:pt x="351" y="26"/>
                  </a:lnTo>
                  <a:lnTo>
                    <a:pt x="351" y="26"/>
                  </a:lnTo>
                  <a:lnTo>
                    <a:pt x="350" y="33"/>
                  </a:lnTo>
                  <a:lnTo>
                    <a:pt x="350" y="31"/>
                  </a:lnTo>
                  <a:lnTo>
                    <a:pt x="350" y="33"/>
                  </a:lnTo>
                  <a:lnTo>
                    <a:pt x="349" y="35"/>
                  </a:lnTo>
                  <a:lnTo>
                    <a:pt x="348" y="37"/>
                  </a:lnTo>
                  <a:lnTo>
                    <a:pt x="347" y="40"/>
                  </a:lnTo>
                  <a:lnTo>
                    <a:pt x="345" y="43"/>
                  </a:lnTo>
                  <a:lnTo>
                    <a:pt x="343" y="47"/>
                  </a:lnTo>
                  <a:lnTo>
                    <a:pt x="339" y="52"/>
                  </a:lnTo>
                  <a:lnTo>
                    <a:pt x="334" y="56"/>
                  </a:lnTo>
                  <a:lnTo>
                    <a:pt x="329" y="62"/>
                  </a:lnTo>
                  <a:lnTo>
                    <a:pt x="322" y="67"/>
                  </a:lnTo>
                  <a:lnTo>
                    <a:pt x="313" y="74"/>
                  </a:lnTo>
                  <a:lnTo>
                    <a:pt x="303" y="80"/>
                  </a:lnTo>
                  <a:lnTo>
                    <a:pt x="289" y="88"/>
                  </a:lnTo>
                  <a:lnTo>
                    <a:pt x="275" y="95"/>
                  </a:lnTo>
                  <a:lnTo>
                    <a:pt x="256" y="103"/>
                  </a:lnTo>
                  <a:lnTo>
                    <a:pt x="236" y="110"/>
                  </a:lnTo>
                  <a:lnTo>
                    <a:pt x="212" y="117"/>
                  </a:lnTo>
                  <a:lnTo>
                    <a:pt x="184" y="123"/>
                  </a:lnTo>
                  <a:lnTo>
                    <a:pt x="155" y="129"/>
                  </a:lnTo>
                  <a:lnTo>
                    <a:pt x="122" y="135"/>
                  </a:lnTo>
                  <a:lnTo>
                    <a:pt x="84" y="139"/>
                  </a:lnTo>
                  <a:lnTo>
                    <a:pt x="44" y="143"/>
                  </a:lnTo>
                  <a:lnTo>
                    <a:pt x="0" y="144"/>
                  </a:lnTo>
                  <a:lnTo>
                    <a:pt x="9" y="477"/>
                  </a:lnTo>
                  <a:lnTo>
                    <a:pt x="64" y="474"/>
                  </a:lnTo>
                  <a:lnTo>
                    <a:pt x="116" y="469"/>
                  </a:lnTo>
                  <a:lnTo>
                    <a:pt x="166" y="463"/>
                  </a:lnTo>
                  <a:lnTo>
                    <a:pt x="212" y="457"/>
                  </a:lnTo>
                  <a:lnTo>
                    <a:pt x="256" y="447"/>
                  </a:lnTo>
                  <a:lnTo>
                    <a:pt x="297" y="437"/>
                  </a:lnTo>
                  <a:lnTo>
                    <a:pt x="336" y="425"/>
                  </a:lnTo>
                  <a:lnTo>
                    <a:pt x="373" y="413"/>
                  </a:lnTo>
                  <a:lnTo>
                    <a:pt x="409" y="399"/>
                  </a:lnTo>
                  <a:lnTo>
                    <a:pt x="441" y="383"/>
                  </a:lnTo>
                  <a:lnTo>
                    <a:pt x="471" y="366"/>
                  </a:lnTo>
                  <a:lnTo>
                    <a:pt x="500" y="348"/>
                  </a:lnTo>
                  <a:lnTo>
                    <a:pt x="526" y="329"/>
                  </a:lnTo>
                  <a:lnTo>
                    <a:pt x="550" y="309"/>
                  </a:lnTo>
                  <a:lnTo>
                    <a:pt x="573" y="287"/>
                  </a:lnTo>
                  <a:lnTo>
                    <a:pt x="592" y="266"/>
                  </a:lnTo>
                  <a:lnTo>
                    <a:pt x="609" y="244"/>
                  </a:lnTo>
                  <a:lnTo>
                    <a:pt x="624" y="221"/>
                  </a:lnTo>
                  <a:lnTo>
                    <a:pt x="638" y="200"/>
                  </a:lnTo>
                  <a:lnTo>
                    <a:pt x="649" y="177"/>
                  </a:lnTo>
                  <a:lnTo>
                    <a:pt x="659" y="156"/>
                  </a:lnTo>
                  <a:lnTo>
                    <a:pt x="665" y="135"/>
                  </a:lnTo>
                  <a:lnTo>
                    <a:pt x="672" y="116"/>
                  </a:lnTo>
                  <a:lnTo>
                    <a:pt x="676" y="93"/>
                  </a:lnTo>
                  <a:lnTo>
                    <a:pt x="682" y="64"/>
                  </a:lnTo>
                  <a:lnTo>
                    <a:pt x="683" y="37"/>
                  </a:lnTo>
                  <a:lnTo>
                    <a:pt x="684" y="18"/>
                  </a:lnTo>
                  <a:lnTo>
                    <a:pt x="682" y="0"/>
                  </a:lnTo>
                  <a:lnTo>
                    <a:pt x="683" y="20"/>
                  </a:lnTo>
                  <a:lnTo>
                    <a:pt x="350" y="20"/>
                  </a:lnTo>
                  <a:lnTo>
                    <a:pt x="350" y="29"/>
                  </a:lnTo>
                  <a:lnTo>
                    <a:pt x="351" y="40"/>
                  </a:lnTo>
                  <a:lnTo>
                    <a:pt x="350" y="2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8870760" y="363960"/>
              <a:ext cx="32040" cy="2160"/>
            </a:xfrm>
            <a:custGeom>
              <a:avLst/>
              <a:gdLst/>
              <a:ahLst/>
              <a:rect l="l" t="t" r="r" b="b"/>
              <a:pathLst>
                <a:path w="333" h="20">
                  <a:moveTo>
                    <a:pt x="0" y="0"/>
                  </a:moveTo>
                  <a:lnTo>
                    <a:pt x="166" y="0"/>
                  </a:lnTo>
                  <a:lnTo>
                    <a:pt x="166" y="0"/>
                  </a:lnTo>
                  <a:lnTo>
                    <a:pt x="166" y="0"/>
                  </a:lnTo>
                  <a:lnTo>
                    <a:pt x="166" y="0"/>
                  </a:lnTo>
                  <a:lnTo>
                    <a:pt x="333" y="0"/>
                  </a:lnTo>
                  <a:lnTo>
                    <a:pt x="0" y="0"/>
                  </a:lnTo>
                  <a:lnTo>
                    <a:pt x="0" y="9"/>
                  </a:lnTo>
                  <a:lnTo>
                    <a:pt x="1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4640" bIns="-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8870760" y="363960"/>
              <a:ext cx="32040" cy="2160"/>
            </a:xfrm>
            <a:custGeom>
              <a:avLst/>
              <a:gdLst/>
              <a:ahLst/>
              <a:rect l="l" t="t" r="r" b="b"/>
              <a:pathLst>
                <a:path w="333" h="20">
                  <a:moveTo>
                    <a:pt x="0" y="0"/>
                  </a:moveTo>
                  <a:lnTo>
                    <a:pt x="166" y="0"/>
                  </a:lnTo>
                  <a:lnTo>
                    <a:pt x="166" y="0"/>
                  </a:lnTo>
                  <a:lnTo>
                    <a:pt x="166" y="0"/>
                  </a:lnTo>
                  <a:lnTo>
                    <a:pt x="166" y="0"/>
                  </a:lnTo>
                  <a:lnTo>
                    <a:pt x="333" y="0"/>
                  </a:lnTo>
                  <a:lnTo>
                    <a:pt x="0" y="0"/>
                  </a:lnTo>
                  <a:lnTo>
                    <a:pt x="0" y="9"/>
                  </a:lnTo>
                  <a:lnTo>
                    <a:pt x="1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a0f0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4640" bIns="-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7266960" y="337320"/>
              <a:ext cx="1619640" cy="925560"/>
            </a:xfrm>
            <a:custGeom>
              <a:avLst/>
              <a:gdLst/>
              <a:ahLst/>
              <a:rect l="l" t="t" r="r" b="b"/>
              <a:pathLst>
                <a:path w="16676" h="8428">
                  <a:moveTo>
                    <a:pt x="16676" y="244"/>
                  </a:moveTo>
                  <a:lnTo>
                    <a:pt x="16675" y="225"/>
                  </a:lnTo>
                  <a:lnTo>
                    <a:pt x="16673" y="208"/>
                  </a:lnTo>
                  <a:lnTo>
                    <a:pt x="16669" y="191"/>
                  </a:lnTo>
                  <a:lnTo>
                    <a:pt x="16665" y="176"/>
                  </a:lnTo>
                  <a:lnTo>
                    <a:pt x="16657" y="162"/>
                  </a:lnTo>
                  <a:lnTo>
                    <a:pt x="16649" y="148"/>
                  </a:lnTo>
                  <a:lnTo>
                    <a:pt x="16641" y="135"/>
                  </a:lnTo>
                  <a:lnTo>
                    <a:pt x="16631" y="123"/>
                  </a:lnTo>
                  <a:lnTo>
                    <a:pt x="16620" y="112"/>
                  </a:lnTo>
                  <a:lnTo>
                    <a:pt x="16610" y="102"/>
                  </a:lnTo>
                  <a:lnTo>
                    <a:pt x="16598" y="93"/>
                  </a:lnTo>
                  <a:lnTo>
                    <a:pt x="16585" y="84"/>
                  </a:lnTo>
                  <a:lnTo>
                    <a:pt x="16572" y="77"/>
                  </a:lnTo>
                  <a:lnTo>
                    <a:pt x="16559" y="69"/>
                  </a:lnTo>
                  <a:lnTo>
                    <a:pt x="16545" y="63"/>
                  </a:lnTo>
                  <a:lnTo>
                    <a:pt x="16532" y="56"/>
                  </a:lnTo>
                  <a:lnTo>
                    <a:pt x="16505" y="46"/>
                  </a:lnTo>
                  <a:lnTo>
                    <a:pt x="16478" y="39"/>
                  </a:lnTo>
                  <a:lnTo>
                    <a:pt x="16454" y="32"/>
                  </a:lnTo>
                  <a:lnTo>
                    <a:pt x="16432" y="28"/>
                  </a:lnTo>
                  <a:lnTo>
                    <a:pt x="16399" y="24"/>
                  </a:lnTo>
                  <a:lnTo>
                    <a:pt x="16386" y="23"/>
                  </a:lnTo>
                  <a:lnTo>
                    <a:pt x="16208" y="9"/>
                  </a:lnTo>
                  <a:lnTo>
                    <a:pt x="16033" y="1"/>
                  </a:lnTo>
                  <a:lnTo>
                    <a:pt x="15864" y="0"/>
                  </a:lnTo>
                  <a:lnTo>
                    <a:pt x="15699" y="5"/>
                  </a:lnTo>
                  <a:lnTo>
                    <a:pt x="15538" y="16"/>
                  </a:lnTo>
                  <a:lnTo>
                    <a:pt x="15382" y="31"/>
                  </a:lnTo>
                  <a:lnTo>
                    <a:pt x="15231" y="52"/>
                  </a:lnTo>
                  <a:lnTo>
                    <a:pt x="15085" y="77"/>
                  </a:lnTo>
                  <a:lnTo>
                    <a:pt x="14944" y="105"/>
                  </a:lnTo>
                  <a:lnTo>
                    <a:pt x="14808" y="137"/>
                  </a:lnTo>
                  <a:lnTo>
                    <a:pt x="14676" y="173"/>
                  </a:lnTo>
                  <a:lnTo>
                    <a:pt x="14551" y="210"/>
                  </a:lnTo>
                  <a:lnTo>
                    <a:pt x="14430" y="250"/>
                  </a:lnTo>
                  <a:lnTo>
                    <a:pt x="14315" y="291"/>
                  </a:lnTo>
                  <a:lnTo>
                    <a:pt x="14206" y="334"/>
                  </a:lnTo>
                  <a:lnTo>
                    <a:pt x="14102" y="379"/>
                  </a:lnTo>
                  <a:lnTo>
                    <a:pt x="14003" y="423"/>
                  </a:lnTo>
                  <a:lnTo>
                    <a:pt x="13910" y="468"/>
                  </a:lnTo>
                  <a:lnTo>
                    <a:pt x="13824" y="512"/>
                  </a:lnTo>
                  <a:lnTo>
                    <a:pt x="13743" y="557"/>
                  </a:lnTo>
                  <a:lnTo>
                    <a:pt x="13668" y="599"/>
                  </a:lnTo>
                  <a:lnTo>
                    <a:pt x="13599" y="640"/>
                  </a:lnTo>
                  <a:lnTo>
                    <a:pt x="13537" y="679"/>
                  </a:lnTo>
                  <a:lnTo>
                    <a:pt x="13479" y="716"/>
                  </a:lnTo>
                  <a:lnTo>
                    <a:pt x="13430" y="750"/>
                  </a:lnTo>
                  <a:lnTo>
                    <a:pt x="13385" y="781"/>
                  </a:lnTo>
                  <a:lnTo>
                    <a:pt x="13349" y="808"/>
                  </a:lnTo>
                  <a:lnTo>
                    <a:pt x="13318" y="832"/>
                  </a:lnTo>
                  <a:lnTo>
                    <a:pt x="13277" y="864"/>
                  </a:lnTo>
                  <a:lnTo>
                    <a:pt x="13262" y="876"/>
                  </a:lnTo>
                  <a:lnTo>
                    <a:pt x="13057" y="1014"/>
                  </a:lnTo>
                  <a:lnTo>
                    <a:pt x="12861" y="1142"/>
                  </a:lnTo>
                  <a:lnTo>
                    <a:pt x="12673" y="1260"/>
                  </a:lnTo>
                  <a:lnTo>
                    <a:pt x="12493" y="1368"/>
                  </a:lnTo>
                  <a:lnTo>
                    <a:pt x="12322" y="1466"/>
                  </a:lnTo>
                  <a:lnTo>
                    <a:pt x="12159" y="1555"/>
                  </a:lnTo>
                  <a:lnTo>
                    <a:pt x="12003" y="1637"/>
                  </a:lnTo>
                  <a:lnTo>
                    <a:pt x="11855" y="1709"/>
                  </a:lnTo>
                  <a:lnTo>
                    <a:pt x="11715" y="1775"/>
                  </a:lnTo>
                  <a:lnTo>
                    <a:pt x="11584" y="1832"/>
                  </a:lnTo>
                  <a:lnTo>
                    <a:pt x="11458" y="1883"/>
                  </a:lnTo>
                  <a:lnTo>
                    <a:pt x="11341" y="1928"/>
                  </a:lnTo>
                  <a:lnTo>
                    <a:pt x="11230" y="1966"/>
                  </a:lnTo>
                  <a:lnTo>
                    <a:pt x="11126" y="1999"/>
                  </a:lnTo>
                  <a:lnTo>
                    <a:pt x="11030" y="2025"/>
                  </a:lnTo>
                  <a:lnTo>
                    <a:pt x="10939" y="2048"/>
                  </a:lnTo>
                  <a:lnTo>
                    <a:pt x="10856" y="2066"/>
                  </a:lnTo>
                  <a:lnTo>
                    <a:pt x="10779" y="2079"/>
                  </a:lnTo>
                  <a:lnTo>
                    <a:pt x="10708" y="2090"/>
                  </a:lnTo>
                  <a:lnTo>
                    <a:pt x="10644" y="2097"/>
                  </a:lnTo>
                  <a:lnTo>
                    <a:pt x="10584" y="2101"/>
                  </a:lnTo>
                  <a:lnTo>
                    <a:pt x="10532" y="2102"/>
                  </a:lnTo>
                  <a:lnTo>
                    <a:pt x="10484" y="2101"/>
                  </a:lnTo>
                  <a:lnTo>
                    <a:pt x="10443" y="2099"/>
                  </a:lnTo>
                  <a:lnTo>
                    <a:pt x="10406" y="2096"/>
                  </a:lnTo>
                  <a:lnTo>
                    <a:pt x="10375" y="2091"/>
                  </a:lnTo>
                  <a:lnTo>
                    <a:pt x="10350" y="2086"/>
                  </a:lnTo>
                  <a:lnTo>
                    <a:pt x="10329" y="2082"/>
                  </a:lnTo>
                  <a:lnTo>
                    <a:pt x="10302" y="2073"/>
                  </a:lnTo>
                  <a:lnTo>
                    <a:pt x="10293" y="2070"/>
                  </a:lnTo>
                  <a:lnTo>
                    <a:pt x="10268" y="2035"/>
                  </a:lnTo>
                  <a:lnTo>
                    <a:pt x="10235" y="2004"/>
                  </a:lnTo>
                  <a:lnTo>
                    <a:pt x="10196" y="1974"/>
                  </a:lnTo>
                  <a:lnTo>
                    <a:pt x="10150" y="1947"/>
                  </a:lnTo>
                  <a:lnTo>
                    <a:pt x="10098" y="1921"/>
                  </a:lnTo>
                  <a:lnTo>
                    <a:pt x="10041" y="1897"/>
                  </a:lnTo>
                  <a:lnTo>
                    <a:pt x="9979" y="1876"/>
                  </a:lnTo>
                  <a:lnTo>
                    <a:pt x="9912" y="1855"/>
                  </a:lnTo>
                  <a:lnTo>
                    <a:pt x="9842" y="1837"/>
                  </a:lnTo>
                  <a:lnTo>
                    <a:pt x="9769" y="1819"/>
                  </a:lnTo>
                  <a:lnTo>
                    <a:pt x="9692" y="1804"/>
                  </a:lnTo>
                  <a:lnTo>
                    <a:pt x="9613" y="1790"/>
                  </a:lnTo>
                  <a:lnTo>
                    <a:pt x="9533" y="1778"/>
                  </a:lnTo>
                  <a:lnTo>
                    <a:pt x="9451" y="1768"/>
                  </a:lnTo>
                  <a:lnTo>
                    <a:pt x="9369" y="1758"/>
                  </a:lnTo>
                  <a:lnTo>
                    <a:pt x="9287" y="1749"/>
                  </a:lnTo>
                  <a:lnTo>
                    <a:pt x="9204" y="1742"/>
                  </a:lnTo>
                  <a:lnTo>
                    <a:pt x="9123" y="1735"/>
                  </a:lnTo>
                  <a:lnTo>
                    <a:pt x="9043" y="1729"/>
                  </a:lnTo>
                  <a:lnTo>
                    <a:pt x="8965" y="1725"/>
                  </a:lnTo>
                  <a:lnTo>
                    <a:pt x="8815" y="1718"/>
                  </a:lnTo>
                  <a:lnTo>
                    <a:pt x="8679" y="1714"/>
                  </a:lnTo>
                  <a:lnTo>
                    <a:pt x="8560" y="1712"/>
                  </a:lnTo>
                  <a:lnTo>
                    <a:pt x="8463" y="1711"/>
                  </a:lnTo>
                  <a:lnTo>
                    <a:pt x="8392" y="1711"/>
                  </a:lnTo>
                  <a:lnTo>
                    <a:pt x="8350" y="1712"/>
                  </a:lnTo>
                  <a:lnTo>
                    <a:pt x="8350" y="1708"/>
                  </a:lnTo>
                  <a:lnTo>
                    <a:pt x="8275" y="1707"/>
                  </a:lnTo>
                  <a:lnTo>
                    <a:pt x="8077" y="1709"/>
                  </a:lnTo>
                  <a:lnTo>
                    <a:pt x="7942" y="1713"/>
                  </a:lnTo>
                  <a:lnTo>
                    <a:pt x="7791" y="1719"/>
                  </a:lnTo>
                  <a:lnTo>
                    <a:pt x="7711" y="1723"/>
                  </a:lnTo>
                  <a:lnTo>
                    <a:pt x="7628" y="1729"/>
                  </a:lnTo>
                  <a:lnTo>
                    <a:pt x="7543" y="1734"/>
                  </a:lnTo>
                  <a:lnTo>
                    <a:pt x="7457" y="1742"/>
                  </a:lnTo>
                  <a:lnTo>
                    <a:pt x="7370" y="1750"/>
                  </a:lnTo>
                  <a:lnTo>
                    <a:pt x="7284" y="1760"/>
                  </a:lnTo>
                  <a:lnTo>
                    <a:pt x="7197" y="1771"/>
                  </a:lnTo>
                  <a:lnTo>
                    <a:pt x="7112" y="1783"/>
                  </a:lnTo>
                  <a:lnTo>
                    <a:pt x="7028" y="1797"/>
                  </a:lnTo>
                  <a:lnTo>
                    <a:pt x="6946" y="1812"/>
                  </a:lnTo>
                  <a:lnTo>
                    <a:pt x="6868" y="1829"/>
                  </a:lnTo>
                  <a:lnTo>
                    <a:pt x="6793" y="1848"/>
                  </a:lnTo>
                  <a:lnTo>
                    <a:pt x="6722" y="1868"/>
                  </a:lnTo>
                  <a:lnTo>
                    <a:pt x="6655" y="1891"/>
                  </a:lnTo>
                  <a:lnTo>
                    <a:pt x="6593" y="1915"/>
                  </a:lnTo>
                  <a:lnTo>
                    <a:pt x="6538" y="1941"/>
                  </a:lnTo>
                  <a:lnTo>
                    <a:pt x="6489" y="1970"/>
                  </a:lnTo>
                  <a:lnTo>
                    <a:pt x="6446" y="2001"/>
                  </a:lnTo>
                  <a:lnTo>
                    <a:pt x="6412" y="2034"/>
                  </a:lnTo>
                  <a:lnTo>
                    <a:pt x="6385" y="2070"/>
                  </a:lnTo>
                  <a:lnTo>
                    <a:pt x="6376" y="2073"/>
                  </a:lnTo>
                  <a:lnTo>
                    <a:pt x="6349" y="2082"/>
                  </a:lnTo>
                  <a:lnTo>
                    <a:pt x="6328" y="2086"/>
                  </a:lnTo>
                  <a:lnTo>
                    <a:pt x="6303" y="2091"/>
                  </a:lnTo>
                  <a:lnTo>
                    <a:pt x="6272" y="2096"/>
                  </a:lnTo>
                  <a:lnTo>
                    <a:pt x="6235" y="2099"/>
                  </a:lnTo>
                  <a:lnTo>
                    <a:pt x="6194" y="2101"/>
                  </a:lnTo>
                  <a:lnTo>
                    <a:pt x="6146" y="2102"/>
                  </a:lnTo>
                  <a:lnTo>
                    <a:pt x="6094" y="2101"/>
                  </a:lnTo>
                  <a:lnTo>
                    <a:pt x="6034" y="2097"/>
                  </a:lnTo>
                  <a:lnTo>
                    <a:pt x="5970" y="2090"/>
                  </a:lnTo>
                  <a:lnTo>
                    <a:pt x="5899" y="2079"/>
                  </a:lnTo>
                  <a:lnTo>
                    <a:pt x="5822" y="2066"/>
                  </a:lnTo>
                  <a:lnTo>
                    <a:pt x="5739" y="2048"/>
                  </a:lnTo>
                  <a:lnTo>
                    <a:pt x="5648" y="2025"/>
                  </a:lnTo>
                  <a:lnTo>
                    <a:pt x="5552" y="1999"/>
                  </a:lnTo>
                  <a:lnTo>
                    <a:pt x="5448" y="1966"/>
                  </a:lnTo>
                  <a:lnTo>
                    <a:pt x="5337" y="1928"/>
                  </a:lnTo>
                  <a:lnTo>
                    <a:pt x="5220" y="1883"/>
                  </a:lnTo>
                  <a:lnTo>
                    <a:pt x="5094" y="1832"/>
                  </a:lnTo>
                  <a:lnTo>
                    <a:pt x="4962" y="1775"/>
                  </a:lnTo>
                  <a:lnTo>
                    <a:pt x="4823" y="1709"/>
                  </a:lnTo>
                  <a:lnTo>
                    <a:pt x="4675" y="1637"/>
                  </a:lnTo>
                  <a:lnTo>
                    <a:pt x="4519" y="1555"/>
                  </a:lnTo>
                  <a:lnTo>
                    <a:pt x="4356" y="1466"/>
                  </a:lnTo>
                  <a:lnTo>
                    <a:pt x="4185" y="1368"/>
                  </a:lnTo>
                  <a:lnTo>
                    <a:pt x="4005" y="1260"/>
                  </a:lnTo>
                  <a:lnTo>
                    <a:pt x="3817" y="1142"/>
                  </a:lnTo>
                  <a:lnTo>
                    <a:pt x="3621" y="1014"/>
                  </a:lnTo>
                  <a:lnTo>
                    <a:pt x="3416" y="876"/>
                  </a:lnTo>
                  <a:lnTo>
                    <a:pt x="3401" y="864"/>
                  </a:lnTo>
                  <a:lnTo>
                    <a:pt x="3359" y="832"/>
                  </a:lnTo>
                  <a:lnTo>
                    <a:pt x="3329" y="808"/>
                  </a:lnTo>
                  <a:lnTo>
                    <a:pt x="3293" y="781"/>
                  </a:lnTo>
                  <a:lnTo>
                    <a:pt x="3248" y="750"/>
                  </a:lnTo>
                  <a:lnTo>
                    <a:pt x="3199" y="716"/>
                  </a:lnTo>
                  <a:lnTo>
                    <a:pt x="3141" y="679"/>
                  </a:lnTo>
                  <a:lnTo>
                    <a:pt x="3079" y="640"/>
                  </a:lnTo>
                  <a:lnTo>
                    <a:pt x="3010" y="599"/>
                  </a:lnTo>
                  <a:lnTo>
                    <a:pt x="2935" y="557"/>
                  </a:lnTo>
                  <a:lnTo>
                    <a:pt x="2854" y="512"/>
                  </a:lnTo>
                  <a:lnTo>
                    <a:pt x="2767" y="468"/>
                  </a:lnTo>
                  <a:lnTo>
                    <a:pt x="2675" y="423"/>
                  </a:lnTo>
                  <a:lnTo>
                    <a:pt x="2576" y="379"/>
                  </a:lnTo>
                  <a:lnTo>
                    <a:pt x="2472" y="334"/>
                  </a:lnTo>
                  <a:lnTo>
                    <a:pt x="2363" y="291"/>
                  </a:lnTo>
                  <a:lnTo>
                    <a:pt x="2248" y="250"/>
                  </a:lnTo>
                  <a:lnTo>
                    <a:pt x="2127" y="210"/>
                  </a:lnTo>
                  <a:lnTo>
                    <a:pt x="2002" y="173"/>
                  </a:lnTo>
                  <a:lnTo>
                    <a:pt x="1870" y="137"/>
                  </a:lnTo>
                  <a:lnTo>
                    <a:pt x="1734" y="105"/>
                  </a:lnTo>
                  <a:lnTo>
                    <a:pt x="1593" y="77"/>
                  </a:lnTo>
                  <a:lnTo>
                    <a:pt x="1447" y="52"/>
                  </a:lnTo>
                  <a:lnTo>
                    <a:pt x="1296" y="31"/>
                  </a:lnTo>
                  <a:lnTo>
                    <a:pt x="1140" y="16"/>
                  </a:lnTo>
                  <a:lnTo>
                    <a:pt x="979" y="5"/>
                  </a:lnTo>
                  <a:lnTo>
                    <a:pt x="814" y="0"/>
                  </a:lnTo>
                  <a:lnTo>
                    <a:pt x="645" y="1"/>
                  </a:lnTo>
                  <a:lnTo>
                    <a:pt x="470" y="9"/>
                  </a:lnTo>
                  <a:lnTo>
                    <a:pt x="292" y="23"/>
                  </a:lnTo>
                  <a:lnTo>
                    <a:pt x="279" y="24"/>
                  </a:lnTo>
                  <a:lnTo>
                    <a:pt x="247" y="28"/>
                  </a:lnTo>
                  <a:lnTo>
                    <a:pt x="224" y="32"/>
                  </a:lnTo>
                  <a:lnTo>
                    <a:pt x="200" y="39"/>
                  </a:lnTo>
                  <a:lnTo>
                    <a:pt x="173" y="46"/>
                  </a:lnTo>
                  <a:lnTo>
                    <a:pt x="146" y="56"/>
                  </a:lnTo>
                  <a:lnTo>
                    <a:pt x="133" y="63"/>
                  </a:lnTo>
                  <a:lnTo>
                    <a:pt x="119" y="69"/>
                  </a:lnTo>
                  <a:lnTo>
                    <a:pt x="106" y="77"/>
                  </a:lnTo>
                  <a:lnTo>
                    <a:pt x="93" y="84"/>
                  </a:lnTo>
                  <a:lnTo>
                    <a:pt x="80" y="93"/>
                  </a:lnTo>
                  <a:lnTo>
                    <a:pt x="68" y="102"/>
                  </a:lnTo>
                  <a:lnTo>
                    <a:pt x="58" y="112"/>
                  </a:lnTo>
                  <a:lnTo>
                    <a:pt x="47" y="123"/>
                  </a:lnTo>
                  <a:lnTo>
                    <a:pt x="37" y="135"/>
                  </a:lnTo>
                  <a:lnTo>
                    <a:pt x="29" y="148"/>
                  </a:lnTo>
                  <a:lnTo>
                    <a:pt x="20" y="162"/>
                  </a:lnTo>
                  <a:lnTo>
                    <a:pt x="13" y="176"/>
                  </a:lnTo>
                  <a:lnTo>
                    <a:pt x="9" y="191"/>
                  </a:lnTo>
                  <a:lnTo>
                    <a:pt x="5" y="208"/>
                  </a:lnTo>
                  <a:lnTo>
                    <a:pt x="3" y="225"/>
                  </a:lnTo>
                  <a:lnTo>
                    <a:pt x="2" y="244"/>
                  </a:lnTo>
                  <a:lnTo>
                    <a:pt x="2" y="247"/>
                  </a:lnTo>
                  <a:lnTo>
                    <a:pt x="0" y="256"/>
                  </a:lnTo>
                  <a:lnTo>
                    <a:pt x="2" y="270"/>
                  </a:lnTo>
                  <a:lnTo>
                    <a:pt x="5" y="287"/>
                  </a:lnTo>
                  <a:lnTo>
                    <a:pt x="7" y="298"/>
                  </a:lnTo>
                  <a:lnTo>
                    <a:pt x="10" y="308"/>
                  </a:lnTo>
                  <a:lnTo>
                    <a:pt x="15" y="319"/>
                  </a:lnTo>
                  <a:lnTo>
                    <a:pt x="20" y="331"/>
                  </a:lnTo>
                  <a:lnTo>
                    <a:pt x="25" y="344"/>
                  </a:lnTo>
                  <a:lnTo>
                    <a:pt x="33" y="357"/>
                  </a:lnTo>
                  <a:lnTo>
                    <a:pt x="43" y="370"/>
                  </a:lnTo>
                  <a:lnTo>
                    <a:pt x="52" y="383"/>
                  </a:lnTo>
                  <a:lnTo>
                    <a:pt x="64" y="396"/>
                  </a:lnTo>
                  <a:lnTo>
                    <a:pt x="78" y="409"/>
                  </a:lnTo>
                  <a:lnTo>
                    <a:pt x="94" y="422"/>
                  </a:lnTo>
                  <a:lnTo>
                    <a:pt x="112" y="435"/>
                  </a:lnTo>
                  <a:lnTo>
                    <a:pt x="131" y="448"/>
                  </a:lnTo>
                  <a:lnTo>
                    <a:pt x="153" y="459"/>
                  </a:lnTo>
                  <a:lnTo>
                    <a:pt x="176" y="471"/>
                  </a:lnTo>
                  <a:lnTo>
                    <a:pt x="203" y="482"/>
                  </a:lnTo>
                  <a:lnTo>
                    <a:pt x="231" y="492"/>
                  </a:lnTo>
                  <a:lnTo>
                    <a:pt x="264" y="501"/>
                  </a:lnTo>
                  <a:lnTo>
                    <a:pt x="297" y="509"/>
                  </a:lnTo>
                  <a:lnTo>
                    <a:pt x="335" y="517"/>
                  </a:lnTo>
                  <a:lnTo>
                    <a:pt x="375" y="523"/>
                  </a:lnTo>
                  <a:lnTo>
                    <a:pt x="418" y="528"/>
                  </a:lnTo>
                  <a:lnTo>
                    <a:pt x="464" y="532"/>
                  </a:lnTo>
                  <a:lnTo>
                    <a:pt x="513" y="534"/>
                  </a:lnTo>
                  <a:lnTo>
                    <a:pt x="524" y="533"/>
                  </a:lnTo>
                  <a:lnTo>
                    <a:pt x="554" y="527"/>
                  </a:lnTo>
                  <a:lnTo>
                    <a:pt x="577" y="525"/>
                  </a:lnTo>
                  <a:lnTo>
                    <a:pt x="605" y="523"/>
                  </a:lnTo>
                  <a:lnTo>
                    <a:pt x="637" y="521"/>
                  </a:lnTo>
                  <a:lnTo>
                    <a:pt x="674" y="519"/>
                  </a:lnTo>
                  <a:lnTo>
                    <a:pt x="716" y="518"/>
                  </a:lnTo>
                  <a:lnTo>
                    <a:pt x="761" y="518"/>
                  </a:lnTo>
                  <a:lnTo>
                    <a:pt x="812" y="519"/>
                  </a:lnTo>
                  <a:lnTo>
                    <a:pt x="867" y="522"/>
                  </a:lnTo>
                  <a:lnTo>
                    <a:pt x="926" y="526"/>
                  </a:lnTo>
                  <a:lnTo>
                    <a:pt x="990" y="532"/>
                  </a:lnTo>
                  <a:lnTo>
                    <a:pt x="1058" y="540"/>
                  </a:lnTo>
                  <a:lnTo>
                    <a:pt x="1130" y="551"/>
                  </a:lnTo>
                  <a:lnTo>
                    <a:pt x="1206" y="565"/>
                  </a:lnTo>
                  <a:lnTo>
                    <a:pt x="1286" y="580"/>
                  </a:lnTo>
                  <a:lnTo>
                    <a:pt x="1370" y="600"/>
                  </a:lnTo>
                  <a:lnTo>
                    <a:pt x="1458" y="622"/>
                  </a:lnTo>
                  <a:lnTo>
                    <a:pt x="1549" y="648"/>
                  </a:lnTo>
                  <a:lnTo>
                    <a:pt x="1645" y="678"/>
                  </a:lnTo>
                  <a:lnTo>
                    <a:pt x="1743" y="712"/>
                  </a:lnTo>
                  <a:lnTo>
                    <a:pt x="1846" y="751"/>
                  </a:lnTo>
                  <a:lnTo>
                    <a:pt x="1951" y="793"/>
                  </a:lnTo>
                  <a:lnTo>
                    <a:pt x="2060" y="840"/>
                  </a:lnTo>
                  <a:lnTo>
                    <a:pt x="2174" y="892"/>
                  </a:lnTo>
                  <a:lnTo>
                    <a:pt x="2289" y="949"/>
                  </a:lnTo>
                  <a:lnTo>
                    <a:pt x="2408" y="1012"/>
                  </a:lnTo>
                  <a:lnTo>
                    <a:pt x="2530" y="1080"/>
                  </a:lnTo>
                  <a:lnTo>
                    <a:pt x="2656" y="1154"/>
                  </a:lnTo>
                  <a:lnTo>
                    <a:pt x="2783" y="1234"/>
                  </a:lnTo>
                  <a:lnTo>
                    <a:pt x="2850" y="1294"/>
                  </a:lnTo>
                  <a:lnTo>
                    <a:pt x="3035" y="1456"/>
                  </a:lnTo>
                  <a:lnTo>
                    <a:pt x="3162" y="1565"/>
                  </a:lnTo>
                  <a:lnTo>
                    <a:pt x="3310" y="1689"/>
                  </a:lnTo>
                  <a:lnTo>
                    <a:pt x="3391" y="1755"/>
                  </a:lnTo>
                  <a:lnTo>
                    <a:pt x="3474" y="1823"/>
                  </a:lnTo>
                  <a:lnTo>
                    <a:pt x="3561" y="1892"/>
                  </a:lnTo>
                  <a:lnTo>
                    <a:pt x="3652" y="1963"/>
                  </a:lnTo>
                  <a:lnTo>
                    <a:pt x="3745" y="2034"/>
                  </a:lnTo>
                  <a:lnTo>
                    <a:pt x="3840" y="2106"/>
                  </a:lnTo>
                  <a:lnTo>
                    <a:pt x="3937" y="2178"/>
                  </a:lnTo>
                  <a:lnTo>
                    <a:pt x="4035" y="2249"/>
                  </a:lnTo>
                  <a:lnTo>
                    <a:pt x="4133" y="2318"/>
                  </a:lnTo>
                  <a:lnTo>
                    <a:pt x="4233" y="2386"/>
                  </a:lnTo>
                  <a:lnTo>
                    <a:pt x="4333" y="2452"/>
                  </a:lnTo>
                  <a:lnTo>
                    <a:pt x="4432" y="2515"/>
                  </a:lnTo>
                  <a:lnTo>
                    <a:pt x="4531" y="2574"/>
                  </a:lnTo>
                  <a:lnTo>
                    <a:pt x="4629" y="2632"/>
                  </a:lnTo>
                  <a:lnTo>
                    <a:pt x="4725" y="2684"/>
                  </a:lnTo>
                  <a:lnTo>
                    <a:pt x="4820" y="2733"/>
                  </a:lnTo>
                  <a:lnTo>
                    <a:pt x="4913" y="2776"/>
                  </a:lnTo>
                  <a:lnTo>
                    <a:pt x="5003" y="2814"/>
                  </a:lnTo>
                  <a:lnTo>
                    <a:pt x="5090" y="2846"/>
                  </a:lnTo>
                  <a:lnTo>
                    <a:pt x="5173" y="2871"/>
                  </a:lnTo>
                  <a:lnTo>
                    <a:pt x="4763" y="3178"/>
                  </a:lnTo>
                  <a:lnTo>
                    <a:pt x="4757" y="3180"/>
                  </a:lnTo>
                  <a:lnTo>
                    <a:pt x="4737" y="3183"/>
                  </a:lnTo>
                  <a:lnTo>
                    <a:pt x="4709" y="3188"/>
                  </a:lnTo>
                  <a:lnTo>
                    <a:pt x="4673" y="3196"/>
                  </a:lnTo>
                  <a:lnTo>
                    <a:pt x="4652" y="3201"/>
                  </a:lnTo>
                  <a:lnTo>
                    <a:pt x="4632" y="3208"/>
                  </a:lnTo>
                  <a:lnTo>
                    <a:pt x="4609" y="3214"/>
                  </a:lnTo>
                  <a:lnTo>
                    <a:pt x="4587" y="3223"/>
                  </a:lnTo>
                  <a:lnTo>
                    <a:pt x="4565" y="3231"/>
                  </a:lnTo>
                  <a:lnTo>
                    <a:pt x="4542" y="3242"/>
                  </a:lnTo>
                  <a:lnTo>
                    <a:pt x="4520" y="3253"/>
                  </a:lnTo>
                  <a:lnTo>
                    <a:pt x="4499" y="3266"/>
                  </a:lnTo>
                  <a:lnTo>
                    <a:pt x="4478" y="3280"/>
                  </a:lnTo>
                  <a:lnTo>
                    <a:pt x="4460" y="3295"/>
                  </a:lnTo>
                  <a:lnTo>
                    <a:pt x="4443" y="3311"/>
                  </a:lnTo>
                  <a:lnTo>
                    <a:pt x="4427" y="3329"/>
                  </a:lnTo>
                  <a:lnTo>
                    <a:pt x="4414" y="3349"/>
                  </a:lnTo>
                  <a:lnTo>
                    <a:pt x="4403" y="3369"/>
                  </a:lnTo>
                  <a:lnTo>
                    <a:pt x="4394" y="3392"/>
                  </a:lnTo>
                  <a:lnTo>
                    <a:pt x="4389" y="3416"/>
                  </a:lnTo>
                  <a:lnTo>
                    <a:pt x="4387" y="3442"/>
                  </a:lnTo>
                  <a:lnTo>
                    <a:pt x="4389" y="3470"/>
                  </a:lnTo>
                  <a:lnTo>
                    <a:pt x="4394" y="3499"/>
                  </a:lnTo>
                  <a:lnTo>
                    <a:pt x="4404" y="3530"/>
                  </a:lnTo>
                  <a:lnTo>
                    <a:pt x="4418" y="3562"/>
                  </a:lnTo>
                  <a:lnTo>
                    <a:pt x="4437" y="3597"/>
                  </a:lnTo>
                  <a:lnTo>
                    <a:pt x="4461" y="3635"/>
                  </a:lnTo>
                  <a:lnTo>
                    <a:pt x="4490" y="3673"/>
                  </a:lnTo>
                  <a:lnTo>
                    <a:pt x="4498" y="3680"/>
                  </a:lnTo>
                  <a:lnTo>
                    <a:pt x="4518" y="3699"/>
                  </a:lnTo>
                  <a:lnTo>
                    <a:pt x="4534" y="3712"/>
                  </a:lnTo>
                  <a:lnTo>
                    <a:pt x="4553" y="3727"/>
                  </a:lnTo>
                  <a:lnTo>
                    <a:pt x="4575" y="3744"/>
                  </a:lnTo>
                  <a:lnTo>
                    <a:pt x="4601" y="3762"/>
                  </a:lnTo>
                  <a:lnTo>
                    <a:pt x="4632" y="3780"/>
                  </a:lnTo>
                  <a:lnTo>
                    <a:pt x="4664" y="3800"/>
                  </a:lnTo>
                  <a:lnTo>
                    <a:pt x="4701" y="3819"/>
                  </a:lnTo>
                  <a:lnTo>
                    <a:pt x="4741" y="3839"/>
                  </a:lnTo>
                  <a:lnTo>
                    <a:pt x="4784" y="3858"/>
                  </a:lnTo>
                  <a:lnTo>
                    <a:pt x="4830" y="3876"/>
                  </a:lnTo>
                  <a:lnTo>
                    <a:pt x="4881" y="3892"/>
                  </a:lnTo>
                  <a:lnTo>
                    <a:pt x="4934" y="3908"/>
                  </a:lnTo>
                  <a:lnTo>
                    <a:pt x="4991" y="3922"/>
                  </a:lnTo>
                  <a:lnTo>
                    <a:pt x="5051" y="3932"/>
                  </a:lnTo>
                  <a:lnTo>
                    <a:pt x="5115" y="3941"/>
                  </a:lnTo>
                  <a:lnTo>
                    <a:pt x="5182" y="3946"/>
                  </a:lnTo>
                  <a:lnTo>
                    <a:pt x="5252" y="3949"/>
                  </a:lnTo>
                  <a:lnTo>
                    <a:pt x="5326" y="3947"/>
                  </a:lnTo>
                  <a:lnTo>
                    <a:pt x="5403" y="3942"/>
                  </a:lnTo>
                  <a:lnTo>
                    <a:pt x="5484" y="3932"/>
                  </a:lnTo>
                  <a:lnTo>
                    <a:pt x="5568" y="3918"/>
                  </a:lnTo>
                  <a:lnTo>
                    <a:pt x="5656" y="3899"/>
                  </a:lnTo>
                  <a:lnTo>
                    <a:pt x="5746" y="3874"/>
                  </a:lnTo>
                  <a:lnTo>
                    <a:pt x="5840" y="3843"/>
                  </a:lnTo>
                  <a:lnTo>
                    <a:pt x="5937" y="3806"/>
                  </a:lnTo>
                  <a:lnTo>
                    <a:pt x="6037" y="3763"/>
                  </a:lnTo>
                  <a:lnTo>
                    <a:pt x="6141" y="3713"/>
                  </a:lnTo>
                  <a:lnTo>
                    <a:pt x="6248" y="3656"/>
                  </a:lnTo>
                  <a:lnTo>
                    <a:pt x="6253" y="3654"/>
                  </a:lnTo>
                  <a:lnTo>
                    <a:pt x="6267" y="3651"/>
                  </a:lnTo>
                  <a:lnTo>
                    <a:pt x="6278" y="3649"/>
                  </a:lnTo>
                  <a:lnTo>
                    <a:pt x="6289" y="3648"/>
                  </a:lnTo>
                  <a:lnTo>
                    <a:pt x="6301" y="3647"/>
                  </a:lnTo>
                  <a:lnTo>
                    <a:pt x="6315" y="3648"/>
                  </a:lnTo>
                  <a:lnTo>
                    <a:pt x="6329" y="3650"/>
                  </a:lnTo>
                  <a:lnTo>
                    <a:pt x="6343" y="3654"/>
                  </a:lnTo>
                  <a:lnTo>
                    <a:pt x="6349" y="3657"/>
                  </a:lnTo>
                  <a:lnTo>
                    <a:pt x="6357" y="3662"/>
                  </a:lnTo>
                  <a:lnTo>
                    <a:pt x="6363" y="3666"/>
                  </a:lnTo>
                  <a:lnTo>
                    <a:pt x="6371" y="3670"/>
                  </a:lnTo>
                  <a:lnTo>
                    <a:pt x="6377" y="3677"/>
                  </a:lnTo>
                  <a:lnTo>
                    <a:pt x="6384" y="3683"/>
                  </a:lnTo>
                  <a:lnTo>
                    <a:pt x="6390" y="3691"/>
                  </a:lnTo>
                  <a:lnTo>
                    <a:pt x="6397" y="3698"/>
                  </a:lnTo>
                  <a:lnTo>
                    <a:pt x="6403" y="3708"/>
                  </a:lnTo>
                  <a:lnTo>
                    <a:pt x="6409" y="3718"/>
                  </a:lnTo>
                  <a:lnTo>
                    <a:pt x="6414" y="3730"/>
                  </a:lnTo>
                  <a:lnTo>
                    <a:pt x="6419" y="3741"/>
                  </a:lnTo>
                  <a:lnTo>
                    <a:pt x="6418" y="3751"/>
                  </a:lnTo>
                  <a:lnTo>
                    <a:pt x="6419" y="3781"/>
                  </a:lnTo>
                  <a:lnTo>
                    <a:pt x="6421" y="3829"/>
                  </a:lnTo>
                  <a:lnTo>
                    <a:pt x="6425" y="3894"/>
                  </a:lnTo>
                  <a:lnTo>
                    <a:pt x="6428" y="3932"/>
                  </a:lnTo>
                  <a:lnTo>
                    <a:pt x="6432" y="3973"/>
                  </a:lnTo>
                  <a:lnTo>
                    <a:pt x="6438" y="4020"/>
                  </a:lnTo>
                  <a:lnTo>
                    <a:pt x="6445" y="4068"/>
                  </a:lnTo>
                  <a:lnTo>
                    <a:pt x="6454" y="4120"/>
                  </a:lnTo>
                  <a:lnTo>
                    <a:pt x="6464" y="4175"/>
                  </a:lnTo>
                  <a:lnTo>
                    <a:pt x="6476" y="4233"/>
                  </a:lnTo>
                  <a:lnTo>
                    <a:pt x="6490" y="4294"/>
                  </a:lnTo>
                  <a:lnTo>
                    <a:pt x="6506" y="4357"/>
                  </a:lnTo>
                  <a:lnTo>
                    <a:pt x="6523" y="4423"/>
                  </a:lnTo>
                  <a:lnTo>
                    <a:pt x="6544" y="4491"/>
                  </a:lnTo>
                  <a:lnTo>
                    <a:pt x="6566" y="4560"/>
                  </a:lnTo>
                  <a:lnTo>
                    <a:pt x="6592" y="4632"/>
                  </a:lnTo>
                  <a:lnTo>
                    <a:pt x="6620" y="4706"/>
                  </a:lnTo>
                  <a:lnTo>
                    <a:pt x="6651" y="4781"/>
                  </a:lnTo>
                  <a:lnTo>
                    <a:pt x="6686" y="4857"/>
                  </a:lnTo>
                  <a:lnTo>
                    <a:pt x="6723" y="4934"/>
                  </a:lnTo>
                  <a:lnTo>
                    <a:pt x="6764" y="5013"/>
                  </a:lnTo>
                  <a:lnTo>
                    <a:pt x="6808" y="5093"/>
                  </a:lnTo>
                  <a:lnTo>
                    <a:pt x="6855" y="5174"/>
                  </a:lnTo>
                  <a:lnTo>
                    <a:pt x="6906" y="5255"/>
                  </a:lnTo>
                  <a:lnTo>
                    <a:pt x="6962" y="5336"/>
                  </a:lnTo>
                  <a:lnTo>
                    <a:pt x="7022" y="5417"/>
                  </a:lnTo>
                  <a:lnTo>
                    <a:pt x="7085" y="5498"/>
                  </a:lnTo>
                  <a:lnTo>
                    <a:pt x="7090" y="5508"/>
                  </a:lnTo>
                  <a:lnTo>
                    <a:pt x="7104" y="5534"/>
                  </a:lnTo>
                  <a:lnTo>
                    <a:pt x="7124" y="5577"/>
                  </a:lnTo>
                  <a:lnTo>
                    <a:pt x="7150" y="5634"/>
                  </a:lnTo>
                  <a:lnTo>
                    <a:pt x="7164" y="5669"/>
                  </a:lnTo>
                  <a:lnTo>
                    <a:pt x="7179" y="5705"/>
                  </a:lnTo>
                  <a:lnTo>
                    <a:pt x="7195" y="5745"/>
                  </a:lnTo>
                  <a:lnTo>
                    <a:pt x="7210" y="5789"/>
                  </a:lnTo>
                  <a:lnTo>
                    <a:pt x="7227" y="5834"/>
                  </a:lnTo>
                  <a:lnTo>
                    <a:pt x="7243" y="5882"/>
                  </a:lnTo>
                  <a:lnTo>
                    <a:pt x="7258" y="5932"/>
                  </a:lnTo>
                  <a:lnTo>
                    <a:pt x="7273" y="5985"/>
                  </a:lnTo>
                  <a:lnTo>
                    <a:pt x="7286" y="6040"/>
                  </a:lnTo>
                  <a:lnTo>
                    <a:pt x="7299" y="6096"/>
                  </a:lnTo>
                  <a:lnTo>
                    <a:pt x="7311" y="6154"/>
                  </a:lnTo>
                  <a:lnTo>
                    <a:pt x="7322" y="6213"/>
                  </a:lnTo>
                  <a:lnTo>
                    <a:pt x="7330" y="6274"/>
                  </a:lnTo>
                  <a:lnTo>
                    <a:pt x="7337" y="6336"/>
                  </a:lnTo>
                  <a:lnTo>
                    <a:pt x="7342" y="6399"/>
                  </a:lnTo>
                  <a:lnTo>
                    <a:pt x="7344" y="6464"/>
                  </a:lnTo>
                  <a:lnTo>
                    <a:pt x="7344" y="6527"/>
                  </a:lnTo>
                  <a:lnTo>
                    <a:pt x="7341" y="6593"/>
                  </a:lnTo>
                  <a:lnTo>
                    <a:pt x="7336" y="6658"/>
                  </a:lnTo>
                  <a:lnTo>
                    <a:pt x="7327" y="6724"/>
                  </a:lnTo>
                  <a:lnTo>
                    <a:pt x="7314" y="6788"/>
                  </a:lnTo>
                  <a:lnTo>
                    <a:pt x="7299" y="6854"/>
                  </a:lnTo>
                  <a:lnTo>
                    <a:pt x="7279" y="6919"/>
                  </a:lnTo>
                  <a:lnTo>
                    <a:pt x="7256" y="6982"/>
                  </a:lnTo>
                  <a:lnTo>
                    <a:pt x="7251" y="6994"/>
                  </a:lnTo>
                  <a:lnTo>
                    <a:pt x="7241" y="7028"/>
                  </a:lnTo>
                  <a:lnTo>
                    <a:pt x="7234" y="7051"/>
                  </a:lnTo>
                  <a:lnTo>
                    <a:pt x="7227" y="7080"/>
                  </a:lnTo>
                  <a:lnTo>
                    <a:pt x="7218" y="7112"/>
                  </a:lnTo>
                  <a:lnTo>
                    <a:pt x="7210" y="7149"/>
                  </a:lnTo>
                  <a:lnTo>
                    <a:pt x="7202" y="7188"/>
                  </a:lnTo>
                  <a:lnTo>
                    <a:pt x="7194" y="7232"/>
                  </a:lnTo>
                  <a:lnTo>
                    <a:pt x="7188" y="7278"/>
                  </a:lnTo>
                  <a:lnTo>
                    <a:pt x="7181" y="7327"/>
                  </a:lnTo>
                  <a:lnTo>
                    <a:pt x="7177" y="7377"/>
                  </a:lnTo>
                  <a:lnTo>
                    <a:pt x="7174" y="7431"/>
                  </a:lnTo>
                  <a:lnTo>
                    <a:pt x="7173" y="7485"/>
                  </a:lnTo>
                  <a:lnTo>
                    <a:pt x="7175" y="7541"/>
                  </a:lnTo>
                  <a:lnTo>
                    <a:pt x="7178" y="7599"/>
                  </a:lnTo>
                  <a:lnTo>
                    <a:pt x="7184" y="7657"/>
                  </a:lnTo>
                  <a:lnTo>
                    <a:pt x="7194" y="7716"/>
                  </a:lnTo>
                  <a:lnTo>
                    <a:pt x="7207" y="7774"/>
                  </a:lnTo>
                  <a:lnTo>
                    <a:pt x="7223" y="7833"/>
                  </a:lnTo>
                  <a:lnTo>
                    <a:pt x="7244" y="7891"/>
                  </a:lnTo>
                  <a:lnTo>
                    <a:pt x="7269" y="7949"/>
                  </a:lnTo>
                  <a:lnTo>
                    <a:pt x="7299" y="8005"/>
                  </a:lnTo>
                  <a:lnTo>
                    <a:pt x="7333" y="8060"/>
                  </a:lnTo>
                  <a:lnTo>
                    <a:pt x="7372" y="8114"/>
                  </a:lnTo>
                  <a:lnTo>
                    <a:pt x="7418" y="8165"/>
                  </a:lnTo>
                  <a:lnTo>
                    <a:pt x="7468" y="8214"/>
                  </a:lnTo>
                  <a:lnTo>
                    <a:pt x="7524" y="8261"/>
                  </a:lnTo>
                  <a:lnTo>
                    <a:pt x="7587" y="8305"/>
                  </a:lnTo>
                  <a:lnTo>
                    <a:pt x="7657" y="8345"/>
                  </a:lnTo>
                  <a:lnTo>
                    <a:pt x="7734" y="8381"/>
                  </a:lnTo>
                  <a:lnTo>
                    <a:pt x="7749" y="8385"/>
                  </a:lnTo>
                  <a:lnTo>
                    <a:pt x="7792" y="8392"/>
                  </a:lnTo>
                  <a:lnTo>
                    <a:pt x="7857" y="8403"/>
                  </a:lnTo>
                  <a:lnTo>
                    <a:pt x="7939" y="8413"/>
                  </a:lnTo>
                  <a:lnTo>
                    <a:pt x="7985" y="8418"/>
                  </a:lnTo>
                  <a:lnTo>
                    <a:pt x="8034" y="8421"/>
                  </a:lnTo>
                  <a:lnTo>
                    <a:pt x="8084" y="8424"/>
                  </a:lnTo>
                  <a:lnTo>
                    <a:pt x="8135" y="8427"/>
                  </a:lnTo>
                  <a:lnTo>
                    <a:pt x="8188" y="8428"/>
                  </a:lnTo>
                  <a:lnTo>
                    <a:pt x="8240" y="8427"/>
                  </a:lnTo>
                  <a:lnTo>
                    <a:pt x="8266" y="8424"/>
                  </a:lnTo>
                  <a:lnTo>
                    <a:pt x="8290" y="8423"/>
                  </a:lnTo>
                  <a:lnTo>
                    <a:pt x="8315" y="8420"/>
                  </a:lnTo>
                  <a:lnTo>
                    <a:pt x="8340" y="8418"/>
                  </a:lnTo>
                  <a:lnTo>
                    <a:pt x="8365" y="8420"/>
                  </a:lnTo>
                  <a:lnTo>
                    <a:pt x="8390" y="8423"/>
                  </a:lnTo>
                  <a:lnTo>
                    <a:pt x="8416" y="8424"/>
                  </a:lnTo>
                  <a:lnTo>
                    <a:pt x="8442" y="8427"/>
                  </a:lnTo>
                  <a:lnTo>
                    <a:pt x="8493" y="8428"/>
                  </a:lnTo>
                  <a:lnTo>
                    <a:pt x="8545" y="8427"/>
                  </a:lnTo>
                  <a:lnTo>
                    <a:pt x="8596" y="8424"/>
                  </a:lnTo>
                  <a:lnTo>
                    <a:pt x="8647" y="8421"/>
                  </a:lnTo>
                  <a:lnTo>
                    <a:pt x="8694" y="8418"/>
                  </a:lnTo>
                  <a:lnTo>
                    <a:pt x="8740" y="8413"/>
                  </a:lnTo>
                  <a:lnTo>
                    <a:pt x="8822" y="8403"/>
                  </a:lnTo>
                  <a:lnTo>
                    <a:pt x="8887" y="8392"/>
                  </a:lnTo>
                  <a:lnTo>
                    <a:pt x="8929" y="8385"/>
                  </a:lnTo>
                  <a:lnTo>
                    <a:pt x="8944" y="8381"/>
                  </a:lnTo>
                  <a:lnTo>
                    <a:pt x="9021" y="8345"/>
                  </a:lnTo>
                  <a:lnTo>
                    <a:pt x="9091" y="8305"/>
                  </a:lnTo>
                  <a:lnTo>
                    <a:pt x="9154" y="8261"/>
                  </a:lnTo>
                  <a:lnTo>
                    <a:pt x="9210" y="8214"/>
                  </a:lnTo>
                  <a:lnTo>
                    <a:pt x="9260" y="8165"/>
                  </a:lnTo>
                  <a:lnTo>
                    <a:pt x="9306" y="8114"/>
                  </a:lnTo>
                  <a:lnTo>
                    <a:pt x="9345" y="8060"/>
                  </a:lnTo>
                  <a:lnTo>
                    <a:pt x="9379" y="8005"/>
                  </a:lnTo>
                  <a:lnTo>
                    <a:pt x="9408" y="7949"/>
                  </a:lnTo>
                  <a:lnTo>
                    <a:pt x="9434" y="7891"/>
                  </a:lnTo>
                  <a:lnTo>
                    <a:pt x="9455" y="7833"/>
                  </a:lnTo>
                  <a:lnTo>
                    <a:pt x="9471" y="7774"/>
                  </a:lnTo>
                  <a:lnTo>
                    <a:pt x="9484" y="7716"/>
                  </a:lnTo>
                  <a:lnTo>
                    <a:pt x="9494" y="7657"/>
                  </a:lnTo>
                  <a:lnTo>
                    <a:pt x="9500" y="7599"/>
                  </a:lnTo>
                  <a:lnTo>
                    <a:pt x="9503" y="7541"/>
                  </a:lnTo>
                  <a:lnTo>
                    <a:pt x="9505" y="7485"/>
                  </a:lnTo>
                  <a:lnTo>
                    <a:pt x="9504" y="7431"/>
                  </a:lnTo>
                  <a:lnTo>
                    <a:pt x="9501" y="7377"/>
                  </a:lnTo>
                  <a:lnTo>
                    <a:pt x="9497" y="7327"/>
                  </a:lnTo>
                  <a:lnTo>
                    <a:pt x="9490" y="7278"/>
                  </a:lnTo>
                  <a:lnTo>
                    <a:pt x="9484" y="7232"/>
                  </a:lnTo>
                  <a:lnTo>
                    <a:pt x="9476" y="7188"/>
                  </a:lnTo>
                  <a:lnTo>
                    <a:pt x="9468" y="7149"/>
                  </a:lnTo>
                  <a:lnTo>
                    <a:pt x="9460" y="7112"/>
                  </a:lnTo>
                  <a:lnTo>
                    <a:pt x="9451" y="7080"/>
                  </a:lnTo>
                  <a:lnTo>
                    <a:pt x="9444" y="7051"/>
                  </a:lnTo>
                  <a:lnTo>
                    <a:pt x="9437" y="7028"/>
                  </a:lnTo>
                  <a:lnTo>
                    <a:pt x="9427" y="6994"/>
                  </a:lnTo>
                  <a:lnTo>
                    <a:pt x="9422" y="6982"/>
                  </a:lnTo>
                  <a:lnTo>
                    <a:pt x="9399" y="6919"/>
                  </a:lnTo>
                  <a:lnTo>
                    <a:pt x="9379" y="6854"/>
                  </a:lnTo>
                  <a:lnTo>
                    <a:pt x="9364" y="6788"/>
                  </a:lnTo>
                  <a:lnTo>
                    <a:pt x="9351" y="6724"/>
                  </a:lnTo>
                  <a:lnTo>
                    <a:pt x="9342" y="6658"/>
                  </a:lnTo>
                  <a:lnTo>
                    <a:pt x="9337" y="6593"/>
                  </a:lnTo>
                  <a:lnTo>
                    <a:pt x="9334" y="6527"/>
                  </a:lnTo>
                  <a:lnTo>
                    <a:pt x="9334" y="6464"/>
                  </a:lnTo>
                  <a:lnTo>
                    <a:pt x="9336" y="6399"/>
                  </a:lnTo>
                  <a:lnTo>
                    <a:pt x="9341" y="6336"/>
                  </a:lnTo>
                  <a:lnTo>
                    <a:pt x="9348" y="6274"/>
                  </a:lnTo>
                  <a:lnTo>
                    <a:pt x="9356" y="6213"/>
                  </a:lnTo>
                  <a:lnTo>
                    <a:pt x="9367" y="6154"/>
                  </a:lnTo>
                  <a:lnTo>
                    <a:pt x="9378" y="6096"/>
                  </a:lnTo>
                  <a:lnTo>
                    <a:pt x="9392" y="6040"/>
                  </a:lnTo>
                  <a:lnTo>
                    <a:pt x="9405" y="5985"/>
                  </a:lnTo>
                  <a:lnTo>
                    <a:pt x="9420" y="5932"/>
                  </a:lnTo>
                  <a:lnTo>
                    <a:pt x="9435" y="5882"/>
                  </a:lnTo>
                  <a:lnTo>
                    <a:pt x="9451" y="5834"/>
                  </a:lnTo>
                  <a:lnTo>
                    <a:pt x="9468" y="5789"/>
                  </a:lnTo>
                  <a:lnTo>
                    <a:pt x="9483" y="5745"/>
                  </a:lnTo>
                  <a:lnTo>
                    <a:pt x="9499" y="5705"/>
                  </a:lnTo>
                  <a:lnTo>
                    <a:pt x="9514" y="5669"/>
                  </a:lnTo>
                  <a:lnTo>
                    <a:pt x="9528" y="5634"/>
                  </a:lnTo>
                  <a:lnTo>
                    <a:pt x="9554" y="5577"/>
                  </a:lnTo>
                  <a:lnTo>
                    <a:pt x="9574" y="5534"/>
                  </a:lnTo>
                  <a:lnTo>
                    <a:pt x="9588" y="5508"/>
                  </a:lnTo>
                  <a:lnTo>
                    <a:pt x="9593" y="5498"/>
                  </a:lnTo>
                  <a:lnTo>
                    <a:pt x="9656" y="5417"/>
                  </a:lnTo>
                  <a:lnTo>
                    <a:pt x="9716" y="5336"/>
                  </a:lnTo>
                  <a:lnTo>
                    <a:pt x="9772" y="5255"/>
                  </a:lnTo>
                  <a:lnTo>
                    <a:pt x="9823" y="5174"/>
                  </a:lnTo>
                  <a:lnTo>
                    <a:pt x="9870" y="5093"/>
                  </a:lnTo>
                  <a:lnTo>
                    <a:pt x="9914" y="5013"/>
                  </a:lnTo>
                  <a:lnTo>
                    <a:pt x="9955" y="4934"/>
                  </a:lnTo>
                  <a:lnTo>
                    <a:pt x="9992" y="4857"/>
                  </a:lnTo>
                  <a:lnTo>
                    <a:pt x="10027" y="4781"/>
                  </a:lnTo>
                  <a:lnTo>
                    <a:pt x="10058" y="4706"/>
                  </a:lnTo>
                  <a:lnTo>
                    <a:pt x="10086" y="4632"/>
                  </a:lnTo>
                  <a:lnTo>
                    <a:pt x="10112" y="4560"/>
                  </a:lnTo>
                  <a:lnTo>
                    <a:pt x="10134" y="4491"/>
                  </a:lnTo>
                  <a:lnTo>
                    <a:pt x="10155" y="4423"/>
                  </a:lnTo>
                  <a:lnTo>
                    <a:pt x="10172" y="4357"/>
                  </a:lnTo>
                  <a:lnTo>
                    <a:pt x="10188" y="4294"/>
                  </a:lnTo>
                  <a:lnTo>
                    <a:pt x="10202" y="4233"/>
                  </a:lnTo>
                  <a:lnTo>
                    <a:pt x="10214" y="4175"/>
                  </a:lnTo>
                  <a:lnTo>
                    <a:pt x="10224" y="4120"/>
                  </a:lnTo>
                  <a:lnTo>
                    <a:pt x="10233" y="4068"/>
                  </a:lnTo>
                  <a:lnTo>
                    <a:pt x="10240" y="4020"/>
                  </a:lnTo>
                  <a:lnTo>
                    <a:pt x="10246" y="3973"/>
                  </a:lnTo>
                  <a:lnTo>
                    <a:pt x="10250" y="3932"/>
                  </a:lnTo>
                  <a:lnTo>
                    <a:pt x="10253" y="3894"/>
                  </a:lnTo>
                  <a:lnTo>
                    <a:pt x="10257" y="3829"/>
                  </a:lnTo>
                  <a:lnTo>
                    <a:pt x="10259" y="3781"/>
                  </a:lnTo>
                  <a:lnTo>
                    <a:pt x="10260" y="3751"/>
                  </a:lnTo>
                  <a:lnTo>
                    <a:pt x="10259" y="3741"/>
                  </a:lnTo>
                  <a:lnTo>
                    <a:pt x="10264" y="3730"/>
                  </a:lnTo>
                  <a:lnTo>
                    <a:pt x="10269" y="3718"/>
                  </a:lnTo>
                  <a:lnTo>
                    <a:pt x="10275" y="3708"/>
                  </a:lnTo>
                  <a:lnTo>
                    <a:pt x="10281" y="3698"/>
                  </a:lnTo>
                  <a:lnTo>
                    <a:pt x="10288" y="3691"/>
                  </a:lnTo>
                  <a:lnTo>
                    <a:pt x="10294" y="3683"/>
                  </a:lnTo>
                  <a:lnTo>
                    <a:pt x="10301" y="3677"/>
                  </a:lnTo>
                  <a:lnTo>
                    <a:pt x="10307" y="3670"/>
                  </a:lnTo>
                  <a:lnTo>
                    <a:pt x="10315" y="3666"/>
                  </a:lnTo>
                  <a:lnTo>
                    <a:pt x="10321" y="3662"/>
                  </a:lnTo>
                  <a:lnTo>
                    <a:pt x="10329" y="3657"/>
                  </a:lnTo>
                  <a:lnTo>
                    <a:pt x="10335" y="3654"/>
                  </a:lnTo>
                  <a:lnTo>
                    <a:pt x="10349" y="3650"/>
                  </a:lnTo>
                  <a:lnTo>
                    <a:pt x="10363" y="3648"/>
                  </a:lnTo>
                  <a:lnTo>
                    <a:pt x="10377" y="3647"/>
                  </a:lnTo>
                  <a:lnTo>
                    <a:pt x="10389" y="3648"/>
                  </a:lnTo>
                  <a:lnTo>
                    <a:pt x="10400" y="3649"/>
                  </a:lnTo>
                  <a:lnTo>
                    <a:pt x="10411" y="3651"/>
                  </a:lnTo>
                  <a:lnTo>
                    <a:pt x="10425" y="3654"/>
                  </a:lnTo>
                  <a:lnTo>
                    <a:pt x="10430" y="3656"/>
                  </a:lnTo>
                  <a:lnTo>
                    <a:pt x="10537" y="3713"/>
                  </a:lnTo>
                  <a:lnTo>
                    <a:pt x="10641" y="3763"/>
                  </a:lnTo>
                  <a:lnTo>
                    <a:pt x="10741" y="3806"/>
                  </a:lnTo>
                  <a:lnTo>
                    <a:pt x="10838" y="3843"/>
                  </a:lnTo>
                  <a:lnTo>
                    <a:pt x="10932" y="3874"/>
                  </a:lnTo>
                  <a:lnTo>
                    <a:pt x="11022" y="3899"/>
                  </a:lnTo>
                  <a:lnTo>
                    <a:pt x="11110" y="3918"/>
                  </a:lnTo>
                  <a:lnTo>
                    <a:pt x="11194" y="3932"/>
                  </a:lnTo>
                  <a:lnTo>
                    <a:pt x="11275" y="3942"/>
                  </a:lnTo>
                  <a:lnTo>
                    <a:pt x="11352" y="3947"/>
                  </a:lnTo>
                  <a:lnTo>
                    <a:pt x="11425" y="3949"/>
                  </a:lnTo>
                  <a:lnTo>
                    <a:pt x="11496" y="3946"/>
                  </a:lnTo>
                  <a:lnTo>
                    <a:pt x="11563" y="3941"/>
                  </a:lnTo>
                  <a:lnTo>
                    <a:pt x="11627" y="3932"/>
                  </a:lnTo>
                  <a:lnTo>
                    <a:pt x="11687" y="3922"/>
                  </a:lnTo>
                  <a:lnTo>
                    <a:pt x="11744" y="3908"/>
                  </a:lnTo>
                  <a:lnTo>
                    <a:pt x="11797" y="3892"/>
                  </a:lnTo>
                  <a:lnTo>
                    <a:pt x="11848" y="3876"/>
                  </a:lnTo>
                  <a:lnTo>
                    <a:pt x="11894" y="3858"/>
                  </a:lnTo>
                  <a:lnTo>
                    <a:pt x="11937" y="3839"/>
                  </a:lnTo>
                  <a:lnTo>
                    <a:pt x="11977" y="3819"/>
                  </a:lnTo>
                  <a:lnTo>
                    <a:pt x="12014" y="3800"/>
                  </a:lnTo>
                  <a:lnTo>
                    <a:pt x="12046" y="3780"/>
                  </a:lnTo>
                  <a:lnTo>
                    <a:pt x="12077" y="3762"/>
                  </a:lnTo>
                  <a:lnTo>
                    <a:pt x="12103" y="3744"/>
                  </a:lnTo>
                  <a:lnTo>
                    <a:pt x="12125" y="3727"/>
                  </a:lnTo>
                  <a:lnTo>
                    <a:pt x="12144" y="3712"/>
                  </a:lnTo>
                  <a:lnTo>
                    <a:pt x="12160" y="3699"/>
                  </a:lnTo>
                  <a:lnTo>
                    <a:pt x="12180" y="3680"/>
                  </a:lnTo>
                  <a:lnTo>
                    <a:pt x="12188" y="3673"/>
                  </a:lnTo>
                  <a:lnTo>
                    <a:pt x="12217" y="3635"/>
                  </a:lnTo>
                  <a:lnTo>
                    <a:pt x="12241" y="3597"/>
                  </a:lnTo>
                  <a:lnTo>
                    <a:pt x="12260" y="3562"/>
                  </a:lnTo>
                  <a:lnTo>
                    <a:pt x="12274" y="3530"/>
                  </a:lnTo>
                  <a:lnTo>
                    <a:pt x="12284" y="3499"/>
                  </a:lnTo>
                  <a:lnTo>
                    <a:pt x="12289" y="3470"/>
                  </a:lnTo>
                  <a:lnTo>
                    <a:pt x="12291" y="3442"/>
                  </a:lnTo>
                  <a:lnTo>
                    <a:pt x="12289" y="3416"/>
                  </a:lnTo>
                  <a:lnTo>
                    <a:pt x="12284" y="3392"/>
                  </a:lnTo>
                  <a:lnTo>
                    <a:pt x="12275" y="3369"/>
                  </a:lnTo>
                  <a:lnTo>
                    <a:pt x="12264" y="3349"/>
                  </a:lnTo>
                  <a:lnTo>
                    <a:pt x="12251" y="3329"/>
                  </a:lnTo>
                  <a:lnTo>
                    <a:pt x="12235" y="3311"/>
                  </a:lnTo>
                  <a:lnTo>
                    <a:pt x="12218" y="3295"/>
                  </a:lnTo>
                  <a:lnTo>
                    <a:pt x="12200" y="3280"/>
                  </a:lnTo>
                  <a:lnTo>
                    <a:pt x="12179" y="3266"/>
                  </a:lnTo>
                  <a:lnTo>
                    <a:pt x="12158" y="3253"/>
                  </a:lnTo>
                  <a:lnTo>
                    <a:pt x="12136" y="3242"/>
                  </a:lnTo>
                  <a:lnTo>
                    <a:pt x="12113" y="3231"/>
                  </a:lnTo>
                  <a:lnTo>
                    <a:pt x="12091" y="3223"/>
                  </a:lnTo>
                  <a:lnTo>
                    <a:pt x="12069" y="3214"/>
                  </a:lnTo>
                  <a:lnTo>
                    <a:pt x="12046" y="3208"/>
                  </a:lnTo>
                  <a:lnTo>
                    <a:pt x="12026" y="3201"/>
                  </a:lnTo>
                  <a:lnTo>
                    <a:pt x="12005" y="3196"/>
                  </a:lnTo>
                  <a:lnTo>
                    <a:pt x="11969" y="3188"/>
                  </a:lnTo>
                  <a:lnTo>
                    <a:pt x="11941" y="3183"/>
                  </a:lnTo>
                  <a:lnTo>
                    <a:pt x="11921" y="3180"/>
                  </a:lnTo>
                  <a:lnTo>
                    <a:pt x="11915" y="3178"/>
                  </a:lnTo>
                  <a:lnTo>
                    <a:pt x="11505" y="2871"/>
                  </a:lnTo>
                  <a:lnTo>
                    <a:pt x="11588" y="2846"/>
                  </a:lnTo>
                  <a:lnTo>
                    <a:pt x="11675" y="2814"/>
                  </a:lnTo>
                  <a:lnTo>
                    <a:pt x="11765" y="2776"/>
                  </a:lnTo>
                  <a:lnTo>
                    <a:pt x="11858" y="2733"/>
                  </a:lnTo>
                  <a:lnTo>
                    <a:pt x="11953" y="2684"/>
                  </a:lnTo>
                  <a:lnTo>
                    <a:pt x="12049" y="2632"/>
                  </a:lnTo>
                  <a:lnTo>
                    <a:pt x="12147" y="2574"/>
                  </a:lnTo>
                  <a:lnTo>
                    <a:pt x="12245" y="2515"/>
                  </a:lnTo>
                  <a:lnTo>
                    <a:pt x="12345" y="2452"/>
                  </a:lnTo>
                  <a:lnTo>
                    <a:pt x="12445" y="2386"/>
                  </a:lnTo>
                  <a:lnTo>
                    <a:pt x="12545" y="2318"/>
                  </a:lnTo>
                  <a:lnTo>
                    <a:pt x="12643" y="2249"/>
                  </a:lnTo>
                  <a:lnTo>
                    <a:pt x="12741" y="2178"/>
                  </a:lnTo>
                  <a:lnTo>
                    <a:pt x="12838" y="2106"/>
                  </a:lnTo>
                  <a:lnTo>
                    <a:pt x="12933" y="2034"/>
                  </a:lnTo>
                  <a:lnTo>
                    <a:pt x="13026" y="1963"/>
                  </a:lnTo>
                  <a:lnTo>
                    <a:pt x="13117" y="1892"/>
                  </a:lnTo>
                  <a:lnTo>
                    <a:pt x="13204" y="1823"/>
                  </a:lnTo>
                  <a:lnTo>
                    <a:pt x="13287" y="1755"/>
                  </a:lnTo>
                  <a:lnTo>
                    <a:pt x="13368" y="1689"/>
                  </a:lnTo>
                  <a:lnTo>
                    <a:pt x="13516" y="1565"/>
                  </a:lnTo>
                  <a:lnTo>
                    <a:pt x="13643" y="1456"/>
                  </a:lnTo>
                  <a:lnTo>
                    <a:pt x="13828" y="1294"/>
                  </a:lnTo>
                  <a:lnTo>
                    <a:pt x="13895" y="1234"/>
                  </a:lnTo>
                  <a:lnTo>
                    <a:pt x="14022" y="1154"/>
                  </a:lnTo>
                  <a:lnTo>
                    <a:pt x="14147" y="1080"/>
                  </a:lnTo>
                  <a:lnTo>
                    <a:pt x="14270" y="1012"/>
                  </a:lnTo>
                  <a:lnTo>
                    <a:pt x="14389" y="949"/>
                  </a:lnTo>
                  <a:lnTo>
                    <a:pt x="14504" y="892"/>
                  </a:lnTo>
                  <a:lnTo>
                    <a:pt x="14618" y="840"/>
                  </a:lnTo>
                  <a:lnTo>
                    <a:pt x="14727" y="793"/>
                  </a:lnTo>
                  <a:lnTo>
                    <a:pt x="14832" y="751"/>
                  </a:lnTo>
                  <a:lnTo>
                    <a:pt x="14935" y="712"/>
                  </a:lnTo>
                  <a:lnTo>
                    <a:pt x="15033" y="678"/>
                  </a:lnTo>
                  <a:lnTo>
                    <a:pt x="15129" y="648"/>
                  </a:lnTo>
                  <a:lnTo>
                    <a:pt x="15220" y="622"/>
                  </a:lnTo>
                  <a:lnTo>
                    <a:pt x="15308" y="600"/>
                  </a:lnTo>
                  <a:lnTo>
                    <a:pt x="15392" y="580"/>
                  </a:lnTo>
                  <a:lnTo>
                    <a:pt x="15472" y="565"/>
                  </a:lnTo>
                  <a:lnTo>
                    <a:pt x="15548" y="551"/>
                  </a:lnTo>
                  <a:lnTo>
                    <a:pt x="15620" y="540"/>
                  </a:lnTo>
                  <a:lnTo>
                    <a:pt x="15688" y="532"/>
                  </a:lnTo>
                  <a:lnTo>
                    <a:pt x="15752" y="526"/>
                  </a:lnTo>
                  <a:lnTo>
                    <a:pt x="15811" y="522"/>
                  </a:lnTo>
                  <a:lnTo>
                    <a:pt x="15866" y="519"/>
                  </a:lnTo>
                  <a:lnTo>
                    <a:pt x="15917" y="518"/>
                  </a:lnTo>
                  <a:lnTo>
                    <a:pt x="15962" y="518"/>
                  </a:lnTo>
                  <a:lnTo>
                    <a:pt x="16004" y="519"/>
                  </a:lnTo>
                  <a:lnTo>
                    <a:pt x="16041" y="521"/>
                  </a:lnTo>
                  <a:lnTo>
                    <a:pt x="16073" y="523"/>
                  </a:lnTo>
                  <a:lnTo>
                    <a:pt x="16101" y="525"/>
                  </a:lnTo>
                  <a:lnTo>
                    <a:pt x="16124" y="527"/>
                  </a:lnTo>
                  <a:lnTo>
                    <a:pt x="16154" y="533"/>
                  </a:lnTo>
                  <a:lnTo>
                    <a:pt x="16165" y="534"/>
                  </a:lnTo>
                  <a:lnTo>
                    <a:pt x="16214" y="532"/>
                  </a:lnTo>
                  <a:lnTo>
                    <a:pt x="16260" y="528"/>
                  </a:lnTo>
                  <a:lnTo>
                    <a:pt x="16303" y="523"/>
                  </a:lnTo>
                  <a:lnTo>
                    <a:pt x="16343" y="517"/>
                  </a:lnTo>
                  <a:lnTo>
                    <a:pt x="16381" y="509"/>
                  </a:lnTo>
                  <a:lnTo>
                    <a:pt x="16414" y="501"/>
                  </a:lnTo>
                  <a:lnTo>
                    <a:pt x="16446" y="492"/>
                  </a:lnTo>
                  <a:lnTo>
                    <a:pt x="16475" y="482"/>
                  </a:lnTo>
                  <a:lnTo>
                    <a:pt x="16502" y="471"/>
                  </a:lnTo>
                  <a:lnTo>
                    <a:pt x="16525" y="459"/>
                  </a:lnTo>
                  <a:lnTo>
                    <a:pt x="16547" y="448"/>
                  </a:lnTo>
                  <a:lnTo>
                    <a:pt x="16566" y="435"/>
                  </a:lnTo>
                  <a:lnTo>
                    <a:pt x="16584" y="422"/>
                  </a:lnTo>
                  <a:lnTo>
                    <a:pt x="16600" y="409"/>
                  </a:lnTo>
                  <a:lnTo>
                    <a:pt x="16614" y="396"/>
                  </a:lnTo>
                  <a:lnTo>
                    <a:pt x="16626" y="383"/>
                  </a:lnTo>
                  <a:lnTo>
                    <a:pt x="16635" y="370"/>
                  </a:lnTo>
                  <a:lnTo>
                    <a:pt x="16645" y="357"/>
                  </a:lnTo>
                  <a:lnTo>
                    <a:pt x="16653" y="344"/>
                  </a:lnTo>
                  <a:lnTo>
                    <a:pt x="16658" y="331"/>
                  </a:lnTo>
                  <a:lnTo>
                    <a:pt x="16663" y="319"/>
                  </a:lnTo>
                  <a:lnTo>
                    <a:pt x="16668" y="308"/>
                  </a:lnTo>
                  <a:lnTo>
                    <a:pt x="16671" y="298"/>
                  </a:lnTo>
                  <a:lnTo>
                    <a:pt x="16673" y="287"/>
                  </a:lnTo>
                  <a:lnTo>
                    <a:pt x="16676" y="270"/>
                  </a:lnTo>
                  <a:lnTo>
                    <a:pt x="16676" y="256"/>
                  </a:lnTo>
                  <a:lnTo>
                    <a:pt x="16676" y="247"/>
                  </a:lnTo>
                  <a:lnTo>
                    <a:pt x="16676" y="244"/>
                  </a:lnTo>
                  <a:close/>
                </a:path>
              </a:pathLst>
            </a:custGeom>
            <a:solidFill>
              <a:srgbClr val="d15d0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8306280" y="811080"/>
              <a:ext cx="36000" cy="40680"/>
            </a:xfrm>
            <a:custGeom>
              <a:avLst/>
              <a:gdLst/>
              <a:ahLst/>
              <a:rect l="l" t="t" r="r" b="b"/>
              <a:pathLst>
                <a:path w="370" h="369">
                  <a:moveTo>
                    <a:pt x="186" y="334"/>
                  </a:moveTo>
                  <a:lnTo>
                    <a:pt x="171" y="333"/>
                  </a:lnTo>
                  <a:lnTo>
                    <a:pt x="157" y="330"/>
                  </a:lnTo>
                  <a:lnTo>
                    <a:pt x="143" y="327"/>
                  </a:lnTo>
                  <a:lnTo>
                    <a:pt x="130" y="322"/>
                  </a:lnTo>
                  <a:lnTo>
                    <a:pt x="119" y="316"/>
                  </a:lnTo>
                  <a:lnTo>
                    <a:pt x="107" y="309"/>
                  </a:lnTo>
                  <a:lnTo>
                    <a:pt x="96" y="301"/>
                  </a:lnTo>
                  <a:lnTo>
                    <a:pt x="86" y="292"/>
                  </a:lnTo>
                  <a:lnTo>
                    <a:pt x="78" y="281"/>
                  </a:lnTo>
                  <a:lnTo>
                    <a:pt x="69" y="270"/>
                  </a:lnTo>
                  <a:lnTo>
                    <a:pt x="63" y="257"/>
                  </a:lnTo>
                  <a:lnTo>
                    <a:pt x="56" y="244"/>
                  </a:lnTo>
                  <a:lnTo>
                    <a:pt x="52" y="230"/>
                  </a:lnTo>
                  <a:lnTo>
                    <a:pt x="48" y="216"/>
                  </a:lnTo>
                  <a:lnTo>
                    <a:pt x="46" y="200"/>
                  </a:lnTo>
                  <a:lnTo>
                    <a:pt x="45" y="185"/>
                  </a:lnTo>
                  <a:lnTo>
                    <a:pt x="46" y="169"/>
                  </a:lnTo>
                  <a:lnTo>
                    <a:pt x="48" y="154"/>
                  </a:lnTo>
                  <a:lnTo>
                    <a:pt x="52" y="138"/>
                  </a:lnTo>
                  <a:lnTo>
                    <a:pt x="56" y="125"/>
                  </a:lnTo>
                  <a:lnTo>
                    <a:pt x="63" y="113"/>
                  </a:lnTo>
                  <a:lnTo>
                    <a:pt x="69" y="100"/>
                  </a:lnTo>
                  <a:lnTo>
                    <a:pt x="78" y="89"/>
                  </a:lnTo>
                  <a:lnTo>
                    <a:pt x="86" y="78"/>
                  </a:lnTo>
                  <a:lnTo>
                    <a:pt x="96" y="68"/>
                  </a:lnTo>
                  <a:lnTo>
                    <a:pt x="107" y="61"/>
                  </a:lnTo>
                  <a:lnTo>
                    <a:pt x="119" y="53"/>
                  </a:lnTo>
                  <a:lnTo>
                    <a:pt x="130" y="48"/>
                  </a:lnTo>
                  <a:lnTo>
                    <a:pt x="143" y="42"/>
                  </a:lnTo>
                  <a:lnTo>
                    <a:pt x="157" y="39"/>
                  </a:lnTo>
                  <a:lnTo>
                    <a:pt x="171" y="37"/>
                  </a:lnTo>
                  <a:lnTo>
                    <a:pt x="186" y="36"/>
                  </a:lnTo>
                  <a:lnTo>
                    <a:pt x="200" y="37"/>
                  </a:lnTo>
                  <a:lnTo>
                    <a:pt x="214" y="39"/>
                  </a:lnTo>
                  <a:lnTo>
                    <a:pt x="228" y="42"/>
                  </a:lnTo>
                  <a:lnTo>
                    <a:pt x="239" y="48"/>
                  </a:lnTo>
                  <a:lnTo>
                    <a:pt x="252" y="53"/>
                  </a:lnTo>
                  <a:lnTo>
                    <a:pt x="263" y="61"/>
                  </a:lnTo>
                  <a:lnTo>
                    <a:pt x="274" y="68"/>
                  </a:lnTo>
                  <a:lnTo>
                    <a:pt x="285" y="78"/>
                  </a:lnTo>
                  <a:lnTo>
                    <a:pt x="293" y="89"/>
                  </a:lnTo>
                  <a:lnTo>
                    <a:pt x="301" y="100"/>
                  </a:lnTo>
                  <a:lnTo>
                    <a:pt x="309" y="113"/>
                  </a:lnTo>
                  <a:lnTo>
                    <a:pt x="314" y="125"/>
                  </a:lnTo>
                  <a:lnTo>
                    <a:pt x="319" y="138"/>
                  </a:lnTo>
                  <a:lnTo>
                    <a:pt x="323" y="154"/>
                  </a:lnTo>
                  <a:lnTo>
                    <a:pt x="325" y="169"/>
                  </a:lnTo>
                  <a:lnTo>
                    <a:pt x="326" y="185"/>
                  </a:lnTo>
                  <a:lnTo>
                    <a:pt x="325" y="200"/>
                  </a:lnTo>
                  <a:lnTo>
                    <a:pt x="323" y="216"/>
                  </a:lnTo>
                  <a:lnTo>
                    <a:pt x="319" y="230"/>
                  </a:lnTo>
                  <a:lnTo>
                    <a:pt x="314" y="244"/>
                  </a:lnTo>
                  <a:lnTo>
                    <a:pt x="309" y="257"/>
                  </a:lnTo>
                  <a:lnTo>
                    <a:pt x="301" y="270"/>
                  </a:lnTo>
                  <a:lnTo>
                    <a:pt x="293" y="281"/>
                  </a:lnTo>
                  <a:lnTo>
                    <a:pt x="285" y="292"/>
                  </a:lnTo>
                  <a:lnTo>
                    <a:pt x="274" y="301"/>
                  </a:lnTo>
                  <a:lnTo>
                    <a:pt x="263" y="309"/>
                  </a:lnTo>
                  <a:lnTo>
                    <a:pt x="252" y="316"/>
                  </a:lnTo>
                  <a:lnTo>
                    <a:pt x="239" y="322"/>
                  </a:lnTo>
                  <a:lnTo>
                    <a:pt x="228" y="327"/>
                  </a:lnTo>
                  <a:lnTo>
                    <a:pt x="214" y="330"/>
                  </a:lnTo>
                  <a:lnTo>
                    <a:pt x="200" y="333"/>
                  </a:lnTo>
                  <a:lnTo>
                    <a:pt x="186" y="334"/>
                  </a:lnTo>
                  <a:close/>
                  <a:moveTo>
                    <a:pt x="186" y="369"/>
                  </a:moveTo>
                  <a:lnTo>
                    <a:pt x="204" y="368"/>
                  </a:lnTo>
                  <a:lnTo>
                    <a:pt x="222" y="366"/>
                  </a:lnTo>
                  <a:lnTo>
                    <a:pt x="241" y="361"/>
                  </a:lnTo>
                  <a:lnTo>
                    <a:pt x="258" y="355"/>
                  </a:lnTo>
                  <a:lnTo>
                    <a:pt x="274" y="347"/>
                  </a:lnTo>
                  <a:lnTo>
                    <a:pt x="289" y="338"/>
                  </a:lnTo>
                  <a:lnTo>
                    <a:pt x="303" y="327"/>
                  </a:lnTo>
                  <a:lnTo>
                    <a:pt x="316" y="315"/>
                  </a:lnTo>
                  <a:lnTo>
                    <a:pt x="328" y="302"/>
                  </a:lnTo>
                  <a:lnTo>
                    <a:pt x="339" y="287"/>
                  </a:lnTo>
                  <a:lnTo>
                    <a:pt x="348" y="272"/>
                  </a:lnTo>
                  <a:lnTo>
                    <a:pt x="356" y="256"/>
                  </a:lnTo>
                  <a:lnTo>
                    <a:pt x="362" y="240"/>
                  </a:lnTo>
                  <a:lnTo>
                    <a:pt x="367" y="221"/>
                  </a:lnTo>
                  <a:lnTo>
                    <a:pt x="369" y="203"/>
                  </a:lnTo>
                  <a:lnTo>
                    <a:pt x="370" y="185"/>
                  </a:lnTo>
                  <a:lnTo>
                    <a:pt x="369" y="165"/>
                  </a:lnTo>
                  <a:lnTo>
                    <a:pt x="367" y="147"/>
                  </a:lnTo>
                  <a:lnTo>
                    <a:pt x="362" y="130"/>
                  </a:lnTo>
                  <a:lnTo>
                    <a:pt x="356" y="113"/>
                  </a:lnTo>
                  <a:lnTo>
                    <a:pt x="348" y="97"/>
                  </a:lnTo>
                  <a:lnTo>
                    <a:pt x="339" y="81"/>
                  </a:lnTo>
                  <a:lnTo>
                    <a:pt x="328" y="67"/>
                  </a:lnTo>
                  <a:lnTo>
                    <a:pt x="316" y="54"/>
                  </a:lnTo>
                  <a:lnTo>
                    <a:pt x="303" y="42"/>
                  </a:lnTo>
                  <a:lnTo>
                    <a:pt x="289" y="32"/>
                  </a:lnTo>
                  <a:lnTo>
                    <a:pt x="274" y="23"/>
                  </a:lnTo>
                  <a:lnTo>
                    <a:pt x="258" y="15"/>
                  </a:lnTo>
                  <a:lnTo>
                    <a:pt x="241" y="9"/>
                  </a:lnTo>
                  <a:lnTo>
                    <a:pt x="222" y="5"/>
                  </a:lnTo>
                  <a:lnTo>
                    <a:pt x="204" y="1"/>
                  </a:lnTo>
                  <a:lnTo>
                    <a:pt x="186" y="0"/>
                  </a:lnTo>
                  <a:lnTo>
                    <a:pt x="166" y="1"/>
                  </a:lnTo>
                  <a:lnTo>
                    <a:pt x="148" y="5"/>
                  </a:lnTo>
                  <a:lnTo>
                    <a:pt x="130" y="9"/>
                  </a:lnTo>
                  <a:lnTo>
                    <a:pt x="113" y="15"/>
                  </a:lnTo>
                  <a:lnTo>
                    <a:pt x="97" y="23"/>
                  </a:lnTo>
                  <a:lnTo>
                    <a:pt x="82" y="32"/>
                  </a:lnTo>
                  <a:lnTo>
                    <a:pt x="68" y="42"/>
                  </a:lnTo>
                  <a:lnTo>
                    <a:pt x="55" y="54"/>
                  </a:lnTo>
                  <a:lnTo>
                    <a:pt x="43" y="67"/>
                  </a:lnTo>
                  <a:lnTo>
                    <a:pt x="32" y="81"/>
                  </a:lnTo>
                  <a:lnTo>
                    <a:pt x="23" y="97"/>
                  </a:lnTo>
                  <a:lnTo>
                    <a:pt x="15" y="113"/>
                  </a:lnTo>
                  <a:lnTo>
                    <a:pt x="9" y="130"/>
                  </a:lnTo>
                  <a:lnTo>
                    <a:pt x="4" y="147"/>
                  </a:lnTo>
                  <a:lnTo>
                    <a:pt x="1" y="165"/>
                  </a:lnTo>
                  <a:lnTo>
                    <a:pt x="0" y="185"/>
                  </a:lnTo>
                  <a:lnTo>
                    <a:pt x="1" y="203"/>
                  </a:lnTo>
                  <a:lnTo>
                    <a:pt x="4" y="221"/>
                  </a:lnTo>
                  <a:lnTo>
                    <a:pt x="9" y="240"/>
                  </a:lnTo>
                  <a:lnTo>
                    <a:pt x="15" y="256"/>
                  </a:lnTo>
                  <a:lnTo>
                    <a:pt x="23" y="272"/>
                  </a:lnTo>
                  <a:lnTo>
                    <a:pt x="32" y="287"/>
                  </a:lnTo>
                  <a:lnTo>
                    <a:pt x="43" y="302"/>
                  </a:lnTo>
                  <a:lnTo>
                    <a:pt x="55" y="315"/>
                  </a:lnTo>
                  <a:lnTo>
                    <a:pt x="68" y="327"/>
                  </a:lnTo>
                  <a:lnTo>
                    <a:pt x="82" y="338"/>
                  </a:lnTo>
                  <a:lnTo>
                    <a:pt x="97" y="347"/>
                  </a:lnTo>
                  <a:lnTo>
                    <a:pt x="113" y="355"/>
                  </a:lnTo>
                  <a:lnTo>
                    <a:pt x="130" y="361"/>
                  </a:lnTo>
                  <a:lnTo>
                    <a:pt x="148" y="366"/>
                  </a:lnTo>
                  <a:lnTo>
                    <a:pt x="166" y="368"/>
                  </a:lnTo>
                  <a:lnTo>
                    <a:pt x="186" y="369"/>
                  </a:lnTo>
                  <a:close/>
                  <a:moveTo>
                    <a:pt x="114" y="288"/>
                  </a:moveTo>
                  <a:lnTo>
                    <a:pt x="153" y="288"/>
                  </a:lnTo>
                  <a:lnTo>
                    <a:pt x="153" y="199"/>
                  </a:lnTo>
                  <a:lnTo>
                    <a:pt x="177" y="199"/>
                  </a:lnTo>
                  <a:lnTo>
                    <a:pt x="231" y="288"/>
                  </a:lnTo>
                  <a:lnTo>
                    <a:pt x="271" y="288"/>
                  </a:lnTo>
                  <a:lnTo>
                    <a:pt x="215" y="197"/>
                  </a:lnTo>
                  <a:lnTo>
                    <a:pt x="227" y="195"/>
                  </a:lnTo>
                  <a:lnTo>
                    <a:pt x="237" y="191"/>
                  </a:lnTo>
                  <a:lnTo>
                    <a:pt x="247" y="187"/>
                  </a:lnTo>
                  <a:lnTo>
                    <a:pt x="255" y="181"/>
                  </a:lnTo>
                  <a:lnTo>
                    <a:pt x="258" y="177"/>
                  </a:lnTo>
                  <a:lnTo>
                    <a:pt x="261" y="173"/>
                  </a:lnTo>
                  <a:lnTo>
                    <a:pt x="263" y="169"/>
                  </a:lnTo>
                  <a:lnTo>
                    <a:pt x="265" y="164"/>
                  </a:lnTo>
                  <a:lnTo>
                    <a:pt x="269" y="154"/>
                  </a:lnTo>
                  <a:lnTo>
                    <a:pt x="270" y="141"/>
                  </a:lnTo>
                  <a:lnTo>
                    <a:pt x="269" y="133"/>
                  </a:lnTo>
                  <a:lnTo>
                    <a:pt x="269" y="125"/>
                  </a:lnTo>
                  <a:lnTo>
                    <a:pt x="266" y="119"/>
                  </a:lnTo>
                  <a:lnTo>
                    <a:pt x="264" y="113"/>
                  </a:lnTo>
                  <a:lnTo>
                    <a:pt x="261" y="107"/>
                  </a:lnTo>
                  <a:lnTo>
                    <a:pt x="258" y="102"/>
                  </a:lnTo>
                  <a:lnTo>
                    <a:pt x="255" y="97"/>
                  </a:lnTo>
                  <a:lnTo>
                    <a:pt x="249" y="94"/>
                  </a:lnTo>
                  <a:lnTo>
                    <a:pt x="245" y="90"/>
                  </a:lnTo>
                  <a:lnTo>
                    <a:pt x="238" y="88"/>
                  </a:lnTo>
                  <a:lnTo>
                    <a:pt x="232" y="85"/>
                  </a:lnTo>
                  <a:lnTo>
                    <a:pt x="225" y="83"/>
                  </a:lnTo>
                  <a:lnTo>
                    <a:pt x="210" y="80"/>
                  </a:lnTo>
                  <a:lnTo>
                    <a:pt x="192" y="79"/>
                  </a:lnTo>
                  <a:lnTo>
                    <a:pt x="114" y="79"/>
                  </a:lnTo>
                  <a:lnTo>
                    <a:pt x="114" y="288"/>
                  </a:lnTo>
                  <a:close/>
                  <a:moveTo>
                    <a:pt x="153" y="109"/>
                  </a:moveTo>
                  <a:lnTo>
                    <a:pt x="188" y="109"/>
                  </a:lnTo>
                  <a:lnTo>
                    <a:pt x="195" y="109"/>
                  </a:lnTo>
                  <a:lnTo>
                    <a:pt x="203" y="110"/>
                  </a:lnTo>
                  <a:lnTo>
                    <a:pt x="210" y="111"/>
                  </a:lnTo>
                  <a:lnTo>
                    <a:pt x="217" y="115"/>
                  </a:lnTo>
                  <a:lnTo>
                    <a:pt x="222" y="118"/>
                  </a:lnTo>
                  <a:lnTo>
                    <a:pt x="227" y="123"/>
                  </a:lnTo>
                  <a:lnTo>
                    <a:pt x="229" y="127"/>
                  </a:lnTo>
                  <a:lnTo>
                    <a:pt x="230" y="130"/>
                  </a:lnTo>
                  <a:lnTo>
                    <a:pt x="230" y="133"/>
                  </a:lnTo>
                  <a:lnTo>
                    <a:pt x="231" y="137"/>
                  </a:lnTo>
                  <a:lnTo>
                    <a:pt x="230" y="147"/>
                  </a:lnTo>
                  <a:lnTo>
                    <a:pt x="227" y="155"/>
                  </a:lnTo>
                  <a:lnTo>
                    <a:pt x="223" y="160"/>
                  </a:lnTo>
                  <a:lnTo>
                    <a:pt x="218" y="163"/>
                  </a:lnTo>
                  <a:lnTo>
                    <a:pt x="211" y="166"/>
                  </a:lnTo>
                  <a:lnTo>
                    <a:pt x="204" y="168"/>
                  </a:lnTo>
                  <a:lnTo>
                    <a:pt x="196" y="169"/>
                  </a:lnTo>
                  <a:lnTo>
                    <a:pt x="188" y="169"/>
                  </a:lnTo>
                  <a:lnTo>
                    <a:pt x="153" y="169"/>
                  </a:lnTo>
                  <a:lnTo>
                    <a:pt x="153" y="109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120" bIns="-6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174" name=""/>
          <p:cNvGraphicFramePr/>
          <p:nvPr/>
        </p:nvGraphicFramePr>
        <p:xfrm>
          <a:off x="3886200" y="0"/>
          <a:ext cx="1133640" cy="11430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7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86200" y="0"/>
                    <a:ext cx="1133640" cy="1143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2000-08-18T19:15:33Z</dcterms:created>
  <dc:creator>kmarsha</dc:creator>
  <dc:description/>
  <dc:language>en-US</dc:language>
  <cp:lastModifiedBy>kmarsha</cp:lastModifiedBy>
  <cp:lastPrinted>2000-08-18T19:39:17Z</cp:lastPrinted>
  <dcterms:modified xsi:type="dcterms:W3CDTF">2000-08-21T15:55:36Z</dcterms:modified>
  <cp:revision>5</cp:revision>
  <dc:subject/>
  <dc:title>No Slide Title</dc:title>
</cp:coreProperties>
</file>