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jpeg" ContentType="image/jpe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191880" y="6423120"/>
            <a:ext cx="190476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C4C8149-60C8-4EFC-AC63-10BDB866A2B4}" type="datetime">
              <a:rPr b="0" lang="en-US" sz="1400" strike="noStrike" u="none">
                <a:solidFill>
                  <a:srgbClr val="000000"/>
                </a:solidFill>
                <a:effectLst/>
                <a:uFillTx/>
                <a:latin typeface="Times New Roman"/>
              </a:rPr>
              <a:t>09/27/25</a:t>
            </a:fld>
            <a:r>
              <a:rPr b="0" lang="en-US" sz="1400" strike="noStrike" u="none">
                <a:solidFill>
                  <a:srgbClr val="000000"/>
                </a:solidFill>
                <a:effectLst/>
                <a:uFillTx/>
                <a:latin typeface="Times New Roman"/>
              </a:rPr>
              <a:t>6/1/00</a:t>
            </a:r>
            <a:endParaRPr b="0" lang="en-US" sz="1400" strike="noStrike" u="none">
              <a:solidFill>
                <a:srgbClr val="000000"/>
              </a:solidFill>
              <a:effectLst/>
              <a:uFillTx/>
              <a:latin typeface="Times New Roman"/>
            </a:endParaRPr>
          </a:p>
        </p:txBody>
      </p:sp>
      <p:sp>
        <p:nvSpPr>
          <p:cNvPr id="1" name="PlaceHolder 2"/>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2" name="PlaceHolder 3"/>
          <p:cNvSpPr>
            <a:spLocks noGrp="1"/>
          </p:cNvSpPr>
          <p:nvPr>
            <p:ph type="body"/>
          </p:nvPr>
        </p:nvSpPr>
        <p:spPr>
          <a:xfrm>
            <a:off x="638280" y="196992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tile tx="0" ty="0" sx="100000" sy="100000" algn="ctr"/>
        </a:blipFill>
      </p:bgPr>
    </p:bg>
    <p:spTree>
      <p:nvGrpSpPr>
        <p:cNvPr id="1" name=""/>
        <p:cNvGrpSpPr/>
        <p:nvPr/>
      </p:nvGrpSpPr>
      <p:grpSpPr>
        <a:xfrm>
          <a:off x="0" y="0"/>
          <a:ext cx="0" cy="0"/>
          <a:chOff x="0" y="0"/>
          <a:chExt cx="0" cy="0"/>
        </a:xfrm>
      </p:grpSpPr>
      <p:sp>
        <p:nvSpPr>
          <p:cNvPr id="3" name=""/>
          <p:cNvSpPr/>
          <p:nvPr/>
        </p:nvSpPr>
        <p:spPr>
          <a:xfrm>
            <a:off x="885960" y="6162840"/>
            <a:ext cx="190476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3324240" y="6162840"/>
            <a:ext cx="289548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885960" y="6162840"/>
            <a:ext cx="190476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3324240" y="6162840"/>
            <a:ext cx="289548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5198760" y="1901880"/>
            <a:ext cx="3434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MA</a:t>
            </a:r>
            <a:endParaRPr b="0" lang="en-US" sz="1000" strike="noStrike" u="none">
              <a:solidFill>
                <a:srgbClr val="000000"/>
              </a:solidFill>
              <a:effectLst/>
              <a:uFillTx/>
              <a:latin typeface="Times New Roman"/>
            </a:endParaRPr>
          </a:p>
        </p:txBody>
      </p:sp>
      <p:sp>
        <p:nvSpPr>
          <p:cNvPr id="8" name=""/>
          <p:cNvSpPr/>
          <p:nvPr/>
        </p:nvSpPr>
        <p:spPr>
          <a:xfrm>
            <a:off x="2628000" y="295200"/>
            <a:ext cx="3796200" cy="4597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6600"/>
                </a:solidFill>
                <a:effectLst/>
                <a:uFillTx/>
                <a:latin typeface="Times New Roman"/>
              </a:rPr>
              <a:t>US REC Trading Programs</a:t>
            </a:r>
            <a:endParaRPr b="0" lang="en-US" sz="2400" strike="noStrike" u="none">
              <a:solidFill>
                <a:srgbClr val="000000"/>
              </a:solidFill>
              <a:effectLst/>
              <a:uFillTx/>
              <a:latin typeface="Times New Roman"/>
            </a:endParaRPr>
          </a:p>
        </p:txBody>
      </p:sp>
      <p:grpSp>
        <p:nvGrpSpPr>
          <p:cNvPr id="9" name=""/>
          <p:cNvGrpSpPr/>
          <p:nvPr/>
        </p:nvGrpSpPr>
        <p:grpSpPr>
          <a:xfrm>
            <a:off x="988920" y="1317600"/>
            <a:ext cx="4431960" cy="2936520"/>
            <a:chOff x="988920" y="1317600"/>
            <a:chExt cx="4431960" cy="2936520"/>
          </a:xfrm>
        </p:grpSpPr>
        <p:grpSp>
          <p:nvGrpSpPr>
            <p:cNvPr id="10" name=""/>
            <p:cNvGrpSpPr/>
            <p:nvPr/>
          </p:nvGrpSpPr>
          <p:grpSpPr>
            <a:xfrm>
              <a:off x="1023840" y="1373400"/>
              <a:ext cx="4186440" cy="2877120"/>
              <a:chOff x="1023840" y="1373400"/>
              <a:chExt cx="4186440" cy="2877120"/>
            </a:xfrm>
          </p:grpSpPr>
          <p:sp>
            <p:nvSpPr>
              <p:cNvPr id="11" name=""/>
              <p:cNvSpPr/>
              <p:nvPr/>
            </p:nvSpPr>
            <p:spPr>
              <a:xfrm>
                <a:off x="4513680" y="2398680"/>
                <a:ext cx="396360" cy="192240"/>
              </a:xfrm>
              <a:custGeom>
                <a:avLst/>
                <a:gdLst/>
                <a:ahLst/>
                <a:rect l="l" t="t" r="r" b="b"/>
                <a:pathLst>
                  <a:path w="383" h="165">
                    <a:moveTo>
                      <a:pt x="0" y="58"/>
                    </a:moveTo>
                    <a:lnTo>
                      <a:pt x="290" y="0"/>
                    </a:lnTo>
                    <a:lnTo>
                      <a:pt x="336" y="116"/>
                    </a:lnTo>
                    <a:lnTo>
                      <a:pt x="382" y="105"/>
                    </a:lnTo>
                    <a:lnTo>
                      <a:pt x="382" y="164"/>
                    </a:lnTo>
                    <a:lnTo>
                      <a:pt x="347" y="164"/>
                    </a:lnTo>
                    <a:lnTo>
                      <a:pt x="313" y="129"/>
                    </a:lnTo>
                    <a:lnTo>
                      <a:pt x="290" y="82"/>
                    </a:lnTo>
                    <a:lnTo>
                      <a:pt x="278" y="23"/>
                    </a:lnTo>
                    <a:lnTo>
                      <a:pt x="266" y="58"/>
                    </a:lnTo>
                    <a:lnTo>
                      <a:pt x="278" y="152"/>
                    </a:lnTo>
                    <a:lnTo>
                      <a:pt x="197" y="164"/>
                    </a:lnTo>
                    <a:lnTo>
                      <a:pt x="197" y="93"/>
                    </a:lnTo>
                    <a:lnTo>
                      <a:pt x="139" y="70"/>
                    </a:lnTo>
                    <a:lnTo>
                      <a:pt x="93" y="58"/>
                    </a:lnTo>
                    <a:lnTo>
                      <a:pt x="12" y="105"/>
                    </a:lnTo>
                    <a:lnTo>
                      <a:pt x="0" y="58"/>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1202760" y="1373400"/>
                <a:ext cx="541440" cy="446400"/>
              </a:xfrm>
              <a:custGeom>
                <a:avLst/>
                <a:gdLst/>
                <a:ahLst/>
                <a:rect l="l" t="t" r="r" b="b"/>
                <a:pathLst>
                  <a:path w="523" h="383">
                    <a:moveTo>
                      <a:pt x="139" y="0"/>
                    </a:moveTo>
                    <a:lnTo>
                      <a:pt x="243" y="34"/>
                    </a:lnTo>
                    <a:lnTo>
                      <a:pt x="325" y="58"/>
                    </a:lnTo>
                    <a:lnTo>
                      <a:pt x="360" y="58"/>
                    </a:lnTo>
                    <a:lnTo>
                      <a:pt x="406" y="69"/>
                    </a:lnTo>
                    <a:lnTo>
                      <a:pt x="452" y="81"/>
                    </a:lnTo>
                    <a:lnTo>
                      <a:pt x="522" y="92"/>
                    </a:lnTo>
                    <a:lnTo>
                      <a:pt x="475" y="382"/>
                    </a:lnTo>
                    <a:lnTo>
                      <a:pt x="279" y="336"/>
                    </a:lnTo>
                    <a:lnTo>
                      <a:pt x="254" y="359"/>
                    </a:lnTo>
                    <a:lnTo>
                      <a:pt x="220" y="336"/>
                    </a:lnTo>
                    <a:lnTo>
                      <a:pt x="185" y="359"/>
                    </a:lnTo>
                    <a:lnTo>
                      <a:pt x="150" y="336"/>
                    </a:lnTo>
                    <a:lnTo>
                      <a:pt x="69" y="336"/>
                    </a:lnTo>
                    <a:lnTo>
                      <a:pt x="81" y="278"/>
                    </a:lnTo>
                    <a:lnTo>
                      <a:pt x="23" y="278"/>
                    </a:lnTo>
                    <a:lnTo>
                      <a:pt x="23" y="255"/>
                    </a:lnTo>
                    <a:lnTo>
                      <a:pt x="35" y="220"/>
                    </a:lnTo>
                    <a:lnTo>
                      <a:pt x="11" y="196"/>
                    </a:lnTo>
                    <a:lnTo>
                      <a:pt x="11" y="127"/>
                    </a:lnTo>
                    <a:lnTo>
                      <a:pt x="0" y="69"/>
                    </a:lnTo>
                    <a:lnTo>
                      <a:pt x="11" y="46"/>
                    </a:lnTo>
                    <a:lnTo>
                      <a:pt x="35" y="58"/>
                    </a:lnTo>
                    <a:lnTo>
                      <a:pt x="69" y="81"/>
                    </a:lnTo>
                    <a:lnTo>
                      <a:pt x="116" y="92"/>
                    </a:lnTo>
                    <a:lnTo>
                      <a:pt x="127" y="115"/>
                    </a:lnTo>
                    <a:lnTo>
                      <a:pt x="104" y="115"/>
                    </a:lnTo>
                    <a:lnTo>
                      <a:pt x="104" y="138"/>
                    </a:lnTo>
                    <a:lnTo>
                      <a:pt x="116" y="150"/>
                    </a:lnTo>
                    <a:lnTo>
                      <a:pt x="127" y="173"/>
                    </a:lnTo>
                    <a:lnTo>
                      <a:pt x="92" y="186"/>
                    </a:lnTo>
                    <a:lnTo>
                      <a:pt x="92" y="209"/>
                    </a:lnTo>
                    <a:lnTo>
                      <a:pt x="127" y="209"/>
                    </a:lnTo>
                    <a:lnTo>
                      <a:pt x="139" y="162"/>
                    </a:lnTo>
                    <a:lnTo>
                      <a:pt x="162" y="138"/>
                    </a:lnTo>
                    <a:lnTo>
                      <a:pt x="127" y="69"/>
                    </a:lnTo>
                    <a:lnTo>
                      <a:pt x="150" y="58"/>
                    </a:lnTo>
                    <a:lnTo>
                      <a:pt x="139"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1082520" y="1697400"/>
                <a:ext cx="661680" cy="568080"/>
              </a:xfrm>
              <a:custGeom>
                <a:avLst/>
                <a:gdLst/>
                <a:ahLst/>
                <a:rect l="l" t="t" r="r" b="b"/>
                <a:pathLst>
                  <a:path w="639" h="487">
                    <a:moveTo>
                      <a:pt x="139" y="0"/>
                    </a:moveTo>
                    <a:lnTo>
                      <a:pt x="116" y="12"/>
                    </a:lnTo>
                    <a:lnTo>
                      <a:pt x="104" y="58"/>
                    </a:lnTo>
                    <a:lnTo>
                      <a:pt x="93" y="93"/>
                    </a:lnTo>
                    <a:lnTo>
                      <a:pt x="93" y="116"/>
                    </a:lnTo>
                    <a:lnTo>
                      <a:pt x="81" y="151"/>
                    </a:lnTo>
                    <a:lnTo>
                      <a:pt x="70" y="185"/>
                    </a:lnTo>
                    <a:lnTo>
                      <a:pt x="46" y="220"/>
                    </a:lnTo>
                    <a:lnTo>
                      <a:pt x="23" y="255"/>
                    </a:lnTo>
                    <a:lnTo>
                      <a:pt x="0" y="301"/>
                    </a:lnTo>
                    <a:lnTo>
                      <a:pt x="0" y="382"/>
                    </a:lnTo>
                    <a:lnTo>
                      <a:pt x="360" y="451"/>
                    </a:lnTo>
                    <a:lnTo>
                      <a:pt x="522" y="486"/>
                    </a:lnTo>
                    <a:lnTo>
                      <a:pt x="557" y="324"/>
                    </a:lnTo>
                    <a:lnTo>
                      <a:pt x="580" y="301"/>
                    </a:lnTo>
                    <a:lnTo>
                      <a:pt x="568" y="266"/>
                    </a:lnTo>
                    <a:lnTo>
                      <a:pt x="568" y="232"/>
                    </a:lnTo>
                    <a:lnTo>
                      <a:pt x="638" y="162"/>
                    </a:lnTo>
                    <a:lnTo>
                      <a:pt x="591" y="104"/>
                    </a:lnTo>
                    <a:lnTo>
                      <a:pt x="395" y="58"/>
                    </a:lnTo>
                    <a:lnTo>
                      <a:pt x="371" y="81"/>
                    </a:lnTo>
                    <a:lnTo>
                      <a:pt x="337" y="47"/>
                    </a:lnTo>
                    <a:lnTo>
                      <a:pt x="301" y="81"/>
                    </a:lnTo>
                    <a:lnTo>
                      <a:pt x="266" y="47"/>
                    </a:lnTo>
                    <a:lnTo>
                      <a:pt x="185" y="58"/>
                    </a:lnTo>
                    <a:lnTo>
                      <a:pt x="197" y="0"/>
                    </a:lnTo>
                    <a:lnTo>
                      <a:pt x="139"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1023840" y="2142000"/>
                <a:ext cx="708120" cy="1216800"/>
              </a:xfrm>
              <a:custGeom>
                <a:avLst/>
                <a:gdLst/>
                <a:ahLst/>
                <a:rect l="l" t="t" r="r" b="b"/>
                <a:pathLst>
                  <a:path w="684" h="1043">
                    <a:moveTo>
                      <a:pt x="58" y="0"/>
                    </a:moveTo>
                    <a:lnTo>
                      <a:pt x="371" y="58"/>
                    </a:lnTo>
                    <a:lnTo>
                      <a:pt x="301" y="370"/>
                    </a:lnTo>
                    <a:lnTo>
                      <a:pt x="648" y="834"/>
                    </a:lnTo>
                    <a:lnTo>
                      <a:pt x="683" y="891"/>
                    </a:lnTo>
                    <a:lnTo>
                      <a:pt x="648" y="926"/>
                    </a:lnTo>
                    <a:lnTo>
                      <a:pt x="625" y="972"/>
                    </a:lnTo>
                    <a:lnTo>
                      <a:pt x="602" y="1007"/>
                    </a:lnTo>
                    <a:lnTo>
                      <a:pt x="625" y="1030"/>
                    </a:lnTo>
                    <a:lnTo>
                      <a:pt x="590" y="1042"/>
                    </a:lnTo>
                    <a:lnTo>
                      <a:pt x="382" y="1030"/>
                    </a:lnTo>
                    <a:lnTo>
                      <a:pt x="371" y="972"/>
                    </a:lnTo>
                    <a:lnTo>
                      <a:pt x="336" y="926"/>
                    </a:lnTo>
                    <a:lnTo>
                      <a:pt x="313" y="915"/>
                    </a:lnTo>
                    <a:lnTo>
                      <a:pt x="301" y="880"/>
                    </a:lnTo>
                    <a:lnTo>
                      <a:pt x="278" y="857"/>
                    </a:lnTo>
                    <a:lnTo>
                      <a:pt x="266" y="845"/>
                    </a:lnTo>
                    <a:lnTo>
                      <a:pt x="255" y="810"/>
                    </a:lnTo>
                    <a:lnTo>
                      <a:pt x="232" y="799"/>
                    </a:lnTo>
                    <a:lnTo>
                      <a:pt x="197" y="810"/>
                    </a:lnTo>
                    <a:lnTo>
                      <a:pt x="162" y="799"/>
                    </a:lnTo>
                    <a:lnTo>
                      <a:pt x="162" y="787"/>
                    </a:lnTo>
                    <a:lnTo>
                      <a:pt x="162" y="753"/>
                    </a:lnTo>
                    <a:lnTo>
                      <a:pt x="151" y="718"/>
                    </a:lnTo>
                    <a:lnTo>
                      <a:pt x="151" y="695"/>
                    </a:lnTo>
                    <a:lnTo>
                      <a:pt x="128" y="672"/>
                    </a:lnTo>
                    <a:lnTo>
                      <a:pt x="139" y="649"/>
                    </a:lnTo>
                    <a:lnTo>
                      <a:pt x="93" y="602"/>
                    </a:lnTo>
                    <a:lnTo>
                      <a:pt x="93" y="568"/>
                    </a:lnTo>
                    <a:lnTo>
                      <a:pt x="116" y="556"/>
                    </a:lnTo>
                    <a:lnTo>
                      <a:pt x="116" y="533"/>
                    </a:lnTo>
                    <a:lnTo>
                      <a:pt x="93" y="533"/>
                    </a:lnTo>
                    <a:lnTo>
                      <a:pt x="81" y="497"/>
                    </a:lnTo>
                    <a:lnTo>
                      <a:pt x="70" y="451"/>
                    </a:lnTo>
                    <a:lnTo>
                      <a:pt x="104" y="474"/>
                    </a:lnTo>
                    <a:lnTo>
                      <a:pt x="93" y="439"/>
                    </a:lnTo>
                    <a:lnTo>
                      <a:pt x="116" y="439"/>
                    </a:lnTo>
                    <a:lnTo>
                      <a:pt x="116" y="416"/>
                    </a:lnTo>
                    <a:lnTo>
                      <a:pt x="93" y="405"/>
                    </a:lnTo>
                    <a:lnTo>
                      <a:pt x="81" y="428"/>
                    </a:lnTo>
                    <a:lnTo>
                      <a:pt x="58" y="416"/>
                    </a:lnTo>
                    <a:lnTo>
                      <a:pt x="12" y="301"/>
                    </a:lnTo>
                    <a:lnTo>
                      <a:pt x="23" y="220"/>
                    </a:lnTo>
                    <a:lnTo>
                      <a:pt x="0" y="173"/>
                    </a:lnTo>
                    <a:lnTo>
                      <a:pt x="12" y="127"/>
                    </a:lnTo>
                    <a:lnTo>
                      <a:pt x="35" y="127"/>
                    </a:lnTo>
                    <a:lnTo>
                      <a:pt x="58" y="69"/>
                    </a:lnTo>
                    <a:lnTo>
                      <a:pt x="58"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1334520" y="2210760"/>
                <a:ext cx="528840" cy="906480"/>
              </a:xfrm>
              <a:custGeom>
                <a:avLst/>
                <a:gdLst/>
                <a:ahLst/>
                <a:rect l="l" t="t" r="r" b="b"/>
                <a:pathLst>
                  <a:path w="511" h="777">
                    <a:moveTo>
                      <a:pt x="70" y="0"/>
                    </a:moveTo>
                    <a:lnTo>
                      <a:pt x="0" y="312"/>
                    </a:lnTo>
                    <a:lnTo>
                      <a:pt x="348" y="776"/>
                    </a:lnTo>
                    <a:lnTo>
                      <a:pt x="371" y="752"/>
                    </a:lnTo>
                    <a:lnTo>
                      <a:pt x="371" y="660"/>
                    </a:lnTo>
                    <a:lnTo>
                      <a:pt x="406" y="672"/>
                    </a:lnTo>
                    <a:lnTo>
                      <a:pt x="452" y="381"/>
                    </a:lnTo>
                    <a:lnTo>
                      <a:pt x="487" y="196"/>
                    </a:lnTo>
                    <a:lnTo>
                      <a:pt x="499" y="139"/>
                    </a:lnTo>
                    <a:lnTo>
                      <a:pt x="510" y="81"/>
                    </a:lnTo>
                    <a:lnTo>
                      <a:pt x="279" y="46"/>
                    </a:lnTo>
                    <a:lnTo>
                      <a:pt x="70"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1623240" y="1480320"/>
                <a:ext cx="481320" cy="865440"/>
              </a:xfrm>
              <a:custGeom>
                <a:avLst/>
                <a:gdLst/>
                <a:ahLst/>
                <a:rect l="l" t="t" r="r" b="b"/>
                <a:pathLst>
                  <a:path w="465" h="742">
                    <a:moveTo>
                      <a:pt x="116" y="0"/>
                    </a:moveTo>
                    <a:lnTo>
                      <a:pt x="69" y="289"/>
                    </a:lnTo>
                    <a:lnTo>
                      <a:pt x="116" y="347"/>
                    </a:lnTo>
                    <a:lnTo>
                      <a:pt x="46" y="418"/>
                    </a:lnTo>
                    <a:lnTo>
                      <a:pt x="35" y="464"/>
                    </a:lnTo>
                    <a:lnTo>
                      <a:pt x="58" y="487"/>
                    </a:lnTo>
                    <a:lnTo>
                      <a:pt x="35" y="510"/>
                    </a:lnTo>
                    <a:lnTo>
                      <a:pt x="0" y="672"/>
                    </a:lnTo>
                    <a:lnTo>
                      <a:pt x="220" y="718"/>
                    </a:lnTo>
                    <a:lnTo>
                      <a:pt x="429" y="741"/>
                    </a:lnTo>
                    <a:lnTo>
                      <a:pt x="452" y="591"/>
                    </a:lnTo>
                    <a:lnTo>
                      <a:pt x="464" y="499"/>
                    </a:lnTo>
                    <a:lnTo>
                      <a:pt x="441" y="475"/>
                    </a:lnTo>
                    <a:lnTo>
                      <a:pt x="394" y="475"/>
                    </a:lnTo>
                    <a:lnTo>
                      <a:pt x="336" y="487"/>
                    </a:lnTo>
                    <a:lnTo>
                      <a:pt x="325" y="418"/>
                    </a:lnTo>
                    <a:lnTo>
                      <a:pt x="244" y="360"/>
                    </a:lnTo>
                    <a:lnTo>
                      <a:pt x="254" y="324"/>
                    </a:lnTo>
                    <a:lnTo>
                      <a:pt x="267" y="266"/>
                    </a:lnTo>
                    <a:lnTo>
                      <a:pt x="162" y="127"/>
                    </a:lnTo>
                    <a:lnTo>
                      <a:pt x="185" y="0"/>
                    </a:lnTo>
                    <a:lnTo>
                      <a:pt x="116"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1767240" y="2318040"/>
                <a:ext cx="444240" cy="636840"/>
              </a:xfrm>
              <a:custGeom>
                <a:avLst/>
                <a:gdLst/>
                <a:ahLst/>
                <a:rect l="l" t="t" r="r" b="b"/>
                <a:pathLst>
                  <a:path w="429" h="546">
                    <a:moveTo>
                      <a:pt x="81" y="0"/>
                    </a:moveTo>
                    <a:lnTo>
                      <a:pt x="289" y="23"/>
                    </a:lnTo>
                    <a:lnTo>
                      <a:pt x="277" y="127"/>
                    </a:lnTo>
                    <a:lnTo>
                      <a:pt x="428" y="139"/>
                    </a:lnTo>
                    <a:lnTo>
                      <a:pt x="393" y="545"/>
                    </a:lnTo>
                    <a:lnTo>
                      <a:pt x="0" y="510"/>
                    </a:lnTo>
                    <a:lnTo>
                      <a:pt x="46" y="243"/>
                    </a:lnTo>
                    <a:lnTo>
                      <a:pt x="81"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1791000" y="1480320"/>
                <a:ext cx="828360" cy="583200"/>
              </a:xfrm>
              <a:custGeom>
                <a:avLst/>
                <a:gdLst/>
                <a:ahLst/>
                <a:rect l="l" t="t" r="r" b="b"/>
                <a:pathLst>
                  <a:path w="800" h="500">
                    <a:moveTo>
                      <a:pt x="11" y="0"/>
                    </a:moveTo>
                    <a:lnTo>
                      <a:pt x="173" y="23"/>
                    </a:lnTo>
                    <a:lnTo>
                      <a:pt x="266" y="35"/>
                    </a:lnTo>
                    <a:lnTo>
                      <a:pt x="393" y="46"/>
                    </a:lnTo>
                    <a:lnTo>
                      <a:pt x="510" y="58"/>
                    </a:lnTo>
                    <a:lnTo>
                      <a:pt x="707" y="70"/>
                    </a:lnTo>
                    <a:lnTo>
                      <a:pt x="799" y="81"/>
                    </a:lnTo>
                    <a:lnTo>
                      <a:pt x="799" y="487"/>
                    </a:lnTo>
                    <a:lnTo>
                      <a:pt x="312" y="452"/>
                    </a:lnTo>
                    <a:lnTo>
                      <a:pt x="301" y="499"/>
                    </a:lnTo>
                    <a:lnTo>
                      <a:pt x="278" y="475"/>
                    </a:lnTo>
                    <a:lnTo>
                      <a:pt x="231" y="475"/>
                    </a:lnTo>
                    <a:lnTo>
                      <a:pt x="173" y="487"/>
                    </a:lnTo>
                    <a:lnTo>
                      <a:pt x="162" y="418"/>
                    </a:lnTo>
                    <a:lnTo>
                      <a:pt x="81" y="360"/>
                    </a:lnTo>
                    <a:lnTo>
                      <a:pt x="92" y="313"/>
                    </a:lnTo>
                    <a:lnTo>
                      <a:pt x="104" y="266"/>
                    </a:lnTo>
                    <a:lnTo>
                      <a:pt x="0" y="127"/>
                    </a:lnTo>
                    <a:lnTo>
                      <a:pt x="11"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2053800" y="1994040"/>
                <a:ext cx="565200" cy="527040"/>
              </a:xfrm>
              <a:custGeom>
                <a:avLst/>
                <a:gdLst/>
                <a:ahLst/>
                <a:rect l="l" t="t" r="r" b="b"/>
                <a:pathLst>
                  <a:path w="546" h="452">
                    <a:moveTo>
                      <a:pt x="47" y="0"/>
                    </a:moveTo>
                    <a:lnTo>
                      <a:pt x="35" y="173"/>
                    </a:lnTo>
                    <a:lnTo>
                      <a:pt x="0" y="404"/>
                    </a:lnTo>
                    <a:lnTo>
                      <a:pt x="162" y="416"/>
                    </a:lnTo>
                    <a:lnTo>
                      <a:pt x="534" y="451"/>
                    </a:lnTo>
                    <a:lnTo>
                      <a:pt x="545" y="46"/>
                    </a:lnTo>
                    <a:lnTo>
                      <a:pt x="47"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2163960" y="2479320"/>
                <a:ext cx="599400" cy="502920"/>
              </a:xfrm>
              <a:custGeom>
                <a:avLst/>
                <a:gdLst/>
                <a:ahLst/>
                <a:rect l="l" t="t" r="r" b="b"/>
                <a:pathLst>
                  <a:path w="579" h="431">
                    <a:moveTo>
                      <a:pt x="57" y="0"/>
                    </a:moveTo>
                    <a:lnTo>
                      <a:pt x="23" y="255"/>
                    </a:lnTo>
                    <a:lnTo>
                      <a:pt x="0" y="407"/>
                    </a:lnTo>
                    <a:lnTo>
                      <a:pt x="289" y="418"/>
                    </a:lnTo>
                    <a:lnTo>
                      <a:pt x="566" y="430"/>
                    </a:lnTo>
                    <a:lnTo>
                      <a:pt x="566" y="232"/>
                    </a:lnTo>
                    <a:lnTo>
                      <a:pt x="578" y="35"/>
                    </a:lnTo>
                    <a:lnTo>
                      <a:pt x="416" y="35"/>
                    </a:lnTo>
                    <a:lnTo>
                      <a:pt x="57"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1634400" y="2898000"/>
                <a:ext cx="542520" cy="677880"/>
              </a:xfrm>
              <a:custGeom>
                <a:avLst/>
                <a:gdLst/>
                <a:ahLst/>
                <a:rect l="l" t="t" r="r" b="b"/>
                <a:pathLst>
                  <a:path w="524" h="581">
                    <a:moveTo>
                      <a:pt x="129" y="0"/>
                    </a:moveTo>
                    <a:lnTo>
                      <a:pt x="116" y="81"/>
                    </a:lnTo>
                    <a:lnTo>
                      <a:pt x="81" y="69"/>
                    </a:lnTo>
                    <a:lnTo>
                      <a:pt x="81" y="161"/>
                    </a:lnTo>
                    <a:lnTo>
                      <a:pt x="58" y="186"/>
                    </a:lnTo>
                    <a:lnTo>
                      <a:pt x="93" y="243"/>
                    </a:lnTo>
                    <a:lnTo>
                      <a:pt x="58" y="267"/>
                    </a:lnTo>
                    <a:lnTo>
                      <a:pt x="47" y="313"/>
                    </a:lnTo>
                    <a:lnTo>
                      <a:pt x="12" y="359"/>
                    </a:lnTo>
                    <a:lnTo>
                      <a:pt x="35" y="382"/>
                    </a:lnTo>
                    <a:lnTo>
                      <a:pt x="0" y="394"/>
                    </a:lnTo>
                    <a:lnTo>
                      <a:pt x="0" y="430"/>
                    </a:lnTo>
                    <a:lnTo>
                      <a:pt x="291" y="580"/>
                    </a:lnTo>
                    <a:lnTo>
                      <a:pt x="454" y="580"/>
                    </a:lnTo>
                    <a:lnTo>
                      <a:pt x="523" y="46"/>
                    </a:lnTo>
                    <a:lnTo>
                      <a:pt x="129"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2103840" y="2954160"/>
                <a:ext cx="576720" cy="634680"/>
              </a:xfrm>
              <a:custGeom>
                <a:avLst/>
                <a:gdLst/>
                <a:ahLst/>
                <a:rect l="l" t="t" r="r" b="b"/>
                <a:pathLst>
                  <a:path w="557" h="544">
                    <a:moveTo>
                      <a:pt x="69" y="0"/>
                    </a:moveTo>
                    <a:lnTo>
                      <a:pt x="556" y="23"/>
                    </a:lnTo>
                    <a:lnTo>
                      <a:pt x="533" y="497"/>
                    </a:lnTo>
                    <a:lnTo>
                      <a:pt x="371" y="486"/>
                    </a:lnTo>
                    <a:lnTo>
                      <a:pt x="220" y="486"/>
                    </a:lnTo>
                    <a:lnTo>
                      <a:pt x="220" y="509"/>
                    </a:lnTo>
                    <a:lnTo>
                      <a:pt x="104" y="509"/>
                    </a:lnTo>
                    <a:lnTo>
                      <a:pt x="92" y="543"/>
                    </a:lnTo>
                    <a:lnTo>
                      <a:pt x="0" y="532"/>
                    </a:lnTo>
                    <a:lnTo>
                      <a:pt x="58" y="127"/>
                    </a:lnTo>
                    <a:lnTo>
                      <a:pt x="69"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2331720" y="3047760"/>
                <a:ext cx="1150200" cy="1202760"/>
              </a:xfrm>
              <a:custGeom>
                <a:avLst/>
                <a:gdLst/>
                <a:ahLst/>
                <a:rect l="l" t="t" r="r" b="b"/>
                <a:pathLst>
                  <a:path w="1111" h="1031">
                    <a:moveTo>
                      <a:pt x="323" y="0"/>
                    </a:moveTo>
                    <a:lnTo>
                      <a:pt x="566" y="0"/>
                    </a:lnTo>
                    <a:lnTo>
                      <a:pt x="566" y="196"/>
                    </a:lnTo>
                    <a:lnTo>
                      <a:pt x="694" y="243"/>
                    </a:lnTo>
                    <a:lnTo>
                      <a:pt x="728" y="231"/>
                    </a:lnTo>
                    <a:lnTo>
                      <a:pt x="809" y="266"/>
                    </a:lnTo>
                    <a:lnTo>
                      <a:pt x="856" y="266"/>
                    </a:lnTo>
                    <a:lnTo>
                      <a:pt x="960" y="220"/>
                    </a:lnTo>
                    <a:lnTo>
                      <a:pt x="1006" y="266"/>
                    </a:lnTo>
                    <a:lnTo>
                      <a:pt x="1052" y="277"/>
                    </a:lnTo>
                    <a:lnTo>
                      <a:pt x="1052" y="428"/>
                    </a:lnTo>
                    <a:lnTo>
                      <a:pt x="1110" y="520"/>
                    </a:lnTo>
                    <a:lnTo>
                      <a:pt x="1099" y="648"/>
                    </a:lnTo>
                    <a:lnTo>
                      <a:pt x="1041" y="706"/>
                    </a:lnTo>
                    <a:lnTo>
                      <a:pt x="1029" y="660"/>
                    </a:lnTo>
                    <a:lnTo>
                      <a:pt x="1006" y="683"/>
                    </a:lnTo>
                    <a:lnTo>
                      <a:pt x="1018" y="706"/>
                    </a:lnTo>
                    <a:lnTo>
                      <a:pt x="914" y="787"/>
                    </a:lnTo>
                    <a:lnTo>
                      <a:pt x="890" y="787"/>
                    </a:lnTo>
                    <a:lnTo>
                      <a:pt x="833" y="834"/>
                    </a:lnTo>
                    <a:lnTo>
                      <a:pt x="833" y="845"/>
                    </a:lnTo>
                    <a:lnTo>
                      <a:pt x="809" y="857"/>
                    </a:lnTo>
                    <a:lnTo>
                      <a:pt x="833" y="880"/>
                    </a:lnTo>
                    <a:lnTo>
                      <a:pt x="798" y="914"/>
                    </a:lnTo>
                    <a:lnTo>
                      <a:pt x="809" y="972"/>
                    </a:lnTo>
                    <a:lnTo>
                      <a:pt x="833" y="995"/>
                    </a:lnTo>
                    <a:lnTo>
                      <a:pt x="833" y="1030"/>
                    </a:lnTo>
                    <a:lnTo>
                      <a:pt x="786" y="1030"/>
                    </a:lnTo>
                    <a:lnTo>
                      <a:pt x="752" y="1007"/>
                    </a:lnTo>
                    <a:lnTo>
                      <a:pt x="717" y="1019"/>
                    </a:lnTo>
                    <a:lnTo>
                      <a:pt x="636" y="984"/>
                    </a:lnTo>
                    <a:lnTo>
                      <a:pt x="590" y="868"/>
                    </a:lnTo>
                    <a:lnTo>
                      <a:pt x="532" y="810"/>
                    </a:lnTo>
                    <a:lnTo>
                      <a:pt x="485" y="706"/>
                    </a:lnTo>
                    <a:lnTo>
                      <a:pt x="451" y="695"/>
                    </a:lnTo>
                    <a:lnTo>
                      <a:pt x="428" y="672"/>
                    </a:lnTo>
                    <a:lnTo>
                      <a:pt x="404" y="672"/>
                    </a:lnTo>
                    <a:lnTo>
                      <a:pt x="358" y="660"/>
                    </a:lnTo>
                    <a:lnTo>
                      <a:pt x="323" y="672"/>
                    </a:lnTo>
                    <a:lnTo>
                      <a:pt x="300" y="729"/>
                    </a:lnTo>
                    <a:lnTo>
                      <a:pt x="266" y="729"/>
                    </a:lnTo>
                    <a:lnTo>
                      <a:pt x="196" y="695"/>
                    </a:lnTo>
                    <a:lnTo>
                      <a:pt x="161" y="648"/>
                    </a:lnTo>
                    <a:lnTo>
                      <a:pt x="150" y="579"/>
                    </a:lnTo>
                    <a:lnTo>
                      <a:pt x="115" y="543"/>
                    </a:lnTo>
                    <a:lnTo>
                      <a:pt x="46" y="487"/>
                    </a:lnTo>
                    <a:lnTo>
                      <a:pt x="0" y="428"/>
                    </a:lnTo>
                    <a:lnTo>
                      <a:pt x="0" y="405"/>
                    </a:lnTo>
                    <a:lnTo>
                      <a:pt x="161" y="405"/>
                    </a:lnTo>
                    <a:lnTo>
                      <a:pt x="300" y="416"/>
                    </a:lnTo>
                    <a:lnTo>
                      <a:pt x="323"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618640" y="1575000"/>
                <a:ext cx="565200" cy="366120"/>
              </a:xfrm>
              <a:custGeom>
                <a:avLst/>
                <a:gdLst/>
                <a:ahLst/>
                <a:rect l="l" t="t" r="r" b="b"/>
                <a:pathLst>
                  <a:path w="546" h="314">
                    <a:moveTo>
                      <a:pt x="0" y="0"/>
                    </a:moveTo>
                    <a:lnTo>
                      <a:pt x="452" y="12"/>
                    </a:lnTo>
                    <a:lnTo>
                      <a:pt x="487" y="104"/>
                    </a:lnTo>
                    <a:lnTo>
                      <a:pt x="522" y="175"/>
                    </a:lnTo>
                    <a:lnTo>
                      <a:pt x="545" y="290"/>
                    </a:lnTo>
                    <a:lnTo>
                      <a:pt x="533" y="313"/>
                    </a:lnTo>
                    <a:lnTo>
                      <a:pt x="360" y="313"/>
                    </a:lnTo>
                    <a:lnTo>
                      <a:pt x="0" y="302"/>
                    </a:lnTo>
                    <a:lnTo>
                      <a:pt x="0"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2607120" y="1926360"/>
                <a:ext cx="588960" cy="433800"/>
              </a:xfrm>
              <a:custGeom>
                <a:avLst/>
                <a:gdLst/>
                <a:ahLst/>
                <a:rect l="l" t="t" r="r" b="b"/>
                <a:pathLst>
                  <a:path w="569" h="372">
                    <a:moveTo>
                      <a:pt x="11" y="0"/>
                    </a:moveTo>
                    <a:lnTo>
                      <a:pt x="11" y="150"/>
                    </a:lnTo>
                    <a:lnTo>
                      <a:pt x="0" y="313"/>
                    </a:lnTo>
                    <a:lnTo>
                      <a:pt x="417" y="325"/>
                    </a:lnTo>
                    <a:lnTo>
                      <a:pt x="452" y="348"/>
                    </a:lnTo>
                    <a:lnTo>
                      <a:pt x="487" y="313"/>
                    </a:lnTo>
                    <a:lnTo>
                      <a:pt x="568" y="371"/>
                    </a:lnTo>
                    <a:lnTo>
                      <a:pt x="556" y="313"/>
                    </a:lnTo>
                    <a:lnTo>
                      <a:pt x="556" y="255"/>
                    </a:lnTo>
                    <a:lnTo>
                      <a:pt x="568" y="92"/>
                    </a:lnTo>
                    <a:lnTo>
                      <a:pt x="533" y="58"/>
                    </a:lnTo>
                    <a:lnTo>
                      <a:pt x="544" y="11"/>
                    </a:lnTo>
                    <a:lnTo>
                      <a:pt x="277" y="11"/>
                    </a:lnTo>
                    <a:lnTo>
                      <a:pt x="11"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2594520" y="2291400"/>
                <a:ext cx="696960" cy="351000"/>
              </a:xfrm>
              <a:custGeom>
                <a:avLst/>
                <a:gdLst/>
                <a:ahLst/>
                <a:rect l="l" t="t" r="r" b="b"/>
                <a:pathLst>
                  <a:path w="673" h="301">
                    <a:moveTo>
                      <a:pt x="12" y="0"/>
                    </a:moveTo>
                    <a:lnTo>
                      <a:pt x="0" y="196"/>
                    </a:lnTo>
                    <a:lnTo>
                      <a:pt x="150" y="196"/>
                    </a:lnTo>
                    <a:lnTo>
                      <a:pt x="150" y="300"/>
                    </a:lnTo>
                    <a:lnTo>
                      <a:pt x="360" y="300"/>
                    </a:lnTo>
                    <a:lnTo>
                      <a:pt x="545" y="288"/>
                    </a:lnTo>
                    <a:lnTo>
                      <a:pt x="672" y="300"/>
                    </a:lnTo>
                    <a:lnTo>
                      <a:pt x="637" y="207"/>
                    </a:lnTo>
                    <a:lnTo>
                      <a:pt x="603" y="127"/>
                    </a:lnTo>
                    <a:lnTo>
                      <a:pt x="580" y="46"/>
                    </a:lnTo>
                    <a:lnTo>
                      <a:pt x="499" y="0"/>
                    </a:lnTo>
                    <a:lnTo>
                      <a:pt x="464" y="23"/>
                    </a:lnTo>
                    <a:lnTo>
                      <a:pt x="418" y="12"/>
                    </a:lnTo>
                    <a:lnTo>
                      <a:pt x="243" y="0"/>
                    </a:lnTo>
                    <a:lnTo>
                      <a:pt x="12"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2750040" y="2627280"/>
                <a:ext cx="613800" cy="354600"/>
              </a:xfrm>
              <a:custGeom>
                <a:avLst/>
                <a:gdLst/>
                <a:ahLst/>
                <a:rect l="l" t="t" r="r" b="b"/>
                <a:pathLst>
                  <a:path w="593" h="304">
                    <a:moveTo>
                      <a:pt x="0" y="0"/>
                    </a:moveTo>
                    <a:lnTo>
                      <a:pt x="0" y="175"/>
                    </a:lnTo>
                    <a:lnTo>
                      <a:pt x="0" y="303"/>
                    </a:lnTo>
                    <a:lnTo>
                      <a:pt x="592" y="303"/>
                    </a:lnTo>
                    <a:lnTo>
                      <a:pt x="580" y="152"/>
                    </a:lnTo>
                    <a:lnTo>
                      <a:pt x="580" y="94"/>
                    </a:lnTo>
                    <a:lnTo>
                      <a:pt x="534" y="47"/>
                    </a:lnTo>
                    <a:lnTo>
                      <a:pt x="545" y="23"/>
                    </a:lnTo>
                    <a:lnTo>
                      <a:pt x="522" y="0"/>
                    </a:lnTo>
                    <a:lnTo>
                      <a:pt x="255" y="0"/>
                    </a:lnTo>
                    <a:lnTo>
                      <a:pt x="0"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2666160" y="2980800"/>
                <a:ext cx="708120" cy="378000"/>
              </a:xfrm>
              <a:custGeom>
                <a:avLst/>
                <a:gdLst/>
                <a:ahLst/>
                <a:rect l="l" t="t" r="r" b="b"/>
                <a:pathLst>
                  <a:path w="684" h="324">
                    <a:moveTo>
                      <a:pt x="0" y="0"/>
                    </a:moveTo>
                    <a:lnTo>
                      <a:pt x="0" y="58"/>
                    </a:lnTo>
                    <a:lnTo>
                      <a:pt x="243" y="58"/>
                    </a:lnTo>
                    <a:lnTo>
                      <a:pt x="243" y="253"/>
                    </a:lnTo>
                    <a:lnTo>
                      <a:pt x="371" y="300"/>
                    </a:lnTo>
                    <a:lnTo>
                      <a:pt x="405" y="288"/>
                    </a:lnTo>
                    <a:lnTo>
                      <a:pt x="486" y="323"/>
                    </a:lnTo>
                    <a:lnTo>
                      <a:pt x="533" y="323"/>
                    </a:lnTo>
                    <a:lnTo>
                      <a:pt x="637" y="288"/>
                    </a:lnTo>
                    <a:lnTo>
                      <a:pt x="683" y="323"/>
                    </a:lnTo>
                    <a:lnTo>
                      <a:pt x="683" y="116"/>
                    </a:lnTo>
                    <a:lnTo>
                      <a:pt x="672" y="0"/>
                    </a:lnTo>
                    <a:lnTo>
                      <a:pt x="0"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363120" y="2994840"/>
                <a:ext cx="407880" cy="417600"/>
              </a:xfrm>
              <a:custGeom>
                <a:avLst/>
                <a:gdLst/>
                <a:ahLst/>
                <a:rect l="l" t="t" r="r" b="b"/>
                <a:pathLst>
                  <a:path w="394" h="358">
                    <a:moveTo>
                      <a:pt x="0" y="34"/>
                    </a:moveTo>
                    <a:lnTo>
                      <a:pt x="162" y="11"/>
                    </a:lnTo>
                    <a:lnTo>
                      <a:pt x="347" y="0"/>
                    </a:lnTo>
                    <a:lnTo>
                      <a:pt x="335" y="46"/>
                    </a:lnTo>
                    <a:lnTo>
                      <a:pt x="381" y="34"/>
                    </a:lnTo>
                    <a:lnTo>
                      <a:pt x="393" y="69"/>
                    </a:lnTo>
                    <a:lnTo>
                      <a:pt x="347" y="92"/>
                    </a:lnTo>
                    <a:lnTo>
                      <a:pt x="358" y="150"/>
                    </a:lnTo>
                    <a:lnTo>
                      <a:pt x="312" y="230"/>
                    </a:lnTo>
                    <a:lnTo>
                      <a:pt x="277" y="288"/>
                    </a:lnTo>
                    <a:lnTo>
                      <a:pt x="300" y="346"/>
                    </a:lnTo>
                    <a:lnTo>
                      <a:pt x="57" y="357"/>
                    </a:lnTo>
                    <a:lnTo>
                      <a:pt x="57" y="322"/>
                    </a:lnTo>
                    <a:lnTo>
                      <a:pt x="11" y="311"/>
                    </a:lnTo>
                    <a:lnTo>
                      <a:pt x="11" y="92"/>
                    </a:lnTo>
                    <a:lnTo>
                      <a:pt x="0" y="34"/>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3423240" y="3399840"/>
                <a:ext cx="492840" cy="446760"/>
              </a:xfrm>
              <a:custGeom>
                <a:avLst/>
                <a:gdLst/>
                <a:ahLst/>
                <a:rect l="l" t="t" r="r" b="b"/>
                <a:pathLst>
                  <a:path w="476" h="383">
                    <a:moveTo>
                      <a:pt x="0" y="11"/>
                    </a:moveTo>
                    <a:lnTo>
                      <a:pt x="243" y="0"/>
                    </a:lnTo>
                    <a:lnTo>
                      <a:pt x="278" y="80"/>
                    </a:lnTo>
                    <a:lnTo>
                      <a:pt x="243" y="173"/>
                    </a:lnTo>
                    <a:lnTo>
                      <a:pt x="232" y="209"/>
                    </a:lnTo>
                    <a:lnTo>
                      <a:pt x="394" y="196"/>
                    </a:lnTo>
                    <a:lnTo>
                      <a:pt x="405" y="255"/>
                    </a:lnTo>
                    <a:lnTo>
                      <a:pt x="359" y="255"/>
                    </a:lnTo>
                    <a:lnTo>
                      <a:pt x="336" y="278"/>
                    </a:lnTo>
                    <a:lnTo>
                      <a:pt x="359" y="290"/>
                    </a:lnTo>
                    <a:lnTo>
                      <a:pt x="405" y="278"/>
                    </a:lnTo>
                    <a:lnTo>
                      <a:pt x="405" y="301"/>
                    </a:lnTo>
                    <a:lnTo>
                      <a:pt x="429" y="278"/>
                    </a:lnTo>
                    <a:lnTo>
                      <a:pt x="440" y="278"/>
                    </a:lnTo>
                    <a:lnTo>
                      <a:pt x="429" y="324"/>
                    </a:lnTo>
                    <a:lnTo>
                      <a:pt x="463" y="336"/>
                    </a:lnTo>
                    <a:lnTo>
                      <a:pt x="475" y="371"/>
                    </a:lnTo>
                    <a:lnTo>
                      <a:pt x="463" y="371"/>
                    </a:lnTo>
                    <a:lnTo>
                      <a:pt x="429" y="359"/>
                    </a:lnTo>
                    <a:lnTo>
                      <a:pt x="394" y="347"/>
                    </a:lnTo>
                    <a:lnTo>
                      <a:pt x="394" y="382"/>
                    </a:lnTo>
                    <a:lnTo>
                      <a:pt x="371" y="382"/>
                    </a:lnTo>
                    <a:lnTo>
                      <a:pt x="359" y="347"/>
                    </a:lnTo>
                    <a:lnTo>
                      <a:pt x="348" y="371"/>
                    </a:lnTo>
                    <a:lnTo>
                      <a:pt x="278" y="371"/>
                    </a:lnTo>
                    <a:lnTo>
                      <a:pt x="278" y="347"/>
                    </a:lnTo>
                    <a:lnTo>
                      <a:pt x="255" y="324"/>
                    </a:lnTo>
                    <a:lnTo>
                      <a:pt x="197" y="324"/>
                    </a:lnTo>
                    <a:lnTo>
                      <a:pt x="243" y="347"/>
                    </a:lnTo>
                    <a:lnTo>
                      <a:pt x="186" y="359"/>
                    </a:lnTo>
                    <a:lnTo>
                      <a:pt x="81" y="347"/>
                    </a:lnTo>
                    <a:lnTo>
                      <a:pt x="47" y="347"/>
                    </a:lnTo>
                    <a:lnTo>
                      <a:pt x="58" y="220"/>
                    </a:lnTo>
                    <a:lnTo>
                      <a:pt x="0" y="127"/>
                    </a:lnTo>
                    <a:lnTo>
                      <a:pt x="0" y="11"/>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3085560" y="1533960"/>
                <a:ext cx="553680" cy="690840"/>
              </a:xfrm>
              <a:custGeom>
                <a:avLst/>
                <a:gdLst/>
                <a:ahLst/>
                <a:rect l="l" t="t" r="r" b="b"/>
                <a:pathLst>
                  <a:path w="535" h="592">
                    <a:moveTo>
                      <a:pt x="0" y="47"/>
                    </a:moveTo>
                    <a:lnTo>
                      <a:pt x="139" y="47"/>
                    </a:lnTo>
                    <a:lnTo>
                      <a:pt x="139" y="0"/>
                    </a:lnTo>
                    <a:lnTo>
                      <a:pt x="174" y="12"/>
                    </a:lnTo>
                    <a:lnTo>
                      <a:pt x="174" y="47"/>
                    </a:lnTo>
                    <a:lnTo>
                      <a:pt x="243" y="81"/>
                    </a:lnTo>
                    <a:lnTo>
                      <a:pt x="268" y="70"/>
                    </a:lnTo>
                    <a:lnTo>
                      <a:pt x="302" y="70"/>
                    </a:lnTo>
                    <a:lnTo>
                      <a:pt x="337" y="105"/>
                    </a:lnTo>
                    <a:lnTo>
                      <a:pt x="349" y="93"/>
                    </a:lnTo>
                    <a:lnTo>
                      <a:pt x="406" y="105"/>
                    </a:lnTo>
                    <a:lnTo>
                      <a:pt x="430" y="81"/>
                    </a:lnTo>
                    <a:lnTo>
                      <a:pt x="464" y="105"/>
                    </a:lnTo>
                    <a:lnTo>
                      <a:pt x="534" y="93"/>
                    </a:lnTo>
                    <a:lnTo>
                      <a:pt x="430" y="174"/>
                    </a:lnTo>
                    <a:lnTo>
                      <a:pt x="372" y="232"/>
                    </a:lnTo>
                    <a:lnTo>
                      <a:pt x="383" y="325"/>
                    </a:lnTo>
                    <a:lnTo>
                      <a:pt x="349" y="372"/>
                    </a:lnTo>
                    <a:lnTo>
                      <a:pt x="360" y="395"/>
                    </a:lnTo>
                    <a:lnTo>
                      <a:pt x="360" y="464"/>
                    </a:lnTo>
                    <a:lnTo>
                      <a:pt x="395" y="464"/>
                    </a:lnTo>
                    <a:lnTo>
                      <a:pt x="453" y="510"/>
                    </a:lnTo>
                    <a:lnTo>
                      <a:pt x="476" y="580"/>
                    </a:lnTo>
                    <a:lnTo>
                      <a:pt x="93" y="591"/>
                    </a:lnTo>
                    <a:lnTo>
                      <a:pt x="105" y="429"/>
                    </a:lnTo>
                    <a:lnTo>
                      <a:pt x="70" y="395"/>
                    </a:lnTo>
                    <a:lnTo>
                      <a:pt x="81" y="348"/>
                    </a:lnTo>
                    <a:lnTo>
                      <a:pt x="93" y="325"/>
                    </a:lnTo>
                    <a:lnTo>
                      <a:pt x="70" y="209"/>
                    </a:lnTo>
                    <a:lnTo>
                      <a:pt x="35" y="139"/>
                    </a:lnTo>
                    <a:lnTo>
                      <a:pt x="0" y="47"/>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3448080" y="1778040"/>
                <a:ext cx="406800" cy="541080"/>
              </a:xfrm>
              <a:custGeom>
                <a:avLst/>
                <a:gdLst/>
                <a:ahLst/>
                <a:rect l="l" t="t" r="r" b="b"/>
                <a:pathLst>
                  <a:path w="393" h="464">
                    <a:moveTo>
                      <a:pt x="23" y="23"/>
                    </a:moveTo>
                    <a:lnTo>
                      <a:pt x="57" y="23"/>
                    </a:lnTo>
                    <a:lnTo>
                      <a:pt x="81" y="23"/>
                    </a:lnTo>
                    <a:lnTo>
                      <a:pt x="104" y="0"/>
                    </a:lnTo>
                    <a:lnTo>
                      <a:pt x="115" y="34"/>
                    </a:lnTo>
                    <a:lnTo>
                      <a:pt x="162" y="34"/>
                    </a:lnTo>
                    <a:lnTo>
                      <a:pt x="185" y="57"/>
                    </a:lnTo>
                    <a:lnTo>
                      <a:pt x="218" y="57"/>
                    </a:lnTo>
                    <a:lnTo>
                      <a:pt x="253" y="69"/>
                    </a:lnTo>
                    <a:lnTo>
                      <a:pt x="311" y="81"/>
                    </a:lnTo>
                    <a:lnTo>
                      <a:pt x="323" y="115"/>
                    </a:lnTo>
                    <a:lnTo>
                      <a:pt x="346" y="115"/>
                    </a:lnTo>
                    <a:lnTo>
                      <a:pt x="346" y="138"/>
                    </a:lnTo>
                    <a:lnTo>
                      <a:pt x="346" y="162"/>
                    </a:lnTo>
                    <a:lnTo>
                      <a:pt x="334" y="196"/>
                    </a:lnTo>
                    <a:lnTo>
                      <a:pt x="346" y="208"/>
                    </a:lnTo>
                    <a:lnTo>
                      <a:pt x="380" y="173"/>
                    </a:lnTo>
                    <a:lnTo>
                      <a:pt x="380" y="150"/>
                    </a:lnTo>
                    <a:lnTo>
                      <a:pt x="392" y="150"/>
                    </a:lnTo>
                    <a:lnTo>
                      <a:pt x="392" y="173"/>
                    </a:lnTo>
                    <a:lnTo>
                      <a:pt x="369" y="196"/>
                    </a:lnTo>
                    <a:lnTo>
                      <a:pt x="357" y="255"/>
                    </a:lnTo>
                    <a:lnTo>
                      <a:pt x="357" y="359"/>
                    </a:lnTo>
                    <a:lnTo>
                      <a:pt x="380" y="371"/>
                    </a:lnTo>
                    <a:lnTo>
                      <a:pt x="369" y="429"/>
                    </a:lnTo>
                    <a:lnTo>
                      <a:pt x="185" y="463"/>
                    </a:lnTo>
                    <a:lnTo>
                      <a:pt x="138" y="440"/>
                    </a:lnTo>
                    <a:lnTo>
                      <a:pt x="138" y="394"/>
                    </a:lnTo>
                    <a:lnTo>
                      <a:pt x="115" y="359"/>
                    </a:lnTo>
                    <a:lnTo>
                      <a:pt x="104" y="301"/>
                    </a:lnTo>
                    <a:lnTo>
                      <a:pt x="46" y="255"/>
                    </a:lnTo>
                    <a:lnTo>
                      <a:pt x="11" y="255"/>
                    </a:lnTo>
                    <a:lnTo>
                      <a:pt x="11" y="185"/>
                    </a:lnTo>
                    <a:lnTo>
                      <a:pt x="0" y="162"/>
                    </a:lnTo>
                    <a:lnTo>
                      <a:pt x="34" y="115"/>
                    </a:lnTo>
                    <a:lnTo>
                      <a:pt x="23"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182760" y="2210760"/>
                <a:ext cx="481320" cy="352080"/>
              </a:xfrm>
              <a:custGeom>
                <a:avLst/>
                <a:gdLst/>
                <a:ahLst/>
                <a:rect l="l" t="t" r="r" b="b"/>
                <a:pathLst>
                  <a:path w="465" h="302">
                    <a:moveTo>
                      <a:pt x="0" y="11"/>
                    </a:moveTo>
                    <a:lnTo>
                      <a:pt x="0" y="69"/>
                    </a:lnTo>
                    <a:lnTo>
                      <a:pt x="12" y="115"/>
                    </a:lnTo>
                    <a:lnTo>
                      <a:pt x="46" y="232"/>
                    </a:lnTo>
                    <a:lnTo>
                      <a:pt x="69" y="301"/>
                    </a:lnTo>
                    <a:lnTo>
                      <a:pt x="348" y="278"/>
                    </a:lnTo>
                    <a:lnTo>
                      <a:pt x="394" y="301"/>
                    </a:lnTo>
                    <a:lnTo>
                      <a:pt x="418" y="244"/>
                    </a:lnTo>
                    <a:lnTo>
                      <a:pt x="418" y="197"/>
                    </a:lnTo>
                    <a:lnTo>
                      <a:pt x="464" y="186"/>
                    </a:lnTo>
                    <a:lnTo>
                      <a:pt x="464" y="127"/>
                    </a:lnTo>
                    <a:lnTo>
                      <a:pt x="441" y="92"/>
                    </a:lnTo>
                    <a:lnTo>
                      <a:pt x="394" y="69"/>
                    </a:lnTo>
                    <a:lnTo>
                      <a:pt x="394" y="23"/>
                    </a:lnTo>
                    <a:lnTo>
                      <a:pt x="383" y="0"/>
                    </a:lnTo>
                    <a:lnTo>
                      <a:pt x="279" y="0"/>
                    </a:lnTo>
                    <a:lnTo>
                      <a:pt x="174" y="0"/>
                    </a:lnTo>
                    <a:lnTo>
                      <a:pt x="0" y="11"/>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602160" y="1697400"/>
                <a:ext cx="457560" cy="215640"/>
              </a:xfrm>
              <a:custGeom>
                <a:avLst/>
                <a:gdLst/>
                <a:ahLst/>
                <a:rect l="l" t="t" r="r" b="b"/>
                <a:pathLst>
                  <a:path w="442" h="185">
                    <a:moveTo>
                      <a:pt x="0" y="103"/>
                    </a:moveTo>
                    <a:lnTo>
                      <a:pt x="104" y="0"/>
                    </a:lnTo>
                    <a:lnTo>
                      <a:pt x="81" y="35"/>
                    </a:lnTo>
                    <a:lnTo>
                      <a:pt x="93" y="58"/>
                    </a:lnTo>
                    <a:lnTo>
                      <a:pt x="127" y="35"/>
                    </a:lnTo>
                    <a:lnTo>
                      <a:pt x="197" y="58"/>
                    </a:lnTo>
                    <a:lnTo>
                      <a:pt x="221" y="35"/>
                    </a:lnTo>
                    <a:lnTo>
                      <a:pt x="313" y="23"/>
                    </a:lnTo>
                    <a:lnTo>
                      <a:pt x="325" y="58"/>
                    </a:lnTo>
                    <a:lnTo>
                      <a:pt x="360" y="47"/>
                    </a:lnTo>
                    <a:lnTo>
                      <a:pt x="429" y="81"/>
                    </a:lnTo>
                    <a:lnTo>
                      <a:pt x="441" y="93"/>
                    </a:lnTo>
                    <a:lnTo>
                      <a:pt x="360" y="115"/>
                    </a:lnTo>
                    <a:lnTo>
                      <a:pt x="337" y="103"/>
                    </a:lnTo>
                    <a:lnTo>
                      <a:pt x="302" y="103"/>
                    </a:lnTo>
                    <a:lnTo>
                      <a:pt x="256" y="126"/>
                    </a:lnTo>
                    <a:lnTo>
                      <a:pt x="244" y="126"/>
                    </a:lnTo>
                    <a:lnTo>
                      <a:pt x="221" y="115"/>
                    </a:lnTo>
                    <a:lnTo>
                      <a:pt x="197" y="184"/>
                    </a:lnTo>
                    <a:lnTo>
                      <a:pt x="174" y="184"/>
                    </a:lnTo>
                    <a:lnTo>
                      <a:pt x="162" y="150"/>
                    </a:lnTo>
                    <a:lnTo>
                      <a:pt x="104" y="138"/>
                    </a:lnTo>
                    <a:lnTo>
                      <a:pt x="69" y="126"/>
                    </a:lnTo>
                    <a:lnTo>
                      <a:pt x="23" y="126"/>
                    </a:lnTo>
                    <a:lnTo>
                      <a:pt x="0" y="10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915000" y="1843560"/>
                <a:ext cx="322920" cy="488520"/>
              </a:xfrm>
              <a:custGeom>
                <a:avLst/>
                <a:gdLst/>
                <a:ahLst/>
                <a:rect l="l" t="t" r="r" b="b"/>
                <a:pathLst>
                  <a:path w="312" h="419">
                    <a:moveTo>
                      <a:pt x="81" y="24"/>
                    </a:moveTo>
                    <a:lnTo>
                      <a:pt x="92" y="47"/>
                    </a:lnTo>
                    <a:lnTo>
                      <a:pt x="69" y="58"/>
                    </a:lnTo>
                    <a:lnTo>
                      <a:pt x="69" y="128"/>
                    </a:lnTo>
                    <a:lnTo>
                      <a:pt x="58" y="81"/>
                    </a:lnTo>
                    <a:lnTo>
                      <a:pt x="11" y="128"/>
                    </a:lnTo>
                    <a:lnTo>
                      <a:pt x="0" y="244"/>
                    </a:lnTo>
                    <a:lnTo>
                      <a:pt x="35" y="302"/>
                    </a:lnTo>
                    <a:lnTo>
                      <a:pt x="35" y="337"/>
                    </a:lnTo>
                    <a:lnTo>
                      <a:pt x="35" y="360"/>
                    </a:lnTo>
                    <a:lnTo>
                      <a:pt x="35" y="383"/>
                    </a:lnTo>
                    <a:lnTo>
                      <a:pt x="23" y="418"/>
                    </a:lnTo>
                    <a:lnTo>
                      <a:pt x="149" y="418"/>
                    </a:lnTo>
                    <a:lnTo>
                      <a:pt x="311" y="395"/>
                    </a:lnTo>
                    <a:lnTo>
                      <a:pt x="277" y="395"/>
                    </a:lnTo>
                    <a:lnTo>
                      <a:pt x="265" y="372"/>
                    </a:lnTo>
                    <a:lnTo>
                      <a:pt x="288" y="348"/>
                    </a:lnTo>
                    <a:lnTo>
                      <a:pt x="288" y="325"/>
                    </a:lnTo>
                    <a:lnTo>
                      <a:pt x="277" y="302"/>
                    </a:lnTo>
                    <a:lnTo>
                      <a:pt x="288" y="291"/>
                    </a:lnTo>
                    <a:lnTo>
                      <a:pt x="311" y="291"/>
                    </a:lnTo>
                    <a:lnTo>
                      <a:pt x="300" y="233"/>
                    </a:lnTo>
                    <a:lnTo>
                      <a:pt x="300" y="197"/>
                    </a:lnTo>
                    <a:lnTo>
                      <a:pt x="288" y="174"/>
                    </a:lnTo>
                    <a:lnTo>
                      <a:pt x="277" y="162"/>
                    </a:lnTo>
                    <a:lnTo>
                      <a:pt x="253" y="162"/>
                    </a:lnTo>
                    <a:lnTo>
                      <a:pt x="230" y="162"/>
                    </a:lnTo>
                    <a:lnTo>
                      <a:pt x="219" y="187"/>
                    </a:lnTo>
                    <a:lnTo>
                      <a:pt x="196" y="197"/>
                    </a:lnTo>
                    <a:lnTo>
                      <a:pt x="184" y="197"/>
                    </a:lnTo>
                    <a:lnTo>
                      <a:pt x="184" y="187"/>
                    </a:lnTo>
                    <a:lnTo>
                      <a:pt x="184" y="174"/>
                    </a:lnTo>
                    <a:lnTo>
                      <a:pt x="196" y="162"/>
                    </a:lnTo>
                    <a:lnTo>
                      <a:pt x="207" y="162"/>
                    </a:lnTo>
                    <a:lnTo>
                      <a:pt x="207" y="139"/>
                    </a:lnTo>
                    <a:lnTo>
                      <a:pt x="230" y="128"/>
                    </a:lnTo>
                    <a:lnTo>
                      <a:pt x="207" y="70"/>
                    </a:lnTo>
                    <a:lnTo>
                      <a:pt x="207" y="47"/>
                    </a:lnTo>
                    <a:lnTo>
                      <a:pt x="172" y="35"/>
                    </a:lnTo>
                    <a:lnTo>
                      <a:pt x="116" y="0"/>
                    </a:lnTo>
                    <a:lnTo>
                      <a:pt x="81" y="24"/>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3567240" y="2278800"/>
                <a:ext cx="348840" cy="647280"/>
              </a:xfrm>
              <a:custGeom>
                <a:avLst/>
                <a:gdLst/>
                <a:ahLst/>
                <a:rect l="l" t="t" r="r" b="b"/>
                <a:pathLst>
                  <a:path w="337" h="555">
                    <a:moveTo>
                      <a:pt x="58" y="34"/>
                    </a:moveTo>
                    <a:lnTo>
                      <a:pt x="255" y="0"/>
                    </a:lnTo>
                    <a:lnTo>
                      <a:pt x="290" y="69"/>
                    </a:lnTo>
                    <a:lnTo>
                      <a:pt x="324" y="346"/>
                    </a:lnTo>
                    <a:lnTo>
                      <a:pt x="336" y="392"/>
                    </a:lnTo>
                    <a:lnTo>
                      <a:pt x="301" y="461"/>
                    </a:lnTo>
                    <a:lnTo>
                      <a:pt x="301" y="519"/>
                    </a:lnTo>
                    <a:lnTo>
                      <a:pt x="266" y="507"/>
                    </a:lnTo>
                    <a:lnTo>
                      <a:pt x="278" y="554"/>
                    </a:lnTo>
                    <a:lnTo>
                      <a:pt x="232" y="531"/>
                    </a:lnTo>
                    <a:lnTo>
                      <a:pt x="220" y="542"/>
                    </a:lnTo>
                    <a:lnTo>
                      <a:pt x="185" y="542"/>
                    </a:lnTo>
                    <a:lnTo>
                      <a:pt x="174" y="473"/>
                    </a:lnTo>
                    <a:lnTo>
                      <a:pt x="128" y="450"/>
                    </a:lnTo>
                    <a:lnTo>
                      <a:pt x="128" y="380"/>
                    </a:lnTo>
                    <a:lnTo>
                      <a:pt x="93" y="392"/>
                    </a:lnTo>
                    <a:lnTo>
                      <a:pt x="70" y="334"/>
                    </a:lnTo>
                    <a:lnTo>
                      <a:pt x="0" y="276"/>
                    </a:lnTo>
                    <a:lnTo>
                      <a:pt x="47" y="185"/>
                    </a:lnTo>
                    <a:lnTo>
                      <a:pt x="35" y="138"/>
                    </a:lnTo>
                    <a:lnTo>
                      <a:pt x="93" y="127"/>
                    </a:lnTo>
                    <a:lnTo>
                      <a:pt x="93" y="69"/>
                    </a:lnTo>
                    <a:lnTo>
                      <a:pt x="58" y="34"/>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253320" y="2534040"/>
                <a:ext cx="554760" cy="514440"/>
              </a:xfrm>
              <a:custGeom>
                <a:avLst/>
                <a:gdLst/>
                <a:ahLst/>
                <a:rect l="l" t="t" r="r" b="b"/>
                <a:pathLst>
                  <a:path w="536" h="441">
                    <a:moveTo>
                      <a:pt x="0" y="23"/>
                    </a:moveTo>
                    <a:lnTo>
                      <a:pt x="233" y="0"/>
                    </a:lnTo>
                    <a:lnTo>
                      <a:pt x="291" y="0"/>
                    </a:lnTo>
                    <a:lnTo>
                      <a:pt x="325" y="23"/>
                    </a:lnTo>
                    <a:lnTo>
                      <a:pt x="302" y="58"/>
                    </a:lnTo>
                    <a:lnTo>
                      <a:pt x="372" y="116"/>
                    </a:lnTo>
                    <a:lnTo>
                      <a:pt x="395" y="174"/>
                    </a:lnTo>
                    <a:lnTo>
                      <a:pt x="431" y="162"/>
                    </a:lnTo>
                    <a:lnTo>
                      <a:pt x="431" y="232"/>
                    </a:lnTo>
                    <a:lnTo>
                      <a:pt x="477" y="255"/>
                    </a:lnTo>
                    <a:lnTo>
                      <a:pt x="488" y="313"/>
                    </a:lnTo>
                    <a:lnTo>
                      <a:pt x="523" y="324"/>
                    </a:lnTo>
                    <a:lnTo>
                      <a:pt x="535" y="347"/>
                    </a:lnTo>
                    <a:lnTo>
                      <a:pt x="500" y="382"/>
                    </a:lnTo>
                    <a:lnTo>
                      <a:pt x="488" y="428"/>
                    </a:lnTo>
                    <a:lnTo>
                      <a:pt x="442" y="440"/>
                    </a:lnTo>
                    <a:lnTo>
                      <a:pt x="454" y="394"/>
                    </a:lnTo>
                    <a:lnTo>
                      <a:pt x="256" y="417"/>
                    </a:lnTo>
                    <a:lnTo>
                      <a:pt x="105" y="428"/>
                    </a:lnTo>
                    <a:lnTo>
                      <a:pt x="105" y="382"/>
                    </a:lnTo>
                    <a:lnTo>
                      <a:pt x="93" y="243"/>
                    </a:lnTo>
                    <a:lnTo>
                      <a:pt x="93" y="162"/>
                    </a:lnTo>
                    <a:lnTo>
                      <a:pt x="35" y="128"/>
                    </a:lnTo>
                    <a:lnTo>
                      <a:pt x="58" y="104"/>
                    </a:lnTo>
                    <a:lnTo>
                      <a:pt x="35" y="81"/>
                    </a:lnTo>
                    <a:lnTo>
                      <a:pt x="0"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866400" y="2331000"/>
                <a:ext cx="264960" cy="487440"/>
              </a:xfrm>
              <a:custGeom>
                <a:avLst/>
                <a:gdLst/>
                <a:ahLst/>
                <a:rect l="l" t="t" r="r" b="b"/>
                <a:pathLst>
                  <a:path w="256" h="418">
                    <a:moveTo>
                      <a:pt x="0" y="23"/>
                    </a:moveTo>
                    <a:lnTo>
                      <a:pt x="23" y="46"/>
                    </a:lnTo>
                    <a:lnTo>
                      <a:pt x="57" y="35"/>
                    </a:lnTo>
                    <a:lnTo>
                      <a:pt x="69" y="35"/>
                    </a:lnTo>
                    <a:lnTo>
                      <a:pt x="69" y="0"/>
                    </a:lnTo>
                    <a:lnTo>
                      <a:pt x="197" y="0"/>
                    </a:lnTo>
                    <a:lnTo>
                      <a:pt x="255" y="302"/>
                    </a:lnTo>
                    <a:lnTo>
                      <a:pt x="255" y="290"/>
                    </a:lnTo>
                    <a:lnTo>
                      <a:pt x="209" y="313"/>
                    </a:lnTo>
                    <a:lnTo>
                      <a:pt x="174" y="394"/>
                    </a:lnTo>
                    <a:lnTo>
                      <a:pt x="128" y="382"/>
                    </a:lnTo>
                    <a:lnTo>
                      <a:pt x="81" y="406"/>
                    </a:lnTo>
                    <a:lnTo>
                      <a:pt x="11" y="417"/>
                    </a:lnTo>
                    <a:lnTo>
                      <a:pt x="46" y="348"/>
                    </a:lnTo>
                    <a:lnTo>
                      <a:pt x="34" y="302"/>
                    </a:lnTo>
                    <a:lnTo>
                      <a:pt x="0"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4069440" y="2223720"/>
                <a:ext cx="349920" cy="446760"/>
              </a:xfrm>
              <a:custGeom>
                <a:avLst/>
                <a:gdLst/>
                <a:ahLst/>
                <a:rect l="l" t="t" r="r" b="b"/>
                <a:pathLst>
                  <a:path w="338" h="383">
                    <a:moveTo>
                      <a:pt x="0" y="93"/>
                    </a:moveTo>
                    <a:lnTo>
                      <a:pt x="151" y="70"/>
                    </a:lnTo>
                    <a:lnTo>
                      <a:pt x="186" y="81"/>
                    </a:lnTo>
                    <a:lnTo>
                      <a:pt x="256" y="47"/>
                    </a:lnTo>
                    <a:lnTo>
                      <a:pt x="267" y="12"/>
                    </a:lnTo>
                    <a:lnTo>
                      <a:pt x="314" y="0"/>
                    </a:lnTo>
                    <a:lnTo>
                      <a:pt x="337" y="151"/>
                    </a:lnTo>
                    <a:lnTo>
                      <a:pt x="314" y="162"/>
                    </a:lnTo>
                    <a:lnTo>
                      <a:pt x="325" y="266"/>
                    </a:lnTo>
                    <a:lnTo>
                      <a:pt x="290" y="266"/>
                    </a:lnTo>
                    <a:lnTo>
                      <a:pt x="267" y="324"/>
                    </a:lnTo>
                    <a:lnTo>
                      <a:pt x="244" y="324"/>
                    </a:lnTo>
                    <a:lnTo>
                      <a:pt x="233" y="382"/>
                    </a:lnTo>
                    <a:lnTo>
                      <a:pt x="198" y="359"/>
                    </a:lnTo>
                    <a:lnTo>
                      <a:pt x="128" y="370"/>
                    </a:lnTo>
                    <a:lnTo>
                      <a:pt x="93" y="347"/>
                    </a:lnTo>
                    <a:lnTo>
                      <a:pt x="47" y="347"/>
                    </a:lnTo>
                    <a:lnTo>
                      <a:pt x="23" y="243"/>
                    </a:lnTo>
                    <a:lnTo>
                      <a:pt x="0" y="9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758760" y="2627280"/>
                <a:ext cx="612000" cy="381240"/>
              </a:xfrm>
              <a:custGeom>
                <a:avLst/>
                <a:gdLst/>
                <a:ahLst/>
                <a:rect l="l" t="t" r="r" b="b"/>
                <a:pathLst>
                  <a:path w="591" h="327">
                    <a:moveTo>
                      <a:pt x="0" y="326"/>
                    </a:moveTo>
                    <a:lnTo>
                      <a:pt x="151" y="303"/>
                    </a:lnTo>
                    <a:lnTo>
                      <a:pt x="151" y="291"/>
                    </a:lnTo>
                    <a:lnTo>
                      <a:pt x="498" y="245"/>
                    </a:lnTo>
                    <a:lnTo>
                      <a:pt x="498" y="221"/>
                    </a:lnTo>
                    <a:lnTo>
                      <a:pt x="544" y="198"/>
                    </a:lnTo>
                    <a:lnTo>
                      <a:pt x="556" y="175"/>
                    </a:lnTo>
                    <a:lnTo>
                      <a:pt x="579" y="163"/>
                    </a:lnTo>
                    <a:lnTo>
                      <a:pt x="590" y="128"/>
                    </a:lnTo>
                    <a:lnTo>
                      <a:pt x="544" y="94"/>
                    </a:lnTo>
                    <a:lnTo>
                      <a:pt x="533" y="35"/>
                    </a:lnTo>
                    <a:lnTo>
                      <a:pt x="498" y="12"/>
                    </a:lnTo>
                    <a:lnTo>
                      <a:pt x="417" y="23"/>
                    </a:lnTo>
                    <a:lnTo>
                      <a:pt x="382" y="0"/>
                    </a:lnTo>
                    <a:lnTo>
                      <a:pt x="348" y="0"/>
                    </a:lnTo>
                    <a:lnTo>
                      <a:pt x="359" y="35"/>
                    </a:lnTo>
                    <a:lnTo>
                      <a:pt x="313" y="58"/>
                    </a:lnTo>
                    <a:lnTo>
                      <a:pt x="278" y="140"/>
                    </a:lnTo>
                    <a:lnTo>
                      <a:pt x="232" y="128"/>
                    </a:lnTo>
                    <a:lnTo>
                      <a:pt x="186" y="152"/>
                    </a:lnTo>
                    <a:lnTo>
                      <a:pt x="116" y="163"/>
                    </a:lnTo>
                    <a:lnTo>
                      <a:pt x="116" y="209"/>
                    </a:lnTo>
                    <a:lnTo>
                      <a:pt x="81" y="209"/>
                    </a:lnTo>
                    <a:lnTo>
                      <a:pt x="81" y="257"/>
                    </a:lnTo>
                    <a:lnTo>
                      <a:pt x="47" y="233"/>
                    </a:lnTo>
                    <a:lnTo>
                      <a:pt x="35" y="245"/>
                    </a:lnTo>
                    <a:lnTo>
                      <a:pt x="47" y="268"/>
                    </a:lnTo>
                    <a:lnTo>
                      <a:pt x="12" y="303"/>
                    </a:lnTo>
                    <a:lnTo>
                      <a:pt x="0" y="326"/>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722400" y="2869920"/>
                <a:ext cx="709200" cy="299880"/>
              </a:xfrm>
              <a:custGeom>
                <a:avLst/>
                <a:gdLst/>
                <a:ahLst/>
                <a:rect l="l" t="t" r="r" b="b"/>
                <a:pathLst>
                  <a:path w="685" h="257">
                    <a:moveTo>
                      <a:pt x="46" y="116"/>
                    </a:moveTo>
                    <a:lnTo>
                      <a:pt x="34" y="140"/>
                    </a:lnTo>
                    <a:lnTo>
                      <a:pt x="46" y="175"/>
                    </a:lnTo>
                    <a:lnTo>
                      <a:pt x="0" y="198"/>
                    </a:lnTo>
                    <a:lnTo>
                      <a:pt x="11" y="256"/>
                    </a:lnTo>
                    <a:lnTo>
                      <a:pt x="186" y="233"/>
                    </a:lnTo>
                    <a:lnTo>
                      <a:pt x="394" y="210"/>
                    </a:lnTo>
                    <a:lnTo>
                      <a:pt x="498" y="198"/>
                    </a:lnTo>
                    <a:lnTo>
                      <a:pt x="522" y="129"/>
                    </a:lnTo>
                    <a:lnTo>
                      <a:pt x="569" y="129"/>
                    </a:lnTo>
                    <a:lnTo>
                      <a:pt x="684" y="0"/>
                    </a:lnTo>
                    <a:lnTo>
                      <a:pt x="534" y="35"/>
                    </a:lnTo>
                    <a:lnTo>
                      <a:pt x="173" y="81"/>
                    </a:lnTo>
                    <a:lnTo>
                      <a:pt x="186" y="93"/>
                    </a:lnTo>
                    <a:lnTo>
                      <a:pt x="46" y="116"/>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3650760" y="3142080"/>
                <a:ext cx="289080" cy="569160"/>
              </a:xfrm>
              <a:custGeom>
                <a:avLst/>
                <a:gdLst/>
                <a:ahLst/>
                <a:rect l="l" t="t" r="r" b="b"/>
                <a:pathLst>
                  <a:path w="279" h="488">
                    <a:moveTo>
                      <a:pt x="81" y="11"/>
                    </a:moveTo>
                    <a:lnTo>
                      <a:pt x="35" y="92"/>
                    </a:lnTo>
                    <a:lnTo>
                      <a:pt x="0" y="150"/>
                    </a:lnTo>
                    <a:lnTo>
                      <a:pt x="12" y="220"/>
                    </a:lnTo>
                    <a:lnTo>
                      <a:pt x="58" y="301"/>
                    </a:lnTo>
                    <a:lnTo>
                      <a:pt x="23" y="394"/>
                    </a:lnTo>
                    <a:lnTo>
                      <a:pt x="12" y="440"/>
                    </a:lnTo>
                    <a:lnTo>
                      <a:pt x="174" y="417"/>
                    </a:lnTo>
                    <a:lnTo>
                      <a:pt x="185" y="475"/>
                    </a:lnTo>
                    <a:lnTo>
                      <a:pt x="209" y="487"/>
                    </a:lnTo>
                    <a:lnTo>
                      <a:pt x="220" y="452"/>
                    </a:lnTo>
                    <a:lnTo>
                      <a:pt x="278" y="440"/>
                    </a:lnTo>
                    <a:lnTo>
                      <a:pt x="266" y="348"/>
                    </a:lnTo>
                    <a:lnTo>
                      <a:pt x="266" y="0"/>
                    </a:lnTo>
                    <a:lnTo>
                      <a:pt x="81" y="11"/>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3926520" y="3116520"/>
                <a:ext cx="325080" cy="567000"/>
              </a:xfrm>
              <a:custGeom>
                <a:avLst/>
                <a:gdLst/>
                <a:ahLst/>
                <a:rect l="l" t="t" r="r" b="b"/>
                <a:pathLst>
                  <a:path w="314" h="486">
                    <a:moveTo>
                      <a:pt x="0" y="23"/>
                    </a:moveTo>
                    <a:lnTo>
                      <a:pt x="197" y="0"/>
                    </a:lnTo>
                    <a:lnTo>
                      <a:pt x="267" y="219"/>
                    </a:lnTo>
                    <a:lnTo>
                      <a:pt x="313" y="266"/>
                    </a:lnTo>
                    <a:lnTo>
                      <a:pt x="278" y="323"/>
                    </a:lnTo>
                    <a:lnTo>
                      <a:pt x="313" y="393"/>
                    </a:lnTo>
                    <a:lnTo>
                      <a:pt x="105" y="416"/>
                    </a:lnTo>
                    <a:lnTo>
                      <a:pt x="105" y="462"/>
                    </a:lnTo>
                    <a:lnTo>
                      <a:pt x="81" y="485"/>
                    </a:lnTo>
                    <a:lnTo>
                      <a:pt x="58" y="416"/>
                    </a:lnTo>
                    <a:lnTo>
                      <a:pt x="35" y="474"/>
                    </a:lnTo>
                    <a:lnTo>
                      <a:pt x="12" y="462"/>
                    </a:lnTo>
                    <a:lnTo>
                      <a:pt x="0" y="416"/>
                    </a:lnTo>
                    <a:lnTo>
                      <a:pt x="0" y="358"/>
                    </a:lnTo>
                    <a:lnTo>
                      <a:pt x="0"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4130640" y="3088440"/>
                <a:ext cx="457560" cy="527040"/>
              </a:xfrm>
              <a:custGeom>
                <a:avLst/>
                <a:gdLst/>
                <a:ahLst/>
                <a:rect l="l" t="t" r="r" b="b"/>
                <a:pathLst>
                  <a:path w="442" h="452">
                    <a:moveTo>
                      <a:pt x="0" y="24"/>
                    </a:moveTo>
                    <a:lnTo>
                      <a:pt x="12" y="24"/>
                    </a:lnTo>
                    <a:lnTo>
                      <a:pt x="104" y="12"/>
                    </a:lnTo>
                    <a:lnTo>
                      <a:pt x="197" y="0"/>
                    </a:lnTo>
                    <a:lnTo>
                      <a:pt x="185" y="24"/>
                    </a:lnTo>
                    <a:lnTo>
                      <a:pt x="208" y="24"/>
                    </a:lnTo>
                    <a:lnTo>
                      <a:pt x="371" y="162"/>
                    </a:lnTo>
                    <a:lnTo>
                      <a:pt x="429" y="254"/>
                    </a:lnTo>
                    <a:lnTo>
                      <a:pt x="441" y="312"/>
                    </a:lnTo>
                    <a:lnTo>
                      <a:pt x="418" y="323"/>
                    </a:lnTo>
                    <a:lnTo>
                      <a:pt x="429" y="381"/>
                    </a:lnTo>
                    <a:lnTo>
                      <a:pt x="383" y="381"/>
                    </a:lnTo>
                    <a:lnTo>
                      <a:pt x="383" y="439"/>
                    </a:lnTo>
                    <a:lnTo>
                      <a:pt x="348" y="416"/>
                    </a:lnTo>
                    <a:lnTo>
                      <a:pt x="127" y="451"/>
                    </a:lnTo>
                    <a:lnTo>
                      <a:pt x="81" y="346"/>
                    </a:lnTo>
                    <a:lnTo>
                      <a:pt x="116" y="289"/>
                    </a:lnTo>
                    <a:lnTo>
                      <a:pt x="70" y="254"/>
                    </a:lnTo>
                    <a:lnTo>
                      <a:pt x="0" y="24"/>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4323240" y="3019680"/>
                <a:ext cx="408960" cy="366120"/>
              </a:xfrm>
              <a:custGeom>
                <a:avLst/>
                <a:gdLst/>
                <a:ahLst/>
                <a:rect l="l" t="t" r="r" b="b"/>
                <a:pathLst>
                  <a:path w="395" h="314">
                    <a:moveTo>
                      <a:pt x="12" y="46"/>
                    </a:moveTo>
                    <a:lnTo>
                      <a:pt x="46" y="23"/>
                    </a:lnTo>
                    <a:lnTo>
                      <a:pt x="162" y="0"/>
                    </a:lnTo>
                    <a:lnTo>
                      <a:pt x="197" y="11"/>
                    </a:lnTo>
                    <a:lnTo>
                      <a:pt x="278" y="0"/>
                    </a:lnTo>
                    <a:lnTo>
                      <a:pt x="336" y="46"/>
                    </a:lnTo>
                    <a:lnTo>
                      <a:pt x="394" y="81"/>
                    </a:lnTo>
                    <a:lnTo>
                      <a:pt x="359" y="174"/>
                    </a:lnTo>
                    <a:lnTo>
                      <a:pt x="313" y="220"/>
                    </a:lnTo>
                    <a:lnTo>
                      <a:pt x="266" y="232"/>
                    </a:lnTo>
                    <a:lnTo>
                      <a:pt x="278" y="278"/>
                    </a:lnTo>
                    <a:lnTo>
                      <a:pt x="243" y="313"/>
                    </a:lnTo>
                    <a:lnTo>
                      <a:pt x="185" y="220"/>
                    </a:lnTo>
                    <a:lnTo>
                      <a:pt x="23" y="81"/>
                    </a:lnTo>
                    <a:lnTo>
                      <a:pt x="0" y="81"/>
                    </a:lnTo>
                    <a:lnTo>
                      <a:pt x="12" y="46"/>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4035240" y="3532680"/>
                <a:ext cx="768240" cy="595800"/>
              </a:xfrm>
              <a:custGeom>
                <a:avLst/>
                <a:gdLst/>
                <a:ahLst/>
                <a:rect l="l" t="t" r="r" b="b"/>
                <a:pathLst>
                  <a:path w="742" h="511">
                    <a:moveTo>
                      <a:pt x="0" y="46"/>
                    </a:moveTo>
                    <a:lnTo>
                      <a:pt x="196" y="35"/>
                    </a:lnTo>
                    <a:lnTo>
                      <a:pt x="219" y="70"/>
                    </a:lnTo>
                    <a:lnTo>
                      <a:pt x="440" y="35"/>
                    </a:lnTo>
                    <a:lnTo>
                      <a:pt x="475" y="58"/>
                    </a:lnTo>
                    <a:lnTo>
                      <a:pt x="475" y="12"/>
                    </a:lnTo>
                    <a:lnTo>
                      <a:pt x="475" y="0"/>
                    </a:lnTo>
                    <a:lnTo>
                      <a:pt x="521" y="0"/>
                    </a:lnTo>
                    <a:lnTo>
                      <a:pt x="567" y="81"/>
                    </a:lnTo>
                    <a:lnTo>
                      <a:pt x="637" y="185"/>
                    </a:lnTo>
                    <a:lnTo>
                      <a:pt x="672" y="279"/>
                    </a:lnTo>
                    <a:lnTo>
                      <a:pt x="729" y="348"/>
                    </a:lnTo>
                    <a:lnTo>
                      <a:pt x="741" y="441"/>
                    </a:lnTo>
                    <a:lnTo>
                      <a:pt x="718" y="487"/>
                    </a:lnTo>
                    <a:lnTo>
                      <a:pt x="637" y="510"/>
                    </a:lnTo>
                    <a:lnTo>
                      <a:pt x="625" y="487"/>
                    </a:lnTo>
                    <a:lnTo>
                      <a:pt x="579" y="452"/>
                    </a:lnTo>
                    <a:lnTo>
                      <a:pt x="556" y="418"/>
                    </a:lnTo>
                    <a:lnTo>
                      <a:pt x="544" y="406"/>
                    </a:lnTo>
                    <a:lnTo>
                      <a:pt x="533" y="371"/>
                    </a:lnTo>
                    <a:lnTo>
                      <a:pt x="521" y="383"/>
                    </a:lnTo>
                    <a:lnTo>
                      <a:pt x="475" y="337"/>
                    </a:lnTo>
                    <a:lnTo>
                      <a:pt x="486" y="302"/>
                    </a:lnTo>
                    <a:lnTo>
                      <a:pt x="475" y="279"/>
                    </a:lnTo>
                    <a:lnTo>
                      <a:pt x="463" y="279"/>
                    </a:lnTo>
                    <a:lnTo>
                      <a:pt x="463" y="302"/>
                    </a:lnTo>
                    <a:lnTo>
                      <a:pt x="452" y="279"/>
                    </a:lnTo>
                    <a:lnTo>
                      <a:pt x="452" y="208"/>
                    </a:lnTo>
                    <a:lnTo>
                      <a:pt x="429" y="162"/>
                    </a:lnTo>
                    <a:lnTo>
                      <a:pt x="358" y="127"/>
                    </a:lnTo>
                    <a:lnTo>
                      <a:pt x="323" y="93"/>
                    </a:lnTo>
                    <a:lnTo>
                      <a:pt x="277" y="81"/>
                    </a:lnTo>
                    <a:lnTo>
                      <a:pt x="266" y="104"/>
                    </a:lnTo>
                    <a:lnTo>
                      <a:pt x="208" y="127"/>
                    </a:lnTo>
                    <a:lnTo>
                      <a:pt x="173" y="104"/>
                    </a:lnTo>
                    <a:lnTo>
                      <a:pt x="162" y="81"/>
                    </a:lnTo>
                    <a:lnTo>
                      <a:pt x="46" y="104"/>
                    </a:lnTo>
                    <a:lnTo>
                      <a:pt x="23" y="93"/>
                    </a:lnTo>
                    <a:lnTo>
                      <a:pt x="0" y="104"/>
                    </a:lnTo>
                    <a:lnTo>
                      <a:pt x="0" y="46"/>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4237200" y="2763000"/>
                <a:ext cx="710280" cy="354240"/>
              </a:xfrm>
              <a:custGeom>
                <a:avLst/>
                <a:gdLst/>
                <a:ahLst/>
                <a:rect l="l" t="t" r="r" b="b"/>
                <a:pathLst>
                  <a:path w="686" h="304">
                    <a:moveTo>
                      <a:pt x="23" y="221"/>
                    </a:moveTo>
                    <a:lnTo>
                      <a:pt x="0" y="291"/>
                    </a:lnTo>
                    <a:lnTo>
                      <a:pt x="93" y="279"/>
                    </a:lnTo>
                    <a:lnTo>
                      <a:pt x="127" y="245"/>
                    </a:lnTo>
                    <a:lnTo>
                      <a:pt x="244" y="221"/>
                    </a:lnTo>
                    <a:lnTo>
                      <a:pt x="279" y="232"/>
                    </a:lnTo>
                    <a:lnTo>
                      <a:pt x="360" y="221"/>
                    </a:lnTo>
                    <a:lnTo>
                      <a:pt x="476" y="303"/>
                    </a:lnTo>
                    <a:lnTo>
                      <a:pt x="546" y="279"/>
                    </a:lnTo>
                    <a:lnTo>
                      <a:pt x="592" y="198"/>
                    </a:lnTo>
                    <a:lnTo>
                      <a:pt x="650" y="174"/>
                    </a:lnTo>
                    <a:lnTo>
                      <a:pt x="685" y="117"/>
                    </a:lnTo>
                    <a:lnTo>
                      <a:pt x="685" y="35"/>
                    </a:lnTo>
                    <a:lnTo>
                      <a:pt x="673" y="105"/>
                    </a:lnTo>
                    <a:lnTo>
                      <a:pt x="639" y="151"/>
                    </a:lnTo>
                    <a:lnTo>
                      <a:pt x="627" y="151"/>
                    </a:lnTo>
                    <a:lnTo>
                      <a:pt x="569" y="163"/>
                    </a:lnTo>
                    <a:lnTo>
                      <a:pt x="569" y="140"/>
                    </a:lnTo>
                    <a:lnTo>
                      <a:pt x="627" y="128"/>
                    </a:lnTo>
                    <a:lnTo>
                      <a:pt x="581" y="117"/>
                    </a:lnTo>
                    <a:lnTo>
                      <a:pt x="627" y="105"/>
                    </a:lnTo>
                    <a:lnTo>
                      <a:pt x="650" y="117"/>
                    </a:lnTo>
                    <a:lnTo>
                      <a:pt x="662" y="58"/>
                    </a:lnTo>
                    <a:lnTo>
                      <a:pt x="650" y="46"/>
                    </a:lnTo>
                    <a:lnTo>
                      <a:pt x="581" y="69"/>
                    </a:lnTo>
                    <a:lnTo>
                      <a:pt x="592" y="35"/>
                    </a:lnTo>
                    <a:lnTo>
                      <a:pt x="615" y="35"/>
                    </a:lnTo>
                    <a:lnTo>
                      <a:pt x="650" y="11"/>
                    </a:lnTo>
                    <a:lnTo>
                      <a:pt x="627" y="0"/>
                    </a:lnTo>
                    <a:lnTo>
                      <a:pt x="429" y="46"/>
                    </a:lnTo>
                    <a:lnTo>
                      <a:pt x="175" y="93"/>
                    </a:lnTo>
                    <a:lnTo>
                      <a:pt x="58" y="221"/>
                    </a:lnTo>
                    <a:lnTo>
                      <a:pt x="23" y="221"/>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4274640" y="2479320"/>
                <a:ext cx="612000" cy="433800"/>
              </a:xfrm>
              <a:custGeom>
                <a:avLst/>
                <a:gdLst/>
                <a:ahLst/>
                <a:rect l="l" t="t" r="r" b="b"/>
                <a:pathLst>
                  <a:path w="591" h="372">
                    <a:moveTo>
                      <a:pt x="92" y="255"/>
                    </a:moveTo>
                    <a:lnTo>
                      <a:pt x="81" y="290"/>
                    </a:lnTo>
                    <a:lnTo>
                      <a:pt x="58" y="302"/>
                    </a:lnTo>
                    <a:lnTo>
                      <a:pt x="46" y="325"/>
                    </a:lnTo>
                    <a:lnTo>
                      <a:pt x="0" y="348"/>
                    </a:lnTo>
                    <a:lnTo>
                      <a:pt x="0" y="371"/>
                    </a:lnTo>
                    <a:lnTo>
                      <a:pt x="139" y="348"/>
                    </a:lnTo>
                    <a:lnTo>
                      <a:pt x="393" y="290"/>
                    </a:lnTo>
                    <a:lnTo>
                      <a:pt x="590" y="244"/>
                    </a:lnTo>
                    <a:lnTo>
                      <a:pt x="590" y="209"/>
                    </a:lnTo>
                    <a:lnTo>
                      <a:pt x="567" y="198"/>
                    </a:lnTo>
                    <a:lnTo>
                      <a:pt x="555" y="209"/>
                    </a:lnTo>
                    <a:lnTo>
                      <a:pt x="544" y="162"/>
                    </a:lnTo>
                    <a:lnTo>
                      <a:pt x="555" y="116"/>
                    </a:lnTo>
                    <a:lnTo>
                      <a:pt x="474" y="81"/>
                    </a:lnTo>
                    <a:lnTo>
                      <a:pt x="428" y="93"/>
                    </a:lnTo>
                    <a:lnTo>
                      <a:pt x="428" y="23"/>
                    </a:lnTo>
                    <a:lnTo>
                      <a:pt x="370" y="0"/>
                    </a:lnTo>
                    <a:lnTo>
                      <a:pt x="335" y="12"/>
                    </a:lnTo>
                    <a:lnTo>
                      <a:pt x="312" y="81"/>
                    </a:lnTo>
                    <a:lnTo>
                      <a:pt x="266" y="104"/>
                    </a:lnTo>
                    <a:lnTo>
                      <a:pt x="243" y="209"/>
                    </a:lnTo>
                    <a:lnTo>
                      <a:pt x="173" y="255"/>
                    </a:lnTo>
                    <a:lnTo>
                      <a:pt x="116" y="279"/>
                    </a:lnTo>
                    <a:lnTo>
                      <a:pt x="92" y="255"/>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4310640" y="2385720"/>
                <a:ext cx="348840" cy="420120"/>
              </a:xfrm>
              <a:custGeom>
                <a:avLst/>
                <a:gdLst/>
                <a:ahLst/>
                <a:rect l="l" t="t" r="r" b="b"/>
                <a:pathLst>
                  <a:path w="337" h="360">
                    <a:moveTo>
                      <a:pt x="34" y="185"/>
                    </a:moveTo>
                    <a:lnTo>
                      <a:pt x="11" y="185"/>
                    </a:lnTo>
                    <a:lnTo>
                      <a:pt x="0" y="243"/>
                    </a:lnTo>
                    <a:lnTo>
                      <a:pt x="11" y="301"/>
                    </a:lnTo>
                    <a:lnTo>
                      <a:pt x="57" y="335"/>
                    </a:lnTo>
                    <a:lnTo>
                      <a:pt x="69" y="359"/>
                    </a:lnTo>
                    <a:lnTo>
                      <a:pt x="138" y="335"/>
                    </a:lnTo>
                    <a:lnTo>
                      <a:pt x="209" y="289"/>
                    </a:lnTo>
                    <a:lnTo>
                      <a:pt x="232" y="185"/>
                    </a:lnTo>
                    <a:lnTo>
                      <a:pt x="278" y="162"/>
                    </a:lnTo>
                    <a:lnTo>
                      <a:pt x="301" y="93"/>
                    </a:lnTo>
                    <a:lnTo>
                      <a:pt x="336" y="81"/>
                    </a:lnTo>
                    <a:lnTo>
                      <a:pt x="290" y="69"/>
                    </a:lnTo>
                    <a:lnTo>
                      <a:pt x="209" y="116"/>
                    </a:lnTo>
                    <a:lnTo>
                      <a:pt x="197" y="69"/>
                    </a:lnTo>
                    <a:lnTo>
                      <a:pt x="115" y="69"/>
                    </a:lnTo>
                    <a:lnTo>
                      <a:pt x="104" y="0"/>
                    </a:lnTo>
                    <a:lnTo>
                      <a:pt x="81" y="23"/>
                    </a:lnTo>
                    <a:lnTo>
                      <a:pt x="92" y="127"/>
                    </a:lnTo>
                    <a:lnTo>
                      <a:pt x="57" y="127"/>
                    </a:lnTo>
                    <a:lnTo>
                      <a:pt x="34" y="185"/>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4815000" y="2398680"/>
                <a:ext cx="95040" cy="136440"/>
              </a:xfrm>
              <a:custGeom>
                <a:avLst/>
                <a:gdLst/>
                <a:ahLst/>
                <a:rect l="l" t="t" r="r" b="b"/>
                <a:pathLst>
                  <a:path w="92" h="117">
                    <a:moveTo>
                      <a:pt x="0" y="0"/>
                    </a:moveTo>
                    <a:lnTo>
                      <a:pt x="23" y="0"/>
                    </a:lnTo>
                    <a:lnTo>
                      <a:pt x="56" y="23"/>
                    </a:lnTo>
                    <a:lnTo>
                      <a:pt x="56" y="46"/>
                    </a:lnTo>
                    <a:lnTo>
                      <a:pt x="91" y="70"/>
                    </a:lnTo>
                    <a:lnTo>
                      <a:pt x="91" y="105"/>
                    </a:lnTo>
                    <a:lnTo>
                      <a:pt x="46" y="116"/>
                    </a:lnTo>
                    <a:lnTo>
                      <a:pt x="0"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4394520" y="2127960"/>
                <a:ext cx="468000" cy="352080"/>
              </a:xfrm>
              <a:custGeom>
                <a:avLst/>
                <a:gdLst/>
                <a:ahLst/>
                <a:rect l="l" t="t" r="r" b="b"/>
                <a:pathLst>
                  <a:path w="452" h="302">
                    <a:moveTo>
                      <a:pt x="34" y="47"/>
                    </a:moveTo>
                    <a:lnTo>
                      <a:pt x="0" y="81"/>
                    </a:lnTo>
                    <a:lnTo>
                      <a:pt x="23" y="232"/>
                    </a:lnTo>
                    <a:lnTo>
                      <a:pt x="34" y="301"/>
                    </a:lnTo>
                    <a:lnTo>
                      <a:pt x="115" y="289"/>
                    </a:lnTo>
                    <a:lnTo>
                      <a:pt x="405" y="232"/>
                    </a:lnTo>
                    <a:lnTo>
                      <a:pt x="428" y="232"/>
                    </a:lnTo>
                    <a:lnTo>
                      <a:pt x="451" y="162"/>
                    </a:lnTo>
                    <a:lnTo>
                      <a:pt x="416" y="128"/>
                    </a:lnTo>
                    <a:lnTo>
                      <a:pt x="439" y="35"/>
                    </a:lnTo>
                    <a:lnTo>
                      <a:pt x="405" y="23"/>
                    </a:lnTo>
                    <a:lnTo>
                      <a:pt x="405" y="12"/>
                    </a:lnTo>
                    <a:lnTo>
                      <a:pt x="381" y="0"/>
                    </a:lnTo>
                    <a:lnTo>
                      <a:pt x="57" y="58"/>
                    </a:lnTo>
                    <a:lnTo>
                      <a:pt x="34" y="47"/>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4826520" y="2170080"/>
                <a:ext cx="120960" cy="270360"/>
              </a:xfrm>
              <a:custGeom>
                <a:avLst/>
                <a:gdLst/>
                <a:ahLst/>
                <a:rect l="l" t="t" r="r" b="b"/>
                <a:pathLst>
                  <a:path w="117" h="232">
                    <a:moveTo>
                      <a:pt x="12" y="0"/>
                    </a:moveTo>
                    <a:lnTo>
                      <a:pt x="46" y="0"/>
                    </a:lnTo>
                    <a:lnTo>
                      <a:pt x="104" y="35"/>
                    </a:lnTo>
                    <a:lnTo>
                      <a:pt x="93" y="58"/>
                    </a:lnTo>
                    <a:lnTo>
                      <a:pt x="116" y="81"/>
                    </a:lnTo>
                    <a:lnTo>
                      <a:pt x="116" y="197"/>
                    </a:lnTo>
                    <a:lnTo>
                      <a:pt x="93" y="231"/>
                    </a:lnTo>
                    <a:lnTo>
                      <a:pt x="70" y="220"/>
                    </a:lnTo>
                    <a:lnTo>
                      <a:pt x="46" y="220"/>
                    </a:lnTo>
                    <a:lnTo>
                      <a:pt x="12" y="197"/>
                    </a:lnTo>
                    <a:lnTo>
                      <a:pt x="35" y="127"/>
                    </a:lnTo>
                    <a:lnTo>
                      <a:pt x="0" y="93"/>
                    </a:lnTo>
                    <a:lnTo>
                      <a:pt x="12"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4430880" y="1735920"/>
                <a:ext cx="528840" cy="475920"/>
              </a:xfrm>
              <a:custGeom>
                <a:avLst/>
                <a:gdLst/>
                <a:ahLst/>
                <a:rect l="l" t="t" r="r" b="b"/>
                <a:pathLst>
                  <a:path w="511" h="408">
                    <a:moveTo>
                      <a:pt x="47" y="267"/>
                    </a:moveTo>
                    <a:lnTo>
                      <a:pt x="93" y="244"/>
                    </a:lnTo>
                    <a:lnTo>
                      <a:pt x="151" y="244"/>
                    </a:lnTo>
                    <a:lnTo>
                      <a:pt x="174" y="221"/>
                    </a:lnTo>
                    <a:lnTo>
                      <a:pt x="197" y="221"/>
                    </a:lnTo>
                    <a:lnTo>
                      <a:pt x="209" y="198"/>
                    </a:lnTo>
                    <a:lnTo>
                      <a:pt x="233" y="186"/>
                    </a:lnTo>
                    <a:lnTo>
                      <a:pt x="220" y="140"/>
                    </a:lnTo>
                    <a:lnTo>
                      <a:pt x="209" y="128"/>
                    </a:lnTo>
                    <a:lnTo>
                      <a:pt x="233" y="92"/>
                    </a:lnTo>
                    <a:lnTo>
                      <a:pt x="243" y="92"/>
                    </a:lnTo>
                    <a:lnTo>
                      <a:pt x="314" y="23"/>
                    </a:lnTo>
                    <a:lnTo>
                      <a:pt x="395" y="0"/>
                    </a:lnTo>
                    <a:lnTo>
                      <a:pt x="406" y="69"/>
                    </a:lnTo>
                    <a:lnTo>
                      <a:pt x="418" y="58"/>
                    </a:lnTo>
                    <a:lnTo>
                      <a:pt x="441" y="81"/>
                    </a:lnTo>
                    <a:lnTo>
                      <a:pt x="441" y="151"/>
                    </a:lnTo>
                    <a:lnTo>
                      <a:pt x="464" y="209"/>
                    </a:lnTo>
                    <a:lnTo>
                      <a:pt x="476" y="290"/>
                    </a:lnTo>
                    <a:lnTo>
                      <a:pt x="476" y="360"/>
                    </a:lnTo>
                    <a:lnTo>
                      <a:pt x="510" y="372"/>
                    </a:lnTo>
                    <a:lnTo>
                      <a:pt x="487" y="407"/>
                    </a:lnTo>
                    <a:lnTo>
                      <a:pt x="429" y="372"/>
                    </a:lnTo>
                    <a:lnTo>
                      <a:pt x="395" y="372"/>
                    </a:lnTo>
                    <a:lnTo>
                      <a:pt x="372" y="360"/>
                    </a:lnTo>
                    <a:lnTo>
                      <a:pt x="372" y="349"/>
                    </a:lnTo>
                    <a:lnTo>
                      <a:pt x="348" y="337"/>
                    </a:lnTo>
                    <a:lnTo>
                      <a:pt x="12" y="395"/>
                    </a:lnTo>
                    <a:lnTo>
                      <a:pt x="0" y="384"/>
                    </a:lnTo>
                    <a:lnTo>
                      <a:pt x="58" y="303"/>
                    </a:lnTo>
                    <a:lnTo>
                      <a:pt x="47" y="267"/>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4838040" y="1709280"/>
                <a:ext cx="146880" cy="285480"/>
              </a:xfrm>
              <a:custGeom>
                <a:avLst/>
                <a:gdLst/>
                <a:ahLst/>
                <a:rect l="l" t="t" r="r" b="b"/>
                <a:pathLst>
                  <a:path w="142" h="245">
                    <a:moveTo>
                      <a:pt x="0" y="23"/>
                    </a:moveTo>
                    <a:lnTo>
                      <a:pt x="105" y="0"/>
                    </a:lnTo>
                    <a:lnTo>
                      <a:pt x="141" y="58"/>
                    </a:lnTo>
                    <a:lnTo>
                      <a:pt x="117" y="81"/>
                    </a:lnTo>
                    <a:lnTo>
                      <a:pt x="129" y="232"/>
                    </a:lnTo>
                    <a:lnTo>
                      <a:pt x="70" y="244"/>
                    </a:lnTo>
                    <a:lnTo>
                      <a:pt x="47" y="186"/>
                    </a:lnTo>
                    <a:lnTo>
                      <a:pt x="34" y="104"/>
                    </a:lnTo>
                    <a:lnTo>
                      <a:pt x="11" y="81"/>
                    </a:lnTo>
                    <a:lnTo>
                      <a:pt x="0"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4909320" y="1926360"/>
                <a:ext cx="300960" cy="149040"/>
              </a:xfrm>
              <a:custGeom>
                <a:avLst/>
                <a:gdLst/>
                <a:ahLst/>
                <a:rect l="l" t="t" r="r" b="b"/>
                <a:pathLst>
                  <a:path w="291" h="128">
                    <a:moveTo>
                      <a:pt x="0" y="58"/>
                    </a:moveTo>
                    <a:lnTo>
                      <a:pt x="140" y="23"/>
                    </a:lnTo>
                    <a:lnTo>
                      <a:pt x="163" y="23"/>
                    </a:lnTo>
                    <a:lnTo>
                      <a:pt x="175" y="0"/>
                    </a:lnTo>
                    <a:lnTo>
                      <a:pt x="198" y="11"/>
                    </a:lnTo>
                    <a:lnTo>
                      <a:pt x="175" y="46"/>
                    </a:lnTo>
                    <a:lnTo>
                      <a:pt x="209" y="46"/>
                    </a:lnTo>
                    <a:lnTo>
                      <a:pt x="221" y="69"/>
                    </a:lnTo>
                    <a:lnTo>
                      <a:pt x="244" y="81"/>
                    </a:lnTo>
                    <a:lnTo>
                      <a:pt x="256" y="69"/>
                    </a:lnTo>
                    <a:lnTo>
                      <a:pt x="256" y="58"/>
                    </a:lnTo>
                    <a:lnTo>
                      <a:pt x="233" y="35"/>
                    </a:lnTo>
                    <a:lnTo>
                      <a:pt x="256" y="35"/>
                    </a:lnTo>
                    <a:lnTo>
                      <a:pt x="290" y="81"/>
                    </a:lnTo>
                    <a:lnTo>
                      <a:pt x="256" y="104"/>
                    </a:lnTo>
                    <a:lnTo>
                      <a:pt x="221" y="92"/>
                    </a:lnTo>
                    <a:lnTo>
                      <a:pt x="198" y="127"/>
                    </a:lnTo>
                    <a:lnTo>
                      <a:pt x="152" y="92"/>
                    </a:lnTo>
                    <a:lnTo>
                      <a:pt x="12" y="127"/>
                    </a:lnTo>
                    <a:lnTo>
                      <a:pt x="0" y="58"/>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4923720" y="2047320"/>
                <a:ext cx="155160" cy="135360"/>
              </a:xfrm>
              <a:custGeom>
                <a:avLst/>
                <a:gdLst/>
                <a:ahLst/>
                <a:rect l="l" t="t" r="r" b="b"/>
                <a:pathLst>
                  <a:path w="150" h="116">
                    <a:moveTo>
                      <a:pt x="0" y="23"/>
                    </a:moveTo>
                    <a:lnTo>
                      <a:pt x="114" y="0"/>
                    </a:lnTo>
                    <a:lnTo>
                      <a:pt x="149" y="46"/>
                    </a:lnTo>
                    <a:lnTo>
                      <a:pt x="126" y="68"/>
                    </a:lnTo>
                    <a:lnTo>
                      <a:pt x="91" y="58"/>
                    </a:lnTo>
                    <a:lnTo>
                      <a:pt x="34" y="115"/>
                    </a:lnTo>
                    <a:lnTo>
                      <a:pt x="0" y="80"/>
                    </a:lnTo>
                    <a:lnTo>
                      <a:pt x="0"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4946760" y="2127960"/>
                <a:ext cx="156240" cy="110520"/>
              </a:xfrm>
              <a:custGeom>
                <a:avLst/>
                <a:gdLst/>
                <a:ahLst/>
                <a:rect l="l" t="t" r="r" b="b"/>
                <a:pathLst>
                  <a:path w="151" h="95">
                    <a:moveTo>
                      <a:pt x="0" y="71"/>
                    </a:moveTo>
                    <a:lnTo>
                      <a:pt x="58" y="48"/>
                    </a:lnTo>
                    <a:lnTo>
                      <a:pt x="116" y="0"/>
                    </a:lnTo>
                    <a:lnTo>
                      <a:pt x="127" y="12"/>
                    </a:lnTo>
                    <a:lnTo>
                      <a:pt x="150" y="12"/>
                    </a:lnTo>
                    <a:lnTo>
                      <a:pt x="92" y="59"/>
                    </a:lnTo>
                    <a:lnTo>
                      <a:pt x="11" y="94"/>
                    </a:lnTo>
                    <a:lnTo>
                      <a:pt x="0" y="71"/>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4946760" y="1642680"/>
                <a:ext cx="156240" cy="338400"/>
              </a:xfrm>
              <a:custGeom>
                <a:avLst/>
                <a:gdLst/>
                <a:ahLst/>
                <a:rect l="l" t="t" r="r" b="b"/>
                <a:pathLst>
                  <a:path w="151" h="290">
                    <a:moveTo>
                      <a:pt x="35" y="0"/>
                    </a:moveTo>
                    <a:lnTo>
                      <a:pt x="0" y="58"/>
                    </a:lnTo>
                    <a:lnTo>
                      <a:pt x="35" y="116"/>
                    </a:lnTo>
                    <a:lnTo>
                      <a:pt x="11" y="139"/>
                    </a:lnTo>
                    <a:lnTo>
                      <a:pt x="23" y="289"/>
                    </a:lnTo>
                    <a:lnTo>
                      <a:pt x="104" y="266"/>
                    </a:lnTo>
                    <a:lnTo>
                      <a:pt x="127" y="266"/>
                    </a:lnTo>
                    <a:lnTo>
                      <a:pt x="139" y="243"/>
                    </a:lnTo>
                    <a:lnTo>
                      <a:pt x="139" y="220"/>
                    </a:lnTo>
                    <a:lnTo>
                      <a:pt x="150" y="197"/>
                    </a:lnTo>
                    <a:lnTo>
                      <a:pt x="104" y="185"/>
                    </a:lnTo>
                    <a:lnTo>
                      <a:pt x="46" y="23"/>
                    </a:lnTo>
                    <a:lnTo>
                      <a:pt x="35" y="0"/>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5042880" y="2033280"/>
                <a:ext cx="73440" cy="68760"/>
              </a:xfrm>
              <a:custGeom>
                <a:avLst/>
                <a:gdLst/>
                <a:ahLst/>
                <a:rect l="l" t="t" r="r" b="b"/>
                <a:pathLst>
                  <a:path w="71" h="59">
                    <a:moveTo>
                      <a:pt x="0" y="12"/>
                    </a:moveTo>
                    <a:lnTo>
                      <a:pt x="24" y="0"/>
                    </a:lnTo>
                    <a:lnTo>
                      <a:pt x="70" y="35"/>
                    </a:lnTo>
                    <a:lnTo>
                      <a:pt x="58" y="35"/>
                    </a:lnTo>
                    <a:lnTo>
                      <a:pt x="35" y="35"/>
                    </a:lnTo>
                    <a:lnTo>
                      <a:pt x="35" y="58"/>
                    </a:lnTo>
                    <a:lnTo>
                      <a:pt x="0" y="12"/>
                    </a:lnTo>
                  </a:path>
                </a:pathLst>
              </a:custGeom>
              <a:solidFill>
                <a:srgbClr val="919191"/>
              </a:solidFill>
              <a:ln w="0">
                <a:noFill/>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60" name=""/>
              <p:cNvSpPr/>
              <p:nvPr/>
            </p:nvSpPr>
            <p:spPr>
              <a:xfrm>
                <a:off x="4874040" y="2590200"/>
                <a:ext cx="36000" cy="80280"/>
              </a:xfrm>
              <a:custGeom>
                <a:avLst/>
                <a:gdLst/>
                <a:ahLst/>
                <a:rect l="l" t="t" r="r" b="b"/>
                <a:pathLst>
                  <a:path w="35" h="69">
                    <a:moveTo>
                      <a:pt x="0" y="0"/>
                    </a:moveTo>
                    <a:lnTo>
                      <a:pt x="34" y="0"/>
                    </a:lnTo>
                    <a:lnTo>
                      <a:pt x="12" y="68"/>
                    </a:lnTo>
                    <a:lnTo>
                      <a:pt x="0" y="68"/>
                    </a:lnTo>
                    <a:lnTo>
                      <a:pt x="0" y="0"/>
                    </a:lnTo>
                  </a:path>
                </a:pathLst>
              </a:custGeom>
              <a:solidFill>
                <a:srgbClr val="919191"/>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grpSp>
        <p:sp>
          <p:nvSpPr>
            <p:cNvPr id="61" name=""/>
            <p:cNvSpPr/>
            <p:nvPr/>
          </p:nvSpPr>
          <p:spPr>
            <a:xfrm>
              <a:off x="2297880" y="3051360"/>
              <a:ext cx="1151280" cy="1202760"/>
            </a:xfrm>
            <a:custGeom>
              <a:avLst/>
              <a:gdLst/>
              <a:ahLst/>
              <a:rect l="l" t="t" r="r" b="b"/>
              <a:pathLst>
                <a:path w="1112" h="1031">
                  <a:moveTo>
                    <a:pt x="323" y="0"/>
                  </a:moveTo>
                  <a:lnTo>
                    <a:pt x="566" y="0"/>
                  </a:lnTo>
                  <a:lnTo>
                    <a:pt x="566" y="196"/>
                  </a:lnTo>
                  <a:lnTo>
                    <a:pt x="695" y="243"/>
                  </a:lnTo>
                  <a:lnTo>
                    <a:pt x="729" y="231"/>
                  </a:lnTo>
                  <a:lnTo>
                    <a:pt x="810" y="266"/>
                  </a:lnTo>
                  <a:lnTo>
                    <a:pt x="857" y="266"/>
                  </a:lnTo>
                  <a:lnTo>
                    <a:pt x="961" y="220"/>
                  </a:lnTo>
                  <a:lnTo>
                    <a:pt x="1007" y="266"/>
                  </a:lnTo>
                  <a:lnTo>
                    <a:pt x="1053" y="277"/>
                  </a:lnTo>
                  <a:lnTo>
                    <a:pt x="1053" y="428"/>
                  </a:lnTo>
                  <a:lnTo>
                    <a:pt x="1111" y="520"/>
                  </a:lnTo>
                  <a:lnTo>
                    <a:pt x="1100" y="648"/>
                  </a:lnTo>
                  <a:lnTo>
                    <a:pt x="1042" y="706"/>
                  </a:lnTo>
                  <a:lnTo>
                    <a:pt x="1030" y="660"/>
                  </a:lnTo>
                  <a:lnTo>
                    <a:pt x="1007" y="683"/>
                  </a:lnTo>
                  <a:lnTo>
                    <a:pt x="1019" y="706"/>
                  </a:lnTo>
                  <a:lnTo>
                    <a:pt x="915" y="787"/>
                  </a:lnTo>
                  <a:lnTo>
                    <a:pt x="891" y="787"/>
                  </a:lnTo>
                  <a:lnTo>
                    <a:pt x="834" y="834"/>
                  </a:lnTo>
                  <a:lnTo>
                    <a:pt x="834" y="845"/>
                  </a:lnTo>
                  <a:lnTo>
                    <a:pt x="810" y="857"/>
                  </a:lnTo>
                  <a:lnTo>
                    <a:pt x="834" y="880"/>
                  </a:lnTo>
                  <a:lnTo>
                    <a:pt x="799" y="914"/>
                  </a:lnTo>
                  <a:lnTo>
                    <a:pt x="810" y="972"/>
                  </a:lnTo>
                  <a:lnTo>
                    <a:pt x="834" y="995"/>
                  </a:lnTo>
                  <a:lnTo>
                    <a:pt x="834" y="1030"/>
                  </a:lnTo>
                  <a:lnTo>
                    <a:pt x="787" y="1030"/>
                  </a:lnTo>
                  <a:lnTo>
                    <a:pt x="753" y="1007"/>
                  </a:lnTo>
                  <a:lnTo>
                    <a:pt x="718" y="1019"/>
                  </a:lnTo>
                  <a:lnTo>
                    <a:pt x="637" y="984"/>
                  </a:lnTo>
                  <a:lnTo>
                    <a:pt x="591" y="868"/>
                  </a:lnTo>
                  <a:lnTo>
                    <a:pt x="532" y="810"/>
                  </a:lnTo>
                  <a:lnTo>
                    <a:pt x="485" y="706"/>
                  </a:lnTo>
                  <a:lnTo>
                    <a:pt x="451" y="695"/>
                  </a:lnTo>
                  <a:lnTo>
                    <a:pt x="428" y="672"/>
                  </a:lnTo>
                  <a:lnTo>
                    <a:pt x="404" y="672"/>
                  </a:lnTo>
                  <a:lnTo>
                    <a:pt x="358" y="660"/>
                  </a:lnTo>
                  <a:lnTo>
                    <a:pt x="323" y="672"/>
                  </a:lnTo>
                  <a:lnTo>
                    <a:pt x="300" y="729"/>
                  </a:lnTo>
                  <a:lnTo>
                    <a:pt x="266" y="729"/>
                  </a:lnTo>
                  <a:lnTo>
                    <a:pt x="196" y="695"/>
                  </a:lnTo>
                  <a:lnTo>
                    <a:pt x="161" y="648"/>
                  </a:lnTo>
                  <a:lnTo>
                    <a:pt x="150" y="579"/>
                  </a:lnTo>
                  <a:lnTo>
                    <a:pt x="115" y="543"/>
                  </a:lnTo>
                  <a:lnTo>
                    <a:pt x="46" y="487"/>
                  </a:lnTo>
                  <a:lnTo>
                    <a:pt x="0" y="428"/>
                  </a:lnTo>
                  <a:lnTo>
                    <a:pt x="0" y="405"/>
                  </a:lnTo>
                  <a:lnTo>
                    <a:pt x="161" y="405"/>
                  </a:lnTo>
                  <a:lnTo>
                    <a:pt x="300" y="416"/>
                  </a:lnTo>
                  <a:lnTo>
                    <a:pt x="323" y="0"/>
                  </a:lnTo>
                </a:path>
              </a:pathLst>
            </a:custGeom>
            <a:solidFill>
              <a:srgbClr val="008000"/>
            </a:solidFill>
            <a:ln w="1260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2" name=""/>
            <p:cNvSpPr/>
            <p:nvPr/>
          </p:nvSpPr>
          <p:spPr>
            <a:xfrm>
              <a:off x="4984200" y="1354680"/>
              <a:ext cx="310320" cy="540000"/>
            </a:xfrm>
            <a:custGeom>
              <a:avLst/>
              <a:gdLst/>
              <a:ahLst/>
              <a:rect l="l" t="t" r="r" b="b"/>
              <a:pathLst>
                <a:path w="300" h="463">
                  <a:moveTo>
                    <a:pt x="69" y="23"/>
                  </a:moveTo>
                  <a:lnTo>
                    <a:pt x="23" y="104"/>
                  </a:lnTo>
                  <a:lnTo>
                    <a:pt x="46" y="139"/>
                  </a:lnTo>
                  <a:lnTo>
                    <a:pt x="23" y="173"/>
                  </a:lnTo>
                  <a:lnTo>
                    <a:pt x="34" y="185"/>
                  </a:lnTo>
                  <a:lnTo>
                    <a:pt x="23" y="220"/>
                  </a:lnTo>
                  <a:lnTo>
                    <a:pt x="23" y="253"/>
                  </a:lnTo>
                  <a:lnTo>
                    <a:pt x="0" y="277"/>
                  </a:lnTo>
                  <a:lnTo>
                    <a:pt x="11" y="288"/>
                  </a:lnTo>
                  <a:lnTo>
                    <a:pt x="69" y="450"/>
                  </a:lnTo>
                  <a:lnTo>
                    <a:pt x="115" y="462"/>
                  </a:lnTo>
                  <a:lnTo>
                    <a:pt x="115" y="438"/>
                  </a:lnTo>
                  <a:lnTo>
                    <a:pt x="137" y="404"/>
                  </a:lnTo>
                  <a:lnTo>
                    <a:pt x="137" y="381"/>
                  </a:lnTo>
                  <a:lnTo>
                    <a:pt x="195" y="346"/>
                  </a:lnTo>
                  <a:lnTo>
                    <a:pt x="195" y="300"/>
                  </a:lnTo>
                  <a:lnTo>
                    <a:pt x="230" y="300"/>
                  </a:lnTo>
                  <a:lnTo>
                    <a:pt x="265" y="265"/>
                  </a:lnTo>
                  <a:lnTo>
                    <a:pt x="299" y="242"/>
                  </a:lnTo>
                  <a:lnTo>
                    <a:pt x="299" y="220"/>
                  </a:lnTo>
                  <a:lnTo>
                    <a:pt x="253" y="208"/>
                  </a:lnTo>
                  <a:lnTo>
                    <a:pt x="242" y="173"/>
                  </a:lnTo>
                  <a:lnTo>
                    <a:pt x="195" y="173"/>
                  </a:lnTo>
                  <a:lnTo>
                    <a:pt x="150" y="35"/>
                  </a:lnTo>
                  <a:lnTo>
                    <a:pt x="137" y="0"/>
                  </a:lnTo>
                  <a:lnTo>
                    <a:pt x="92" y="12"/>
                  </a:lnTo>
                  <a:lnTo>
                    <a:pt x="81" y="35"/>
                  </a:lnTo>
                  <a:lnTo>
                    <a:pt x="69" y="23"/>
                  </a:lnTo>
                </a:path>
              </a:pathLst>
            </a:custGeom>
            <a:solidFill>
              <a:srgbClr val="91919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988920" y="2145960"/>
              <a:ext cx="708120" cy="1216800"/>
            </a:xfrm>
            <a:custGeom>
              <a:avLst/>
              <a:gdLst/>
              <a:ahLst/>
              <a:rect l="l" t="t" r="r" b="b"/>
              <a:pathLst>
                <a:path w="684" h="1043">
                  <a:moveTo>
                    <a:pt x="58" y="0"/>
                  </a:moveTo>
                  <a:lnTo>
                    <a:pt x="371" y="58"/>
                  </a:lnTo>
                  <a:lnTo>
                    <a:pt x="301" y="370"/>
                  </a:lnTo>
                  <a:lnTo>
                    <a:pt x="648" y="834"/>
                  </a:lnTo>
                  <a:lnTo>
                    <a:pt x="683" y="891"/>
                  </a:lnTo>
                  <a:lnTo>
                    <a:pt x="648" y="926"/>
                  </a:lnTo>
                  <a:lnTo>
                    <a:pt x="625" y="972"/>
                  </a:lnTo>
                  <a:lnTo>
                    <a:pt x="602" y="1007"/>
                  </a:lnTo>
                  <a:lnTo>
                    <a:pt x="625" y="1030"/>
                  </a:lnTo>
                  <a:lnTo>
                    <a:pt x="590" y="1042"/>
                  </a:lnTo>
                  <a:lnTo>
                    <a:pt x="382" y="1030"/>
                  </a:lnTo>
                  <a:lnTo>
                    <a:pt x="371" y="972"/>
                  </a:lnTo>
                  <a:lnTo>
                    <a:pt x="336" y="926"/>
                  </a:lnTo>
                  <a:lnTo>
                    <a:pt x="313" y="915"/>
                  </a:lnTo>
                  <a:lnTo>
                    <a:pt x="301" y="880"/>
                  </a:lnTo>
                  <a:lnTo>
                    <a:pt x="278" y="857"/>
                  </a:lnTo>
                  <a:lnTo>
                    <a:pt x="266" y="845"/>
                  </a:lnTo>
                  <a:lnTo>
                    <a:pt x="255" y="810"/>
                  </a:lnTo>
                  <a:lnTo>
                    <a:pt x="232" y="799"/>
                  </a:lnTo>
                  <a:lnTo>
                    <a:pt x="197" y="810"/>
                  </a:lnTo>
                  <a:lnTo>
                    <a:pt x="162" y="799"/>
                  </a:lnTo>
                  <a:lnTo>
                    <a:pt x="162" y="787"/>
                  </a:lnTo>
                  <a:lnTo>
                    <a:pt x="162" y="753"/>
                  </a:lnTo>
                  <a:lnTo>
                    <a:pt x="151" y="718"/>
                  </a:lnTo>
                  <a:lnTo>
                    <a:pt x="151" y="695"/>
                  </a:lnTo>
                  <a:lnTo>
                    <a:pt x="128" y="672"/>
                  </a:lnTo>
                  <a:lnTo>
                    <a:pt x="139" y="649"/>
                  </a:lnTo>
                  <a:lnTo>
                    <a:pt x="93" y="602"/>
                  </a:lnTo>
                  <a:lnTo>
                    <a:pt x="93" y="568"/>
                  </a:lnTo>
                  <a:lnTo>
                    <a:pt x="116" y="556"/>
                  </a:lnTo>
                  <a:lnTo>
                    <a:pt x="116" y="533"/>
                  </a:lnTo>
                  <a:lnTo>
                    <a:pt x="93" y="533"/>
                  </a:lnTo>
                  <a:lnTo>
                    <a:pt x="81" y="497"/>
                  </a:lnTo>
                  <a:lnTo>
                    <a:pt x="70" y="451"/>
                  </a:lnTo>
                  <a:lnTo>
                    <a:pt x="104" y="474"/>
                  </a:lnTo>
                  <a:lnTo>
                    <a:pt x="93" y="439"/>
                  </a:lnTo>
                  <a:lnTo>
                    <a:pt x="116" y="439"/>
                  </a:lnTo>
                  <a:lnTo>
                    <a:pt x="116" y="416"/>
                  </a:lnTo>
                  <a:lnTo>
                    <a:pt x="93" y="405"/>
                  </a:lnTo>
                  <a:lnTo>
                    <a:pt x="81" y="428"/>
                  </a:lnTo>
                  <a:lnTo>
                    <a:pt x="58" y="416"/>
                  </a:lnTo>
                  <a:lnTo>
                    <a:pt x="12" y="301"/>
                  </a:lnTo>
                  <a:lnTo>
                    <a:pt x="23" y="220"/>
                  </a:lnTo>
                  <a:lnTo>
                    <a:pt x="0" y="173"/>
                  </a:lnTo>
                  <a:lnTo>
                    <a:pt x="12" y="127"/>
                  </a:lnTo>
                  <a:lnTo>
                    <a:pt x="35" y="127"/>
                  </a:lnTo>
                  <a:lnTo>
                    <a:pt x="58" y="69"/>
                  </a:lnTo>
                  <a:lnTo>
                    <a:pt x="58" y="0"/>
                  </a:lnTo>
                </a:path>
              </a:pathLst>
            </a:custGeom>
            <a:solidFill>
              <a:srgbClr val="000080"/>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4949280" y="1336320"/>
              <a:ext cx="311400" cy="541080"/>
            </a:xfrm>
            <a:custGeom>
              <a:avLst/>
              <a:gdLst/>
              <a:ahLst/>
              <a:rect l="l" t="t" r="r" b="b"/>
              <a:pathLst>
                <a:path w="301" h="464">
                  <a:moveTo>
                    <a:pt x="69" y="23"/>
                  </a:moveTo>
                  <a:lnTo>
                    <a:pt x="23" y="104"/>
                  </a:lnTo>
                  <a:lnTo>
                    <a:pt x="46" y="139"/>
                  </a:lnTo>
                  <a:lnTo>
                    <a:pt x="23" y="173"/>
                  </a:lnTo>
                  <a:lnTo>
                    <a:pt x="34" y="185"/>
                  </a:lnTo>
                  <a:lnTo>
                    <a:pt x="23" y="220"/>
                  </a:lnTo>
                  <a:lnTo>
                    <a:pt x="23" y="254"/>
                  </a:lnTo>
                  <a:lnTo>
                    <a:pt x="0" y="278"/>
                  </a:lnTo>
                  <a:lnTo>
                    <a:pt x="11" y="289"/>
                  </a:lnTo>
                  <a:lnTo>
                    <a:pt x="69" y="451"/>
                  </a:lnTo>
                  <a:lnTo>
                    <a:pt x="115" y="463"/>
                  </a:lnTo>
                  <a:lnTo>
                    <a:pt x="115" y="439"/>
                  </a:lnTo>
                  <a:lnTo>
                    <a:pt x="138" y="405"/>
                  </a:lnTo>
                  <a:lnTo>
                    <a:pt x="138" y="382"/>
                  </a:lnTo>
                  <a:lnTo>
                    <a:pt x="196" y="347"/>
                  </a:lnTo>
                  <a:lnTo>
                    <a:pt x="196" y="301"/>
                  </a:lnTo>
                  <a:lnTo>
                    <a:pt x="231" y="301"/>
                  </a:lnTo>
                  <a:lnTo>
                    <a:pt x="266" y="266"/>
                  </a:lnTo>
                  <a:lnTo>
                    <a:pt x="300" y="243"/>
                  </a:lnTo>
                  <a:lnTo>
                    <a:pt x="300" y="220"/>
                  </a:lnTo>
                  <a:lnTo>
                    <a:pt x="254" y="208"/>
                  </a:lnTo>
                  <a:lnTo>
                    <a:pt x="243" y="173"/>
                  </a:lnTo>
                  <a:lnTo>
                    <a:pt x="196" y="173"/>
                  </a:lnTo>
                  <a:lnTo>
                    <a:pt x="150" y="35"/>
                  </a:lnTo>
                  <a:lnTo>
                    <a:pt x="138" y="0"/>
                  </a:lnTo>
                  <a:lnTo>
                    <a:pt x="92" y="12"/>
                  </a:lnTo>
                  <a:lnTo>
                    <a:pt x="81" y="35"/>
                  </a:lnTo>
                  <a:lnTo>
                    <a:pt x="69" y="23"/>
                  </a:lnTo>
                </a:path>
              </a:pathLst>
            </a:custGeom>
            <a:solidFill>
              <a:srgbClr val="ffffc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4480920" y="2402640"/>
              <a:ext cx="394560" cy="192600"/>
            </a:xfrm>
            <a:custGeom>
              <a:avLst/>
              <a:gdLst/>
              <a:ahLst/>
              <a:rect l="l" t="t" r="r" b="b"/>
              <a:pathLst>
                <a:path w="381" h="165">
                  <a:moveTo>
                    <a:pt x="0" y="58"/>
                  </a:moveTo>
                  <a:lnTo>
                    <a:pt x="289" y="0"/>
                  </a:lnTo>
                  <a:lnTo>
                    <a:pt x="334" y="116"/>
                  </a:lnTo>
                  <a:lnTo>
                    <a:pt x="380" y="105"/>
                  </a:lnTo>
                  <a:lnTo>
                    <a:pt x="380" y="164"/>
                  </a:lnTo>
                  <a:lnTo>
                    <a:pt x="345" y="164"/>
                  </a:lnTo>
                  <a:lnTo>
                    <a:pt x="311" y="129"/>
                  </a:lnTo>
                  <a:lnTo>
                    <a:pt x="289" y="82"/>
                  </a:lnTo>
                  <a:lnTo>
                    <a:pt x="277" y="23"/>
                  </a:lnTo>
                  <a:lnTo>
                    <a:pt x="265" y="58"/>
                  </a:lnTo>
                  <a:lnTo>
                    <a:pt x="277" y="152"/>
                  </a:lnTo>
                  <a:lnTo>
                    <a:pt x="196" y="164"/>
                  </a:lnTo>
                  <a:lnTo>
                    <a:pt x="196" y="93"/>
                  </a:lnTo>
                  <a:lnTo>
                    <a:pt x="138" y="70"/>
                  </a:lnTo>
                  <a:lnTo>
                    <a:pt x="93" y="58"/>
                  </a:lnTo>
                  <a:lnTo>
                    <a:pt x="12" y="105"/>
                  </a:lnTo>
                  <a:lnTo>
                    <a:pt x="0" y="58"/>
                  </a:lnTo>
                </a:path>
              </a:pathLst>
            </a:custGeom>
            <a:solidFill>
              <a:srgbClr val="ffcc66"/>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6" name=""/>
            <p:cNvSpPr/>
            <p:nvPr/>
          </p:nvSpPr>
          <p:spPr>
            <a:xfrm>
              <a:off x="1300320" y="2214720"/>
              <a:ext cx="528120" cy="906480"/>
            </a:xfrm>
            <a:custGeom>
              <a:avLst/>
              <a:gdLst/>
              <a:ahLst/>
              <a:rect l="l" t="t" r="r" b="b"/>
              <a:pathLst>
                <a:path w="510" h="777">
                  <a:moveTo>
                    <a:pt x="70" y="0"/>
                  </a:moveTo>
                  <a:lnTo>
                    <a:pt x="0" y="312"/>
                  </a:lnTo>
                  <a:lnTo>
                    <a:pt x="347" y="776"/>
                  </a:lnTo>
                  <a:lnTo>
                    <a:pt x="370" y="752"/>
                  </a:lnTo>
                  <a:lnTo>
                    <a:pt x="370" y="660"/>
                  </a:lnTo>
                  <a:lnTo>
                    <a:pt x="405" y="672"/>
                  </a:lnTo>
                  <a:lnTo>
                    <a:pt x="451" y="381"/>
                  </a:lnTo>
                  <a:lnTo>
                    <a:pt x="486" y="196"/>
                  </a:lnTo>
                  <a:lnTo>
                    <a:pt x="498" y="139"/>
                  </a:lnTo>
                  <a:lnTo>
                    <a:pt x="509" y="81"/>
                  </a:lnTo>
                  <a:lnTo>
                    <a:pt x="278" y="46"/>
                  </a:lnTo>
                  <a:lnTo>
                    <a:pt x="70"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757160" y="1484280"/>
              <a:ext cx="827280" cy="583200"/>
            </a:xfrm>
            <a:custGeom>
              <a:avLst/>
              <a:gdLst/>
              <a:ahLst/>
              <a:rect l="l" t="t" r="r" b="b"/>
              <a:pathLst>
                <a:path w="799" h="500">
                  <a:moveTo>
                    <a:pt x="11" y="0"/>
                  </a:moveTo>
                  <a:lnTo>
                    <a:pt x="173" y="23"/>
                  </a:lnTo>
                  <a:lnTo>
                    <a:pt x="266" y="35"/>
                  </a:lnTo>
                  <a:lnTo>
                    <a:pt x="393" y="46"/>
                  </a:lnTo>
                  <a:lnTo>
                    <a:pt x="509" y="58"/>
                  </a:lnTo>
                  <a:lnTo>
                    <a:pt x="706" y="70"/>
                  </a:lnTo>
                  <a:lnTo>
                    <a:pt x="798" y="81"/>
                  </a:lnTo>
                  <a:lnTo>
                    <a:pt x="798" y="487"/>
                  </a:lnTo>
                  <a:lnTo>
                    <a:pt x="312" y="452"/>
                  </a:lnTo>
                  <a:lnTo>
                    <a:pt x="301" y="499"/>
                  </a:lnTo>
                  <a:lnTo>
                    <a:pt x="278" y="475"/>
                  </a:lnTo>
                  <a:lnTo>
                    <a:pt x="231" y="475"/>
                  </a:lnTo>
                  <a:lnTo>
                    <a:pt x="173" y="487"/>
                  </a:lnTo>
                  <a:lnTo>
                    <a:pt x="162" y="418"/>
                  </a:lnTo>
                  <a:lnTo>
                    <a:pt x="81" y="360"/>
                  </a:lnTo>
                  <a:lnTo>
                    <a:pt x="92" y="313"/>
                  </a:lnTo>
                  <a:lnTo>
                    <a:pt x="104" y="266"/>
                  </a:lnTo>
                  <a:lnTo>
                    <a:pt x="0" y="127"/>
                  </a:lnTo>
                  <a:lnTo>
                    <a:pt x="11"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599840" y="2903400"/>
              <a:ext cx="542160" cy="676800"/>
            </a:xfrm>
            <a:custGeom>
              <a:avLst/>
              <a:gdLst/>
              <a:ahLst/>
              <a:rect l="l" t="t" r="r" b="b"/>
              <a:pathLst>
                <a:path w="524" h="580">
                  <a:moveTo>
                    <a:pt x="129" y="0"/>
                  </a:moveTo>
                  <a:lnTo>
                    <a:pt x="116" y="81"/>
                  </a:lnTo>
                  <a:lnTo>
                    <a:pt x="81" y="69"/>
                  </a:lnTo>
                  <a:lnTo>
                    <a:pt x="81" y="161"/>
                  </a:lnTo>
                  <a:lnTo>
                    <a:pt x="58" y="185"/>
                  </a:lnTo>
                  <a:lnTo>
                    <a:pt x="93" y="242"/>
                  </a:lnTo>
                  <a:lnTo>
                    <a:pt x="58" y="266"/>
                  </a:lnTo>
                  <a:lnTo>
                    <a:pt x="47" y="313"/>
                  </a:lnTo>
                  <a:lnTo>
                    <a:pt x="12" y="359"/>
                  </a:lnTo>
                  <a:lnTo>
                    <a:pt x="35" y="382"/>
                  </a:lnTo>
                  <a:lnTo>
                    <a:pt x="0" y="394"/>
                  </a:lnTo>
                  <a:lnTo>
                    <a:pt x="0" y="429"/>
                  </a:lnTo>
                  <a:lnTo>
                    <a:pt x="291" y="579"/>
                  </a:lnTo>
                  <a:lnTo>
                    <a:pt x="454" y="579"/>
                  </a:lnTo>
                  <a:lnTo>
                    <a:pt x="523" y="46"/>
                  </a:lnTo>
                  <a:lnTo>
                    <a:pt x="129"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2573280" y="1931400"/>
              <a:ext cx="587880" cy="432720"/>
            </a:xfrm>
            <a:custGeom>
              <a:avLst/>
              <a:gdLst/>
              <a:ahLst/>
              <a:rect l="l" t="t" r="r" b="b"/>
              <a:pathLst>
                <a:path w="568" h="371">
                  <a:moveTo>
                    <a:pt x="11" y="0"/>
                  </a:moveTo>
                  <a:lnTo>
                    <a:pt x="11" y="150"/>
                  </a:lnTo>
                  <a:lnTo>
                    <a:pt x="0" y="312"/>
                  </a:lnTo>
                  <a:lnTo>
                    <a:pt x="416" y="324"/>
                  </a:lnTo>
                  <a:lnTo>
                    <a:pt x="451" y="347"/>
                  </a:lnTo>
                  <a:lnTo>
                    <a:pt x="486" y="312"/>
                  </a:lnTo>
                  <a:lnTo>
                    <a:pt x="567" y="370"/>
                  </a:lnTo>
                  <a:lnTo>
                    <a:pt x="555" y="312"/>
                  </a:lnTo>
                  <a:lnTo>
                    <a:pt x="555" y="254"/>
                  </a:lnTo>
                  <a:lnTo>
                    <a:pt x="567" y="92"/>
                  </a:lnTo>
                  <a:lnTo>
                    <a:pt x="532" y="58"/>
                  </a:lnTo>
                  <a:lnTo>
                    <a:pt x="543" y="11"/>
                  </a:lnTo>
                  <a:lnTo>
                    <a:pt x="277" y="11"/>
                  </a:lnTo>
                  <a:lnTo>
                    <a:pt x="11"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2632320" y="2985120"/>
              <a:ext cx="709200" cy="377640"/>
            </a:xfrm>
            <a:custGeom>
              <a:avLst/>
              <a:gdLst/>
              <a:ahLst/>
              <a:rect l="l" t="t" r="r" b="b"/>
              <a:pathLst>
                <a:path w="685" h="324">
                  <a:moveTo>
                    <a:pt x="0" y="0"/>
                  </a:moveTo>
                  <a:lnTo>
                    <a:pt x="0" y="58"/>
                  </a:lnTo>
                  <a:lnTo>
                    <a:pt x="243" y="58"/>
                  </a:lnTo>
                  <a:lnTo>
                    <a:pt x="243" y="253"/>
                  </a:lnTo>
                  <a:lnTo>
                    <a:pt x="372" y="300"/>
                  </a:lnTo>
                  <a:lnTo>
                    <a:pt x="406" y="288"/>
                  </a:lnTo>
                  <a:lnTo>
                    <a:pt x="487" y="323"/>
                  </a:lnTo>
                  <a:lnTo>
                    <a:pt x="534" y="323"/>
                  </a:lnTo>
                  <a:lnTo>
                    <a:pt x="638" y="288"/>
                  </a:lnTo>
                  <a:lnTo>
                    <a:pt x="684" y="323"/>
                  </a:lnTo>
                  <a:lnTo>
                    <a:pt x="684" y="116"/>
                  </a:lnTo>
                  <a:lnTo>
                    <a:pt x="673" y="0"/>
                  </a:lnTo>
                  <a:lnTo>
                    <a:pt x="0"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3568320" y="1701360"/>
              <a:ext cx="456480" cy="216720"/>
            </a:xfrm>
            <a:custGeom>
              <a:avLst/>
              <a:gdLst/>
              <a:ahLst/>
              <a:rect l="l" t="t" r="r" b="b"/>
              <a:pathLst>
                <a:path w="441" h="186">
                  <a:moveTo>
                    <a:pt x="0" y="104"/>
                  </a:moveTo>
                  <a:lnTo>
                    <a:pt x="104" y="0"/>
                  </a:lnTo>
                  <a:lnTo>
                    <a:pt x="81" y="35"/>
                  </a:lnTo>
                  <a:lnTo>
                    <a:pt x="93" y="58"/>
                  </a:lnTo>
                  <a:lnTo>
                    <a:pt x="127" y="35"/>
                  </a:lnTo>
                  <a:lnTo>
                    <a:pt x="197" y="58"/>
                  </a:lnTo>
                  <a:lnTo>
                    <a:pt x="220" y="35"/>
                  </a:lnTo>
                  <a:lnTo>
                    <a:pt x="312" y="23"/>
                  </a:lnTo>
                  <a:lnTo>
                    <a:pt x="324" y="58"/>
                  </a:lnTo>
                  <a:lnTo>
                    <a:pt x="359" y="47"/>
                  </a:lnTo>
                  <a:lnTo>
                    <a:pt x="428" y="81"/>
                  </a:lnTo>
                  <a:lnTo>
                    <a:pt x="440" y="93"/>
                  </a:lnTo>
                  <a:lnTo>
                    <a:pt x="359" y="116"/>
                  </a:lnTo>
                  <a:lnTo>
                    <a:pt x="336" y="104"/>
                  </a:lnTo>
                  <a:lnTo>
                    <a:pt x="301" y="104"/>
                  </a:lnTo>
                  <a:lnTo>
                    <a:pt x="255" y="127"/>
                  </a:lnTo>
                  <a:lnTo>
                    <a:pt x="243" y="127"/>
                  </a:lnTo>
                  <a:lnTo>
                    <a:pt x="220" y="116"/>
                  </a:lnTo>
                  <a:lnTo>
                    <a:pt x="197" y="185"/>
                  </a:lnTo>
                  <a:lnTo>
                    <a:pt x="174" y="185"/>
                  </a:lnTo>
                  <a:lnTo>
                    <a:pt x="162" y="151"/>
                  </a:lnTo>
                  <a:lnTo>
                    <a:pt x="104" y="139"/>
                  </a:lnTo>
                  <a:lnTo>
                    <a:pt x="69" y="127"/>
                  </a:lnTo>
                  <a:lnTo>
                    <a:pt x="23" y="127"/>
                  </a:lnTo>
                  <a:lnTo>
                    <a:pt x="0" y="104"/>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3880440" y="1848600"/>
              <a:ext cx="324720" cy="487440"/>
            </a:xfrm>
            <a:custGeom>
              <a:avLst/>
              <a:gdLst/>
              <a:ahLst/>
              <a:rect l="l" t="t" r="r" b="b"/>
              <a:pathLst>
                <a:path w="314" h="418">
                  <a:moveTo>
                    <a:pt x="81" y="24"/>
                  </a:moveTo>
                  <a:lnTo>
                    <a:pt x="92" y="47"/>
                  </a:lnTo>
                  <a:lnTo>
                    <a:pt x="69" y="58"/>
                  </a:lnTo>
                  <a:lnTo>
                    <a:pt x="69" y="128"/>
                  </a:lnTo>
                  <a:lnTo>
                    <a:pt x="58" y="81"/>
                  </a:lnTo>
                  <a:lnTo>
                    <a:pt x="11" y="128"/>
                  </a:lnTo>
                  <a:lnTo>
                    <a:pt x="0" y="243"/>
                  </a:lnTo>
                  <a:lnTo>
                    <a:pt x="35" y="301"/>
                  </a:lnTo>
                  <a:lnTo>
                    <a:pt x="35" y="336"/>
                  </a:lnTo>
                  <a:lnTo>
                    <a:pt x="35" y="359"/>
                  </a:lnTo>
                  <a:lnTo>
                    <a:pt x="35" y="382"/>
                  </a:lnTo>
                  <a:lnTo>
                    <a:pt x="23" y="417"/>
                  </a:lnTo>
                  <a:lnTo>
                    <a:pt x="150" y="417"/>
                  </a:lnTo>
                  <a:lnTo>
                    <a:pt x="313" y="394"/>
                  </a:lnTo>
                  <a:lnTo>
                    <a:pt x="279" y="394"/>
                  </a:lnTo>
                  <a:lnTo>
                    <a:pt x="267" y="371"/>
                  </a:lnTo>
                  <a:lnTo>
                    <a:pt x="290" y="347"/>
                  </a:lnTo>
                  <a:lnTo>
                    <a:pt x="290" y="324"/>
                  </a:lnTo>
                  <a:lnTo>
                    <a:pt x="279" y="301"/>
                  </a:lnTo>
                  <a:lnTo>
                    <a:pt x="290" y="290"/>
                  </a:lnTo>
                  <a:lnTo>
                    <a:pt x="313" y="290"/>
                  </a:lnTo>
                  <a:lnTo>
                    <a:pt x="302" y="232"/>
                  </a:lnTo>
                  <a:lnTo>
                    <a:pt x="302" y="197"/>
                  </a:lnTo>
                  <a:lnTo>
                    <a:pt x="290" y="174"/>
                  </a:lnTo>
                  <a:lnTo>
                    <a:pt x="279" y="162"/>
                  </a:lnTo>
                  <a:lnTo>
                    <a:pt x="255" y="162"/>
                  </a:lnTo>
                  <a:lnTo>
                    <a:pt x="232" y="162"/>
                  </a:lnTo>
                  <a:lnTo>
                    <a:pt x="221" y="186"/>
                  </a:lnTo>
                  <a:lnTo>
                    <a:pt x="198" y="197"/>
                  </a:lnTo>
                  <a:lnTo>
                    <a:pt x="186" y="197"/>
                  </a:lnTo>
                  <a:lnTo>
                    <a:pt x="186" y="186"/>
                  </a:lnTo>
                  <a:lnTo>
                    <a:pt x="186" y="174"/>
                  </a:lnTo>
                  <a:lnTo>
                    <a:pt x="198" y="162"/>
                  </a:lnTo>
                  <a:lnTo>
                    <a:pt x="209" y="162"/>
                  </a:lnTo>
                  <a:lnTo>
                    <a:pt x="209" y="139"/>
                  </a:lnTo>
                  <a:lnTo>
                    <a:pt x="232" y="128"/>
                  </a:lnTo>
                  <a:lnTo>
                    <a:pt x="209" y="70"/>
                  </a:lnTo>
                  <a:lnTo>
                    <a:pt x="209" y="47"/>
                  </a:lnTo>
                  <a:lnTo>
                    <a:pt x="174" y="35"/>
                  </a:lnTo>
                  <a:lnTo>
                    <a:pt x="116" y="0"/>
                  </a:lnTo>
                  <a:lnTo>
                    <a:pt x="81" y="24"/>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3532320" y="2282400"/>
              <a:ext cx="348840" cy="648720"/>
            </a:xfrm>
            <a:custGeom>
              <a:avLst/>
              <a:gdLst/>
              <a:ahLst/>
              <a:rect l="l" t="t" r="r" b="b"/>
              <a:pathLst>
                <a:path w="337" h="556">
                  <a:moveTo>
                    <a:pt x="58" y="34"/>
                  </a:moveTo>
                  <a:lnTo>
                    <a:pt x="255" y="0"/>
                  </a:lnTo>
                  <a:lnTo>
                    <a:pt x="290" y="69"/>
                  </a:lnTo>
                  <a:lnTo>
                    <a:pt x="324" y="347"/>
                  </a:lnTo>
                  <a:lnTo>
                    <a:pt x="336" y="393"/>
                  </a:lnTo>
                  <a:lnTo>
                    <a:pt x="301" y="462"/>
                  </a:lnTo>
                  <a:lnTo>
                    <a:pt x="301" y="520"/>
                  </a:lnTo>
                  <a:lnTo>
                    <a:pt x="266" y="508"/>
                  </a:lnTo>
                  <a:lnTo>
                    <a:pt x="278" y="555"/>
                  </a:lnTo>
                  <a:lnTo>
                    <a:pt x="232" y="532"/>
                  </a:lnTo>
                  <a:lnTo>
                    <a:pt x="220" y="543"/>
                  </a:lnTo>
                  <a:lnTo>
                    <a:pt x="185" y="543"/>
                  </a:lnTo>
                  <a:lnTo>
                    <a:pt x="174" y="474"/>
                  </a:lnTo>
                  <a:lnTo>
                    <a:pt x="128" y="451"/>
                  </a:lnTo>
                  <a:lnTo>
                    <a:pt x="128" y="381"/>
                  </a:lnTo>
                  <a:lnTo>
                    <a:pt x="93" y="393"/>
                  </a:lnTo>
                  <a:lnTo>
                    <a:pt x="70" y="335"/>
                  </a:lnTo>
                  <a:lnTo>
                    <a:pt x="0" y="277"/>
                  </a:lnTo>
                  <a:lnTo>
                    <a:pt x="47" y="185"/>
                  </a:lnTo>
                  <a:lnTo>
                    <a:pt x="35" y="138"/>
                  </a:lnTo>
                  <a:lnTo>
                    <a:pt x="93" y="127"/>
                  </a:lnTo>
                  <a:lnTo>
                    <a:pt x="93" y="69"/>
                  </a:lnTo>
                  <a:lnTo>
                    <a:pt x="58" y="34"/>
                  </a:lnTo>
                </a:path>
              </a:pathLst>
            </a:custGeom>
            <a:solidFill>
              <a:srgbClr val="01227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3723840" y="2631600"/>
              <a:ext cx="612720" cy="381240"/>
            </a:xfrm>
            <a:custGeom>
              <a:avLst/>
              <a:gdLst/>
              <a:ahLst/>
              <a:rect l="l" t="t" r="r" b="b"/>
              <a:pathLst>
                <a:path w="592" h="327">
                  <a:moveTo>
                    <a:pt x="0" y="326"/>
                  </a:moveTo>
                  <a:lnTo>
                    <a:pt x="151" y="303"/>
                  </a:lnTo>
                  <a:lnTo>
                    <a:pt x="151" y="291"/>
                  </a:lnTo>
                  <a:lnTo>
                    <a:pt x="499" y="245"/>
                  </a:lnTo>
                  <a:lnTo>
                    <a:pt x="499" y="221"/>
                  </a:lnTo>
                  <a:lnTo>
                    <a:pt x="545" y="198"/>
                  </a:lnTo>
                  <a:lnTo>
                    <a:pt x="557" y="175"/>
                  </a:lnTo>
                  <a:lnTo>
                    <a:pt x="580" y="163"/>
                  </a:lnTo>
                  <a:lnTo>
                    <a:pt x="591" y="128"/>
                  </a:lnTo>
                  <a:lnTo>
                    <a:pt x="545" y="94"/>
                  </a:lnTo>
                  <a:lnTo>
                    <a:pt x="534" y="35"/>
                  </a:lnTo>
                  <a:lnTo>
                    <a:pt x="499" y="12"/>
                  </a:lnTo>
                  <a:lnTo>
                    <a:pt x="418" y="23"/>
                  </a:lnTo>
                  <a:lnTo>
                    <a:pt x="383" y="0"/>
                  </a:lnTo>
                  <a:lnTo>
                    <a:pt x="349" y="0"/>
                  </a:lnTo>
                  <a:lnTo>
                    <a:pt x="360" y="35"/>
                  </a:lnTo>
                  <a:lnTo>
                    <a:pt x="314" y="58"/>
                  </a:lnTo>
                  <a:lnTo>
                    <a:pt x="279" y="140"/>
                  </a:lnTo>
                  <a:lnTo>
                    <a:pt x="232" y="128"/>
                  </a:lnTo>
                  <a:lnTo>
                    <a:pt x="186" y="152"/>
                  </a:lnTo>
                  <a:lnTo>
                    <a:pt x="116" y="163"/>
                  </a:lnTo>
                  <a:lnTo>
                    <a:pt x="116" y="209"/>
                  </a:lnTo>
                  <a:lnTo>
                    <a:pt x="81" y="209"/>
                  </a:lnTo>
                  <a:lnTo>
                    <a:pt x="81" y="257"/>
                  </a:lnTo>
                  <a:lnTo>
                    <a:pt x="47" y="233"/>
                  </a:lnTo>
                  <a:lnTo>
                    <a:pt x="35" y="245"/>
                  </a:lnTo>
                  <a:lnTo>
                    <a:pt x="47" y="268"/>
                  </a:lnTo>
                  <a:lnTo>
                    <a:pt x="12" y="303"/>
                  </a:lnTo>
                  <a:lnTo>
                    <a:pt x="0" y="326"/>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3891600" y="3120120"/>
              <a:ext cx="326160" cy="567000"/>
            </a:xfrm>
            <a:custGeom>
              <a:avLst/>
              <a:gdLst/>
              <a:ahLst/>
              <a:rect l="l" t="t" r="r" b="b"/>
              <a:pathLst>
                <a:path w="315" h="486">
                  <a:moveTo>
                    <a:pt x="0" y="23"/>
                  </a:moveTo>
                  <a:lnTo>
                    <a:pt x="198" y="0"/>
                  </a:lnTo>
                  <a:lnTo>
                    <a:pt x="268" y="219"/>
                  </a:lnTo>
                  <a:lnTo>
                    <a:pt x="314" y="266"/>
                  </a:lnTo>
                  <a:lnTo>
                    <a:pt x="279" y="323"/>
                  </a:lnTo>
                  <a:lnTo>
                    <a:pt x="314" y="393"/>
                  </a:lnTo>
                  <a:lnTo>
                    <a:pt x="105" y="416"/>
                  </a:lnTo>
                  <a:lnTo>
                    <a:pt x="105" y="462"/>
                  </a:lnTo>
                  <a:lnTo>
                    <a:pt x="81" y="485"/>
                  </a:lnTo>
                  <a:lnTo>
                    <a:pt x="58" y="416"/>
                  </a:lnTo>
                  <a:lnTo>
                    <a:pt x="35" y="474"/>
                  </a:lnTo>
                  <a:lnTo>
                    <a:pt x="12" y="462"/>
                  </a:lnTo>
                  <a:lnTo>
                    <a:pt x="0" y="416"/>
                  </a:lnTo>
                  <a:lnTo>
                    <a:pt x="0" y="358"/>
                  </a:lnTo>
                  <a:lnTo>
                    <a:pt x="0" y="23"/>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3992040" y="3525120"/>
              <a:ext cx="790920" cy="675720"/>
            </a:xfrm>
            <a:custGeom>
              <a:avLst/>
              <a:gdLst/>
              <a:ahLst/>
              <a:rect l="l" t="t" r="r" b="b"/>
              <a:pathLst>
                <a:path w="764" h="579">
                  <a:moveTo>
                    <a:pt x="0" y="62"/>
                  </a:moveTo>
                  <a:lnTo>
                    <a:pt x="199" y="45"/>
                  </a:lnTo>
                  <a:lnTo>
                    <a:pt x="223" y="85"/>
                  </a:lnTo>
                  <a:lnTo>
                    <a:pt x="448" y="41"/>
                  </a:lnTo>
                  <a:lnTo>
                    <a:pt x="483" y="67"/>
                  </a:lnTo>
                  <a:lnTo>
                    <a:pt x="482" y="14"/>
                  </a:lnTo>
                  <a:lnTo>
                    <a:pt x="482" y="1"/>
                  </a:lnTo>
                  <a:lnTo>
                    <a:pt x="529" y="0"/>
                  </a:lnTo>
                  <a:lnTo>
                    <a:pt x="578" y="92"/>
                  </a:lnTo>
                  <a:lnTo>
                    <a:pt x="652" y="208"/>
                  </a:lnTo>
                  <a:lnTo>
                    <a:pt x="688" y="314"/>
                  </a:lnTo>
                  <a:lnTo>
                    <a:pt x="748" y="392"/>
                  </a:lnTo>
                  <a:lnTo>
                    <a:pt x="763" y="497"/>
                  </a:lnTo>
                  <a:lnTo>
                    <a:pt x="740" y="550"/>
                  </a:lnTo>
                  <a:lnTo>
                    <a:pt x="658" y="578"/>
                  </a:lnTo>
                  <a:lnTo>
                    <a:pt x="645" y="551"/>
                  </a:lnTo>
                  <a:lnTo>
                    <a:pt x="597" y="512"/>
                  </a:lnTo>
                  <a:lnTo>
                    <a:pt x="573" y="475"/>
                  </a:lnTo>
                  <a:lnTo>
                    <a:pt x="561" y="461"/>
                  </a:lnTo>
                  <a:lnTo>
                    <a:pt x="549" y="421"/>
                  </a:lnTo>
                  <a:lnTo>
                    <a:pt x="537" y="435"/>
                  </a:lnTo>
                  <a:lnTo>
                    <a:pt x="489" y="383"/>
                  </a:lnTo>
                  <a:lnTo>
                    <a:pt x="500" y="343"/>
                  </a:lnTo>
                  <a:lnTo>
                    <a:pt x="487" y="317"/>
                  </a:lnTo>
                  <a:lnTo>
                    <a:pt x="475" y="317"/>
                  </a:lnTo>
                  <a:lnTo>
                    <a:pt x="476" y="343"/>
                  </a:lnTo>
                  <a:lnTo>
                    <a:pt x="464" y="318"/>
                  </a:lnTo>
                  <a:lnTo>
                    <a:pt x="463" y="239"/>
                  </a:lnTo>
                  <a:lnTo>
                    <a:pt x="439" y="186"/>
                  </a:lnTo>
                  <a:lnTo>
                    <a:pt x="365" y="147"/>
                  </a:lnTo>
                  <a:lnTo>
                    <a:pt x="330" y="109"/>
                  </a:lnTo>
                  <a:lnTo>
                    <a:pt x="283" y="97"/>
                  </a:lnTo>
                  <a:lnTo>
                    <a:pt x="272" y="123"/>
                  </a:lnTo>
                  <a:lnTo>
                    <a:pt x="212" y="150"/>
                  </a:lnTo>
                  <a:lnTo>
                    <a:pt x="177" y="125"/>
                  </a:lnTo>
                  <a:lnTo>
                    <a:pt x="166" y="99"/>
                  </a:lnTo>
                  <a:lnTo>
                    <a:pt x="47" y="127"/>
                  </a:lnTo>
                  <a:lnTo>
                    <a:pt x="24" y="114"/>
                  </a:lnTo>
                  <a:lnTo>
                    <a:pt x="1" y="128"/>
                  </a:lnTo>
                  <a:lnTo>
                    <a:pt x="0" y="62"/>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4360680" y="2133360"/>
              <a:ext cx="468000" cy="351000"/>
            </a:xfrm>
            <a:custGeom>
              <a:avLst/>
              <a:gdLst/>
              <a:ahLst/>
              <a:rect l="l" t="t" r="r" b="b"/>
              <a:pathLst>
                <a:path w="452" h="301">
                  <a:moveTo>
                    <a:pt x="34" y="47"/>
                  </a:moveTo>
                  <a:lnTo>
                    <a:pt x="0" y="81"/>
                  </a:lnTo>
                  <a:lnTo>
                    <a:pt x="23" y="231"/>
                  </a:lnTo>
                  <a:lnTo>
                    <a:pt x="34" y="300"/>
                  </a:lnTo>
                  <a:lnTo>
                    <a:pt x="115" y="288"/>
                  </a:lnTo>
                  <a:lnTo>
                    <a:pt x="405" y="231"/>
                  </a:lnTo>
                  <a:lnTo>
                    <a:pt x="428" y="231"/>
                  </a:lnTo>
                  <a:lnTo>
                    <a:pt x="451" y="161"/>
                  </a:lnTo>
                  <a:lnTo>
                    <a:pt x="416" y="128"/>
                  </a:lnTo>
                  <a:lnTo>
                    <a:pt x="439" y="35"/>
                  </a:lnTo>
                  <a:lnTo>
                    <a:pt x="405" y="23"/>
                  </a:lnTo>
                  <a:lnTo>
                    <a:pt x="405" y="12"/>
                  </a:lnTo>
                  <a:lnTo>
                    <a:pt x="381" y="0"/>
                  </a:lnTo>
                  <a:lnTo>
                    <a:pt x="57" y="58"/>
                  </a:lnTo>
                  <a:lnTo>
                    <a:pt x="34" y="47"/>
                  </a:lnTo>
                </a:path>
              </a:pathLst>
            </a:custGeom>
            <a:solidFill>
              <a:srgbClr val="ffcc66"/>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4791600" y="2174040"/>
              <a:ext cx="120960" cy="270360"/>
            </a:xfrm>
            <a:custGeom>
              <a:avLst/>
              <a:gdLst/>
              <a:ahLst/>
              <a:rect l="l" t="t" r="r" b="b"/>
              <a:pathLst>
                <a:path w="117" h="232">
                  <a:moveTo>
                    <a:pt x="12" y="0"/>
                  </a:moveTo>
                  <a:lnTo>
                    <a:pt x="46" y="0"/>
                  </a:lnTo>
                  <a:lnTo>
                    <a:pt x="104" y="35"/>
                  </a:lnTo>
                  <a:lnTo>
                    <a:pt x="93" y="58"/>
                  </a:lnTo>
                  <a:lnTo>
                    <a:pt x="116" y="81"/>
                  </a:lnTo>
                  <a:lnTo>
                    <a:pt x="116" y="197"/>
                  </a:lnTo>
                  <a:lnTo>
                    <a:pt x="93" y="231"/>
                  </a:lnTo>
                  <a:lnTo>
                    <a:pt x="70" y="220"/>
                  </a:lnTo>
                  <a:lnTo>
                    <a:pt x="46" y="220"/>
                  </a:lnTo>
                  <a:lnTo>
                    <a:pt x="12" y="197"/>
                  </a:lnTo>
                  <a:lnTo>
                    <a:pt x="35" y="127"/>
                  </a:lnTo>
                  <a:lnTo>
                    <a:pt x="0" y="93"/>
                  </a:lnTo>
                  <a:lnTo>
                    <a:pt x="12" y="0"/>
                  </a:lnTo>
                </a:path>
              </a:pathLst>
            </a:custGeom>
            <a:solidFill>
              <a:srgbClr val="ffcc66"/>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79" name=""/>
            <p:cNvSpPr/>
            <p:nvPr/>
          </p:nvSpPr>
          <p:spPr>
            <a:xfrm>
              <a:off x="4395960" y="1739880"/>
              <a:ext cx="528840" cy="475920"/>
            </a:xfrm>
            <a:custGeom>
              <a:avLst/>
              <a:gdLst/>
              <a:ahLst/>
              <a:rect l="l" t="t" r="r" b="b"/>
              <a:pathLst>
                <a:path w="511" h="408">
                  <a:moveTo>
                    <a:pt x="47" y="267"/>
                  </a:moveTo>
                  <a:lnTo>
                    <a:pt x="93" y="244"/>
                  </a:lnTo>
                  <a:lnTo>
                    <a:pt x="151" y="244"/>
                  </a:lnTo>
                  <a:lnTo>
                    <a:pt x="174" y="221"/>
                  </a:lnTo>
                  <a:lnTo>
                    <a:pt x="197" y="221"/>
                  </a:lnTo>
                  <a:lnTo>
                    <a:pt x="209" y="198"/>
                  </a:lnTo>
                  <a:lnTo>
                    <a:pt x="233" y="186"/>
                  </a:lnTo>
                  <a:lnTo>
                    <a:pt x="220" y="140"/>
                  </a:lnTo>
                  <a:lnTo>
                    <a:pt x="209" y="128"/>
                  </a:lnTo>
                  <a:lnTo>
                    <a:pt x="233" y="92"/>
                  </a:lnTo>
                  <a:lnTo>
                    <a:pt x="243" y="92"/>
                  </a:lnTo>
                  <a:lnTo>
                    <a:pt x="314" y="23"/>
                  </a:lnTo>
                  <a:lnTo>
                    <a:pt x="395" y="0"/>
                  </a:lnTo>
                  <a:lnTo>
                    <a:pt x="406" y="69"/>
                  </a:lnTo>
                  <a:lnTo>
                    <a:pt x="418" y="58"/>
                  </a:lnTo>
                  <a:lnTo>
                    <a:pt x="441" y="81"/>
                  </a:lnTo>
                  <a:lnTo>
                    <a:pt x="441" y="151"/>
                  </a:lnTo>
                  <a:lnTo>
                    <a:pt x="464" y="209"/>
                  </a:lnTo>
                  <a:lnTo>
                    <a:pt x="476" y="290"/>
                  </a:lnTo>
                  <a:lnTo>
                    <a:pt x="476" y="360"/>
                  </a:lnTo>
                  <a:lnTo>
                    <a:pt x="510" y="372"/>
                  </a:lnTo>
                  <a:lnTo>
                    <a:pt x="487" y="407"/>
                  </a:lnTo>
                  <a:lnTo>
                    <a:pt x="429" y="372"/>
                  </a:lnTo>
                  <a:lnTo>
                    <a:pt x="395" y="372"/>
                  </a:lnTo>
                  <a:lnTo>
                    <a:pt x="372" y="360"/>
                  </a:lnTo>
                  <a:lnTo>
                    <a:pt x="372" y="349"/>
                  </a:lnTo>
                  <a:lnTo>
                    <a:pt x="348" y="337"/>
                  </a:lnTo>
                  <a:lnTo>
                    <a:pt x="12" y="395"/>
                  </a:lnTo>
                  <a:lnTo>
                    <a:pt x="0" y="384"/>
                  </a:lnTo>
                  <a:lnTo>
                    <a:pt x="58" y="303"/>
                  </a:lnTo>
                  <a:lnTo>
                    <a:pt x="47" y="267"/>
                  </a:lnTo>
                </a:path>
              </a:pathLst>
            </a:custGeom>
            <a:solidFill>
              <a:srgbClr val="e1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4803840" y="1712880"/>
              <a:ext cx="145800" cy="285480"/>
            </a:xfrm>
            <a:custGeom>
              <a:avLst/>
              <a:gdLst/>
              <a:ahLst/>
              <a:rect l="l" t="t" r="r" b="b"/>
              <a:pathLst>
                <a:path w="141" h="245">
                  <a:moveTo>
                    <a:pt x="0" y="23"/>
                  </a:moveTo>
                  <a:lnTo>
                    <a:pt x="105" y="0"/>
                  </a:lnTo>
                  <a:lnTo>
                    <a:pt x="140" y="58"/>
                  </a:lnTo>
                  <a:lnTo>
                    <a:pt x="116" y="81"/>
                  </a:lnTo>
                  <a:lnTo>
                    <a:pt x="128" y="232"/>
                  </a:lnTo>
                  <a:lnTo>
                    <a:pt x="69" y="244"/>
                  </a:lnTo>
                  <a:lnTo>
                    <a:pt x="46" y="186"/>
                  </a:lnTo>
                  <a:lnTo>
                    <a:pt x="34" y="104"/>
                  </a:lnTo>
                  <a:lnTo>
                    <a:pt x="11" y="81"/>
                  </a:lnTo>
                  <a:lnTo>
                    <a:pt x="0" y="23"/>
                  </a:lnTo>
                </a:path>
              </a:pathLst>
            </a:custGeom>
            <a:solidFill>
              <a:srgbClr val="ffffc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4874400" y="1931400"/>
              <a:ext cx="302400" cy="149040"/>
            </a:xfrm>
            <a:custGeom>
              <a:avLst/>
              <a:gdLst/>
              <a:ahLst/>
              <a:rect l="l" t="t" r="r" b="b"/>
              <a:pathLst>
                <a:path w="292" h="128">
                  <a:moveTo>
                    <a:pt x="0" y="58"/>
                  </a:moveTo>
                  <a:lnTo>
                    <a:pt x="140" y="23"/>
                  </a:lnTo>
                  <a:lnTo>
                    <a:pt x="163" y="23"/>
                  </a:lnTo>
                  <a:lnTo>
                    <a:pt x="175" y="0"/>
                  </a:lnTo>
                  <a:lnTo>
                    <a:pt x="198" y="11"/>
                  </a:lnTo>
                  <a:lnTo>
                    <a:pt x="175" y="46"/>
                  </a:lnTo>
                  <a:lnTo>
                    <a:pt x="209" y="46"/>
                  </a:lnTo>
                  <a:lnTo>
                    <a:pt x="222" y="69"/>
                  </a:lnTo>
                  <a:lnTo>
                    <a:pt x="245" y="81"/>
                  </a:lnTo>
                  <a:lnTo>
                    <a:pt x="257" y="69"/>
                  </a:lnTo>
                  <a:lnTo>
                    <a:pt x="257" y="58"/>
                  </a:lnTo>
                  <a:lnTo>
                    <a:pt x="234" y="35"/>
                  </a:lnTo>
                  <a:lnTo>
                    <a:pt x="257" y="35"/>
                  </a:lnTo>
                  <a:lnTo>
                    <a:pt x="291" y="81"/>
                  </a:lnTo>
                  <a:lnTo>
                    <a:pt x="257" y="104"/>
                  </a:lnTo>
                  <a:lnTo>
                    <a:pt x="222" y="92"/>
                  </a:lnTo>
                  <a:lnTo>
                    <a:pt x="198" y="127"/>
                  </a:lnTo>
                  <a:lnTo>
                    <a:pt x="152" y="92"/>
                  </a:lnTo>
                  <a:lnTo>
                    <a:pt x="12" y="127"/>
                  </a:lnTo>
                  <a:lnTo>
                    <a:pt x="0" y="58"/>
                  </a:lnTo>
                </a:path>
              </a:pathLst>
            </a:custGeom>
            <a:solidFill>
              <a:srgbClr val="ffffc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2583720" y="1578960"/>
              <a:ext cx="566280" cy="367200"/>
            </a:xfrm>
            <a:custGeom>
              <a:avLst/>
              <a:gdLst/>
              <a:ahLst/>
              <a:rect l="l" t="t" r="r" b="b"/>
              <a:pathLst>
                <a:path w="547" h="315">
                  <a:moveTo>
                    <a:pt x="0" y="0"/>
                  </a:moveTo>
                  <a:lnTo>
                    <a:pt x="453" y="12"/>
                  </a:lnTo>
                  <a:lnTo>
                    <a:pt x="488" y="105"/>
                  </a:lnTo>
                  <a:lnTo>
                    <a:pt x="523" y="175"/>
                  </a:lnTo>
                  <a:lnTo>
                    <a:pt x="546" y="291"/>
                  </a:lnTo>
                  <a:lnTo>
                    <a:pt x="534" y="314"/>
                  </a:lnTo>
                  <a:lnTo>
                    <a:pt x="360" y="314"/>
                  </a:lnTo>
                  <a:lnTo>
                    <a:pt x="0" y="303"/>
                  </a:lnTo>
                  <a:lnTo>
                    <a:pt x="0"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2715120" y="2631600"/>
              <a:ext cx="614880" cy="354240"/>
            </a:xfrm>
            <a:custGeom>
              <a:avLst/>
              <a:gdLst/>
              <a:ahLst/>
              <a:rect l="l" t="t" r="r" b="b"/>
              <a:pathLst>
                <a:path w="594" h="304">
                  <a:moveTo>
                    <a:pt x="0" y="0"/>
                  </a:moveTo>
                  <a:lnTo>
                    <a:pt x="0" y="175"/>
                  </a:lnTo>
                  <a:lnTo>
                    <a:pt x="0" y="303"/>
                  </a:lnTo>
                  <a:lnTo>
                    <a:pt x="593" y="303"/>
                  </a:lnTo>
                  <a:lnTo>
                    <a:pt x="581" y="152"/>
                  </a:lnTo>
                  <a:lnTo>
                    <a:pt x="581" y="94"/>
                  </a:lnTo>
                  <a:lnTo>
                    <a:pt x="535" y="47"/>
                  </a:lnTo>
                  <a:lnTo>
                    <a:pt x="546" y="23"/>
                  </a:lnTo>
                  <a:lnTo>
                    <a:pt x="523" y="0"/>
                  </a:lnTo>
                  <a:lnTo>
                    <a:pt x="256" y="0"/>
                  </a:lnTo>
                  <a:lnTo>
                    <a:pt x="0"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1049040" y="1701360"/>
              <a:ext cx="660600" cy="568080"/>
            </a:xfrm>
            <a:custGeom>
              <a:avLst/>
              <a:gdLst/>
              <a:ahLst/>
              <a:rect l="l" t="t" r="r" b="b"/>
              <a:pathLst>
                <a:path w="638" h="487">
                  <a:moveTo>
                    <a:pt x="139" y="0"/>
                  </a:moveTo>
                  <a:lnTo>
                    <a:pt x="116" y="12"/>
                  </a:lnTo>
                  <a:lnTo>
                    <a:pt x="104" y="58"/>
                  </a:lnTo>
                  <a:lnTo>
                    <a:pt x="93" y="93"/>
                  </a:lnTo>
                  <a:lnTo>
                    <a:pt x="93" y="116"/>
                  </a:lnTo>
                  <a:lnTo>
                    <a:pt x="81" y="151"/>
                  </a:lnTo>
                  <a:lnTo>
                    <a:pt x="70" y="185"/>
                  </a:lnTo>
                  <a:lnTo>
                    <a:pt x="46" y="220"/>
                  </a:lnTo>
                  <a:lnTo>
                    <a:pt x="23" y="255"/>
                  </a:lnTo>
                  <a:lnTo>
                    <a:pt x="0" y="301"/>
                  </a:lnTo>
                  <a:lnTo>
                    <a:pt x="0" y="382"/>
                  </a:lnTo>
                  <a:lnTo>
                    <a:pt x="359" y="451"/>
                  </a:lnTo>
                  <a:lnTo>
                    <a:pt x="521" y="486"/>
                  </a:lnTo>
                  <a:lnTo>
                    <a:pt x="556" y="324"/>
                  </a:lnTo>
                  <a:lnTo>
                    <a:pt x="579" y="301"/>
                  </a:lnTo>
                  <a:lnTo>
                    <a:pt x="567" y="266"/>
                  </a:lnTo>
                  <a:lnTo>
                    <a:pt x="567" y="232"/>
                  </a:lnTo>
                  <a:lnTo>
                    <a:pt x="637" y="162"/>
                  </a:lnTo>
                  <a:lnTo>
                    <a:pt x="590" y="104"/>
                  </a:lnTo>
                  <a:lnTo>
                    <a:pt x="394" y="58"/>
                  </a:lnTo>
                  <a:lnTo>
                    <a:pt x="370" y="81"/>
                  </a:lnTo>
                  <a:lnTo>
                    <a:pt x="336" y="47"/>
                  </a:lnTo>
                  <a:lnTo>
                    <a:pt x="301" y="81"/>
                  </a:lnTo>
                  <a:lnTo>
                    <a:pt x="266" y="47"/>
                  </a:lnTo>
                  <a:lnTo>
                    <a:pt x="185" y="58"/>
                  </a:lnTo>
                  <a:lnTo>
                    <a:pt x="197" y="0"/>
                  </a:lnTo>
                  <a:lnTo>
                    <a:pt x="139"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5" name=""/>
            <p:cNvSpPr/>
            <p:nvPr/>
          </p:nvSpPr>
          <p:spPr>
            <a:xfrm>
              <a:off x="1168920" y="1377000"/>
              <a:ext cx="540360" cy="447840"/>
            </a:xfrm>
            <a:custGeom>
              <a:avLst/>
              <a:gdLst/>
              <a:ahLst/>
              <a:rect l="l" t="t" r="r" b="b"/>
              <a:pathLst>
                <a:path w="522" h="384">
                  <a:moveTo>
                    <a:pt x="139" y="0"/>
                  </a:moveTo>
                  <a:lnTo>
                    <a:pt x="243" y="34"/>
                  </a:lnTo>
                  <a:lnTo>
                    <a:pt x="324" y="58"/>
                  </a:lnTo>
                  <a:lnTo>
                    <a:pt x="359" y="58"/>
                  </a:lnTo>
                  <a:lnTo>
                    <a:pt x="405" y="69"/>
                  </a:lnTo>
                  <a:lnTo>
                    <a:pt x="451" y="81"/>
                  </a:lnTo>
                  <a:lnTo>
                    <a:pt x="521" y="92"/>
                  </a:lnTo>
                  <a:lnTo>
                    <a:pt x="474" y="383"/>
                  </a:lnTo>
                  <a:lnTo>
                    <a:pt x="278" y="337"/>
                  </a:lnTo>
                  <a:lnTo>
                    <a:pt x="254" y="360"/>
                  </a:lnTo>
                  <a:lnTo>
                    <a:pt x="220" y="337"/>
                  </a:lnTo>
                  <a:lnTo>
                    <a:pt x="185" y="360"/>
                  </a:lnTo>
                  <a:lnTo>
                    <a:pt x="150" y="337"/>
                  </a:lnTo>
                  <a:lnTo>
                    <a:pt x="69" y="337"/>
                  </a:lnTo>
                  <a:lnTo>
                    <a:pt x="81" y="278"/>
                  </a:lnTo>
                  <a:lnTo>
                    <a:pt x="23" y="278"/>
                  </a:lnTo>
                  <a:lnTo>
                    <a:pt x="23" y="255"/>
                  </a:lnTo>
                  <a:lnTo>
                    <a:pt x="35" y="220"/>
                  </a:lnTo>
                  <a:lnTo>
                    <a:pt x="11" y="197"/>
                  </a:lnTo>
                  <a:lnTo>
                    <a:pt x="11" y="128"/>
                  </a:lnTo>
                  <a:lnTo>
                    <a:pt x="0" y="69"/>
                  </a:lnTo>
                  <a:lnTo>
                    <a:pt x="11" y="46"/>
                  </a:lnTo>
                  <a:lnTo>
                    <a:pt x="35" y="58"/>
                  </a:lnTo>
                  <a:lnTo>
                    <a:pt x="69" y="81"/>
                  </a:lnTo>
                  <a:lnTo>
                    <a:pt x="116" y="92"/>
                  </a:lnTo>
                  <a:lnTo>
                    <a:pt x="127" y="116"/>
                  </a:lnTo>
                  <a:lnTo>
                    <a:pt x="104" y="116"/>
                  </a:lnTo>
                  <a:lnTo>
                    <a:pt x="104" y="139"/>
                  </a:lnTo>
                  <a:lnTo>
                    <a:pt x="116" y="151"/>
                  </a:lnTo>
                  <a:lnTo>
                    <a:pt x="127" y="174"/>
                  </a:lnTo>
                  <a:lnTo>
                    <a:pt x="92" y="186"/>
                  </a:lnTo>
                  <a:lnTo>
                    <a:pt x="92" y="209"/>
                  </a:lnTo>
                  <a:lnTo>
                    <a:pt x="127" y="209"/>
                  </a:lnTo>
                  <a:lnTo>
                    <a:pt x="139" y="163"/>
                  </a:lnTo>
                  <a:lnTo>
                    <a:pt x="162" y="139"/>
                  </a:lnTo>
                  <a:lnTo>
                    <a:pt x="127" y="69"/>
                  </a:lnTo>
                  <a:lnTo>
                    <a:pt x="150" y="58"/>
                  </a:lnTo>
                  <a:lnTo>
                    <a:pt x="139"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1588320" y="1484280"/>
              <a:ext cx="482400" cy="865800"/>
            </a:xfrm>
            <a:custGeom>
              <a:avLst/>
              <a:gdLst/>
              <a:ahLst/>
              <a:rect l="l" t="t" r="r" b="b"/>
              <a:pathLst>
                <a:path w="466" h="742">
                  <a:moveTo>
                    <a:pt x="117" y="0"/>
                  </a:moveTo>
                  <a:lnTo>
                    <a:pt x="69" y="289"/>
                  </a:lnTo>
                  <a:lnTo>
                    <a:pt x="117" y="347"/>
                  </a:lnTo>
                  <a:lnTo>
                    <a:pt x="46" y="418"/>
                  </a:lnTo>
                  <a:lnTo>
                    <a:pt x="35" y="464"/>
                  </a:lnTo>
                  <a:lnTo>
                    <a:pt x="58" y="487"/>
                  </a:lnTo>
                  <a:lnTo>
                    <a:pt x="35" y="510"/>
                  </a:lnTo>
                  <a:lnTo>
                    <a:pt x="0" y="672"/>
                  </a:lnTo>
                  <a:lnTo>
                    <a:pt x="221" y="718"/>
                  </a:lnTo>
                  <a:lnTo>
                    <a:pt x="430" y="741"/>
                  </a:lnTo>
                  <a:lnTo>
                    <a:pt x="453" y="591"/>
                  </a:lnTo>
                  <a:lnTo>
                    <a:pt x="465" y="499"/>
                  </a:lnTo>
                  <a:lnTo>
                    <a:pt x="442" y="475"/>
                  </a:lnTo>
                  <a:lnTo>
                    <a:pt x="395" y="475"/>
                  </a:lnTo>
                  <a:lnTo>
                    <a:pt x="336" y="487"/>
                  </a:lnTo>
                  <a:lnTo>
                    <a:pt x="325" y="418"/>
                  </a:lnTo>
                  <a:lnTo>
                    <a:pt x="244" y="360"/>
                  </a:lnTo>
                  <a:lnTo>
                    <a:pt x="255" y="324"/>
                  </a:lnTo>
                  <a:lnTo>
                    <a:pt x="267" y="266"/>
                  </a:lnTo>
                  <a:lnTo>
                    <a:pt x="163" y="127"/>
                  </a:lnTo>
                  <a:lnTo>
                    <a:pt x="186" y="0"/>
                  </a:lnTo>
                  <a:lnTo>
                    <a:pt x="117"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1732320" y="2322000"/>
              <a:ext cx="444960" cy="636840"/>
            </a:xfrm>
            <a:custGeom>
              <a:avLst/>
              <a:gdLst/>
              <a:ahLst/>
              <a:rect l="l" t="t" r="r" b="b"/>
              <a:pathLst>
                <a:path w="430" h="546">
                  <a:moveTo>
                    <a:pt x="81" y="0"/>
                  </a:moveTo>
                  <a:lnTo>
                    <a:pt x="290" y="23"/>
                  </a:lnTo>
                  <a:lnTo>
                    <a:pt x="278" y="127"/>
                  </a:lnTo>
                  <a:lnTo>
                    <a:pt x="429" y="139"/>
                  </a:lnTo>
                  <a:lnTo>
                    <a:pt x="394" y="545"/>
                  </a:lnTo>
                  <a:lnTo>
                    <a:pt x="0" y="510"/>
                  </a:lnTo>
                  <a:lnTo>
                    <a:pt x="46" y="243"/>
                  </a:lnTo>
                  <a:lnTo>
                    <a:pt x="81"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020320" y="1997640"/>
              <a:ext cx="564120" cy="527040"/>
            </a:xfrm>
            <a:custGeom>
              <a:avLst/>
              <a:gdLst/>
              <a:ahLst/>
              <a:rect l="l" t="t" r="r" b="b"/>
              <a:pathLst>
                <a:path w="545" h="452">
                  <a:moveTo>
                    <a:pt x="47" y="0"/>
                  </a:moveTo>
                  <a:lnTo>
                    <a:pt x="35" y="173"/>
                  </a:lnTo>
                  <a:lnTo>
                    <a:pt x="0" y="404"/>
                  </a:lnTo>
                  <a:lnTo>
                    <a:pt x="162" y="416"/>
                  </a:lnTo>
                  <a:lnTo>
                    <a:pt x="533" y="451"/>
                  </a:lnTo>
                  <a:lnTo>
                    <a:pt x="544" y="46"/>
                  </a:lnTo>
                  <a:lnTo>
                    <a:pt x="47"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2129760" y="2483280"/>
              <a:ext cx="598320" cy="502560"/>
            </a:xfrm>
            <a:custGeom>
              <a:avLst/>
              <a:gdLst/>
              <a:ahLst/>
              <a:rect l="l" t="t" r="r" b="b"/>
              <a:pathLst>
                <a:path w="578" h="431">
                  <a:moveTo>
                    <a:pt x="57" y="0"/>
                  </a:moveTo>
                  <a:lnTo>
                    <a:pt x="23" y="255"/>
                  </a:lnTo>
                  <a:lnTo>
                    <a:pt x="0" y="407"/>
                  </a:lnTo>
                  <a:lnTo>
                    <a:pt x="289" y="418"/>
                  </a:lnTo>
                  <a:lnTo>
                    <a:pt x="565" y="430"/>
                  </a:lnTo>
                  <a:lnTo>
                    <a:pt x="565" y="232"/>
                  </a:lnTo>
                  <a:lnTo>
                    <a:pt x="577" y="35"/>
                  </a:lnTo>
                  <a:lnTo>
                    <a:pt x="415" y="35"/>
                  </a:lnTo>
                  <a:lnTo>
                    <a:pt x="57"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2070000" y="2958120"/>
              <a:ext cx="575280" cy="634680"/>
            </a:xfrm>
            <a:custGeom>
              <a:avLst/>
              <a:gdLst/>
              <a:ahLst/>
              <a:rect l="l" t="t" r="r" b="b"/>
              <a:pathLst>
                <a:path w="556" h="544">
                  <a:moveTo>
                    <a:pt x="69" y="0"/>
                  </a:moveTo>
                  <a:lnTo>
                    <a:pt x="555" y="23"/>
                  </a:lnTo>
                  <a:lnTo>
                    <a:pt x="532" y="497"/>
                  </a:lnTo>
                  <a:lnTo>
                    <a:pt x="370" y="486"/>
                  </a:lnTo>
                  <a:lnTo>
                    <a:pt x="220" y="486"/>
                  </a:lnTo>
                  <a:lnTo>
                    <a:pt x="220" y="509"/>
                  </a:lnTo>
                  <a:lnTo>
                    <a:pt x="104" y="509"/>
                  </a:lnTo>
                  <a:lnTo>
                    <a:pt x="92" y="543"/>
                  </a:lnTo>
                  <a:lnTo>
                    <a:pt x="0" y="532"/>
                  </a:lnTo>
                  <a:lnTo>
                    <a:pt x="58" y="127"/>
                  </a:lnTo>
                  <a:lnTo>
                    <a:pt x="69" y="0"/>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91" name=""/>
            <p:cNvSpPr/>
            <p:nvPr/>
          </p:nvSpPr>
          <p:spPr>
            <a:xfrm>
              <a:off x="3329280" y="2999160"/>
              <a:ext cx="406800" cy="417240"/>
            </a:xfrm>
            <a:custGeom>
              <a:avLst/>
              <a:gdLst/>
              <a:ahLst/>
              <a:rect l="l" t="t" r="r" b="b"/>
              <a:pathLst>
                <a:path w="393" h="358">
                  <a:moveTo>
                    <a:pt x="0" y="34"/>
                  </a:moveTo>
                  <a:lnTo>
                    <a:pt x="162" y="11"/>
                  </a:lnTo>
                  <a:lnTo>
                    <a:pt x="346" y="0"/>
                  </a:lnTo>
                  <a:lnTo>
                    <a:pt x="334" y="46"/>
                  </a:lnTo>
                  <a:lnTo>
                    <a:pt x="380" y="34"/>
                  </a:lnTo>
                  <a:lnTo>
                    <a:pt x="392" y="69"/>
                  </a:lnTo>
                  <a:lnTo>
                    <a:pt x="346" y="92"/>
                  </a:lnTo>
                  <a:lnTo>
                    <a:pt x="357" y="150"/>
                  </a:lnTo>
                  <a:lnTo>
                    <a:pt x="311" y="230"/>
                  </a:lnTo>
                  <a:lnTo>
                    <a:pt x="276" y="288"/>
                  </a:lnTo>
                  <a:lnTo>
                    <a:pt x="299" y="346"/>
                  </a:lnTo>
                  <a:lnTo>
                    <a:pt x="57" y="357"/>
                  </a:lnTo>
                  <a:lnTo>
                    <a:pt x="57" y="322"/>
                  </a:lnTo>
                  <a:lnTo>
                    <a:pt x="11" y="311"/>
                  </a:lnTo>
                  <a:lnTo>
                    <a:pt x="11" y="92"/>
                  </a:lnTo>
                  <a:lnTo>
                    <a:pt x="0" y="34"/>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92" name=""/>
            <p:cNvSpPr/>
            <p:nvPr/>
          </p:nvSpPr>
          <p:spPr>
            <a:xfrm>
              <a:off x="3388320" y="3404880"/>
              <a:ext cx="492840" cy="445680"/>
            </a:xfrm>
            <a:custGeom>
              <a:avLst/>
              <a:gdLst/>
              <a:ahLst/>
              <a:rect l="l" t="t" r="r" b="b"/>
              <a:pathLst>
                <a:path w="476" h="382">
                  <a:moveTo>
                    <a:pt x="0" y="11"/>
                  </a:moveTo>
                  <a:lnTo>
                    <a:pt x="243" y="0"/>
                  </a:lnTo>
                  <a:lnTo>
                    <a:pt x="278" y="80"/>
                  </a:lnTo>
                  <a:lnTo>
                    <a:pt x="243" y="173"/>
                  </a:lnTo>
                  <a:lnTo>
                    <a:pt x="232" y="208"/>
                  </a:lnTo>
                  <a:lnTo>
                    <a:pt x="394" y="196"/>
                  </a:lnTo>
                  <a:lnTo>
                    <a:pt x="405" y="254"/>
                  </a:lnTo>
                  <a:lnTo>
                    <a:pt x="359" y="254"/>
                  </a:lnTo>
                  <a:lnTo>
                    <a:pt x="336" y="277"/>
                  </a:lnTo>
                  <a:lnTo>
                    <a:pt x="359" y="289"/>
                  </a:lnTo>
                  <a:lnTo>
                    <a:pt x="405" y="277"/>
                  </a:lnTo>
                  <a:lnTo>
                    <a:pt x="405" y="300"/>
                  </a:lnTo>
                  <a:lnTo>
                    <a:pt x="429" y="277"/>
                  </a:lnTo>
                  <a:lnTo>
                    <a:pt x="440" y="277"/>
                  </a:lnTo>
                  <a:lnTo>
                    <a:pt x="429" y="323"/>
                  </a:lnTo>
                  <a:lnTo>
                    <a:pt x="463" y="335"/>
                  </a:lnTo>
                  <a:lnTo>
                    <a:pt x="475" y="370"/>
                  </a:lnTo>
                  <a:lnTo>
                    <a:pt x="463" y="370"/>
                  </a:lnTo>
                  <a:lnTo>
                    <a:pt x="429" y="358"/>
                  </a:lnTo>
                  <a:lnTo>
                    <a:pt x="394" y="346"/>
                  </a:lnTo>
                  <a:lnTo>
                    <a:pt x="394" y="381"/>
                  </a:lnTo>
                  <a:lnTo>
                    <a:pt x="371" y="381"/>
                  </a:lnTo>
                  <a:lnTo>
                    <a:pt x="359" y="346"/>
                  </a:lnTo>
                  <a:lnTo>
                    <a:pt x="348" y="370"/>
                  </a:lnTo>
                  <a:lnTo>
                    <a:pt x="278" y="370"/>
                  </a:lnTo>
                  <a:lnTo>
                    <a:pt x="278" y="346"/>
                  </a:lnTo>
                  <a:lnTo>
                    <a:pt x="255" y="323"/>
                  </a:lnTo>
                  <a:lnTo>
                    <a:pt x="197" y="323"/>
                  </a:lnTo>
                  <a:lnTo>
                    <a:pt x="243" y="346"/>
                  </a:lnTo>
                  <a:lnTo>
                    <a:pt x="186" y="358"/>
                  </a:lnTo>
                  <a:lnTo>
                    <a:pt x="81" y="346"/>
                  </a:lnTo>
                  <a:lnTo>
                    <a:pt x="47" y="346"/>
                  </a:lnTo>
                  <a:lnTo>
                    <a:pt x="58" y="219"/>
                  </a:lnTo>
                  <a:lnTo>
                    <a:pt x="0" y="127"/>
                  </a:lnTo>
                  <a:lnTo>
                    <a:pt x="0" y="11"/>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3051720" y="1538280"/>
              <a:ext cx="553680" cy="690480"/>
            </a:xfrm>
            <a:custGeom>
              <a:avLst/>
              <a:gdLst/>
              <a:ahLst/>
              <a:rect l="l" t="t" r="r" b="b"/>
              <a:pathLst>
                <a:path w="535" h="592">
                  <a:moveTo>
                    <a:pt x="0" y="47"/>
                  </a:moveTo>
                  <a:lnTo>
                    <a:pt x="139" y="47"/>
                  </a:lnTo>
                  <a:lnTo>
                    <a:pt x="139" y="0"/>
                  </a:lnTo>
                  <a:lnTo>
                    <a:pt x="174" y="12"/>
                  </a:lnTo>
                  <a:lnTo>
                    <a:pt x="174" y="47"/>
                  </a:lnTo>
                  <a:lnTo>
                    <a:pt x="243" y="81"/>
                  </a:lnTo>
                  <a:lnTo>
                    <a:pt x="268" y="70"/>
                  </a:lnTo>
                  <a:lnTo>
                    <a:pt x="302" y="70"/>
                  </a:lnTo>
                  <a:lnTo>
                    <a:pt x="337" y="105"/>
                  </a:lnTo>
                  <a:lnTo>
                    <a:pt x="349" y="93"/>
                  </a:lnTo>
                  <a:lnTo>
                    <a:pt x="406" y="105"/>
                  </a:lnTo>
                  <a:lnTo>
                    <a:pt x="430" y="81"/>
                  </a:lnTo>
                  <a:lnTo>
                    <a:pt x="464" y="105"/>
                  </a:lnTo>
                  <a:lnTo>
                    <a:pt x="534" y="93"/>
                  </a:lnTo>
                  <a:lnTo>
                    <a:pt x="430" y="174"/>
                  </a:lnTo>
                  <a:lnTo>
                    <a:pt x="372" y="232"/>
                  </a:lnTo>
                  <a:lnTo>
                    <a:pt x="383" y="325"/>
                  </a:lnTo>
                  <a:lnTo>
                    <a:pt x="349" y="372"/>
                  </a:lnTo>
                  <a:lnTo>
                    <a:pt x="360" y="395"/>
                  </a:lnTo>
                  <a:lnTo>
                    <a:pt x="360" y="464"/>
                  </a:lnTo>
                  <a:lnTo>
                    <a:pt x="395" y="464"/>
                  </a:lnTo>
                  <a:lnTo>
                    <a:pt x="453" y="510"/>
                  </a:lnTo>
                  <a:lnTo>
                    <a:pt x="476" y="580"/>
                  </a:lnTo>
                  <a:lnTo>
                    <a:pt x="93" y="591"/>
                  </a:lnTo>
                  <a:lnTo>
                    <a:pt x="105" y="429"/>
                  </a:lnTo>
                  <a:lnTo>
                    <a:pt x="70" y="395"/>
                  </a:lnTo>
                  <a:lnTo>
                    <a:pt x="81" y="348"/>
                  </a:lnTo>
                  <a:lnTo>
                    <a:pt x="93" y="325"/>
                  </a:lnTo>
                  <a:lnTo>
                    <a:pt x="70" y="209"/>
                  </a:lnTo>
                  <a:lnTo>
                    <a:pt x="35" y="139"/>
                  </a:lnTo>
                  <a:lnTo>
                    <a:pt x="0" y="47"/>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3414240" y="1782000"/>
              <a:ext cx="406800" cy="541080"/>
            </a:xfrm>
            <a:custGeom>
              <a:avLst/>
              <a:gdLst/>
              <a:ahLst/>
              <a:rect l="l" t="t" r="r" b="b"/>
              <a:pathLst>
                <a:path w="393" h="464">
                  <a:moveTo>
                    <a:pt x="23" y="23"/>
                  </a:moveTo>
                  <a:lnTo>
                    <a:pt x="57" y="23"/>
                  </a:lnTo>
                  <a:lnTo>
                    <a:pt x="81" y="23"/>
                  </a:lnTo>
                  <a:lnTo>
                    <a:pt x="104" y="0"/>
                  </a:lnTo>
                  <a:lnTo>
                    <a:pt x="115" y="34"/>
                  </a:lnTo>
                  <a:lnTo>
                    <a:pt x="162" y="34"/>
                  </a:lnTo>
                  <a:lnTo>
                    <a:pt x="185" y="57"/>
                  </a:lnTo>
                  <a:lnTo>
                    <a:pt x="218" y="57"/>
                  </a:lnTo>
                  <a:lnTo>
                    <a:pt x="253" y="69"/>
                  </a:lnTo>
                  <a:lnTo>
                    <a:pt x="311" y="81"/>
                  </a:lnTo>
                  <a:lnTo>
                    <a:pt x="323" y="115"/>
                  </a:lnTo>
                  <a:lnTo>
                    <a:pt x="346" y="115"/>
                  </a:lnTo>
                  <a:lnTo>
                    <a:pt x="346" y="138"/>
                  </a:lnTo>
                  <a:lnTo>
                    <a:pt x="346" y="162"/>
                  </a:lnTo>
                  <a:lnTo>
                    <a:pt x="334" y="196"/>
                  </a:lnTo>
                  <a:lnTo>
                    <a:pt x="346" y="208"/>
                  </a:lnTo>
                  <a:lnTo>
                    <a:pt x="380" y="173"/>
                  </a:lnTo>
                  <a:lnTo>
                    <a:pt x="380" y="150"/>
                  </a:lnTo>
                  <a:lnTo>
                    <a:pt x="392" y="150"/>
                  </a:lnTo>
                  <a:lnTo>
                    <a:pt x="392" y="173"/>
                  </a:lnTo>
                  <a:lnTo>
                    <a:pt x="369" y="196"/>
                  </a:lnTo>
                  <a:lnTo>
                    <a:pt x="357" y="255"/>
                  </a:lnTo>
                  <a:lnTo>
                    <a:pt x="357" y="359"/>
                  </a:lnTo>
                  <a:lnTo>
                    <a:pt x="380" y="371"/>
                  </a:lnTo>
                  <a:lnTo>
                    <a:pt x="369" y="429"/>
                  </a:lnTo>
                  <a:lnTo>
                    <a:pt x="185" y="463"/>
                  </a:lnTo>
                  <a:lnTo>
                    <a:pt x="138" y="440"/>
                  </a:lnTo>
                  <a:lnTo>
                    <a:pt x="138" y="394"/>
                  </a:lnTo>
                  <a:lnTo>
                    <a:pt x="115" y="359"/>
                  </a:lnTo>
                  <a:lnTo>
                    <a:pt x="104" y="301"/>
                  </a:lnTo>
                  <a:lnTo>
                    <a:pt x="46" y="255"/>
                  </a:lnTo>
                  <a:lnTo>
                    <a:pt x="11" y="255"/>
                  </a:lnTo>
                  <a:lnTo>
                    <a:pt x="11" y="185"/>
                  </a:lnTo>
                  <a:lnTo>
                    <a:pt x="0" y="162"/>
                  </a:lnTo>
                  <a:lnTo>
                    <a:pt x="34" y="115"/>
                  </a:lnTo>
                  <a:lnTo>
                    <a:pt x="23" y="23"/>
                  </a:lnTo>
                </a:path>
              </a:pathLst>
            </a:custGeom>
            <a:solidFill>
              <a:srgbClr val="ff0066"/>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3148920" y="2214720"/>
              <a:ext cx="480600" cy="352440"/>
            </a:xfrm>
            <a:custGeom>
              <a:avLst/>
              <a:gdLst/>
              <a:ahLst/>
              <a:rect l="l" t="t" r="r" b="b"/>
              <a:pathLst>
                <a:path w="464" h="302">
                  <a:moveTo>
                    <a:pt x="0" y="11"/>
                  </a:moveTo>
                  <a:lnTo>
                    <a:pt x="0" y="69"/>
                  </a:lnTo>
                  <a:lnTo>
                    <a:pt x="12" y="115"/>
                  </a:lnTo>
                  <a:lnTo>
                    <a:pt x="46" y="232"/>
                  </a:lnTo>
                  <a:lnTo>
                    <a:pt x="69" y="301"/>
                  </a:lnTo>
                  <a:lnTo>
                    <a:pt x="347" y="278"/>
                  </a:lnTo>
                  <a:lnTo>
                    <a:pt x="393" y="301"/>
                  </a:lnTo>
                  <a:lnTo>
                    <a:pt x="417" y="244"/>
                  </a:lnTo>
                  <a:lnTo>
                    <a:pt x="417" y="197"/>
                  </a:lnTo>
                  <a:lnTo>
                    <a:pt x="463" y="186"/>
                  </a:lnTo>
                  <a:lnTo>
                    <a:pt x="463" y="127"/>
                  </a:lnTo>
                  <a:lnTo>
                    <a:pt x="440" y="92"/>
                  </a:lnTo>
                  <a:lnTo>
                    <a:pt x="393" y="69"/>
                  </a:lnTo>
                  <a:lnTo>
                    <a:pt x="393" y="23"/>
                  </a:lnTo>
                  <a:lnTo>
                    <a:pt x="382" y="0"/>
                  </a:lnTo>
                  <a:lnTo>
                    <a:pt x="278" y="0"/>
                  </a:lnTo>
                  <a:lnTo>
                    <a:pt x="174" y="0"/>
                  </a:lnTo>
                  <a:lnTo>
                    <a:pt x="0" y="11"/>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3219480" y="2538000"/>
              <a:ext cx="554040" cy="514080"/>
            </a:xfrm>
            <a:custGeom>
              <a:avLst/>
              <a:gdLst/>
              <a:ahLst/>
              <a:rect l="l" t="t" r="r" b="b"/>
              <a:pathLst>
                <a:path w="535" h="441">
                  <a:moveTo>
                    <a:pt x="0" y="23"/>
                  </a:moveTo>
                  <a:lnTo>
                    <a:pt x="232" y="0"/>
                  </a:lnTo>
                  <a:lnTo>
                    <a:pt x="291" y="0"/>
                  </a:lnTo>
                  <a:lnTo>
                    <a:pt x="325" y="23"/>
                  </a:lnTo>
                  <a:lnTo>
                    <a:pt x="302" y="58"/>
                  </a:lnTo>
                  <a:lnTo>
                    <a:pt x="372" y="116"/>
                  </a:lnTo>
                  <a:lnTo>
                    <a:pt x="395" y="174"/>
                  </a:lnTo>
                  <a:lnTo>
                    <a:pt x="430" y="162"/>
                  </a:lnTo>
                  <a:lnTo>
                    <a:pt x="430" y="232"/>
                  </a:lnTo>
                  <a:lnTo>
                    <a:pt x="476" y="255"/>
                  </a:lnTo>
                  <a:lnTo>
                    <a:pt x="487" y="313"/>
                  </a:lnTo>
                  <a:lnTo>
                    <a:pt x="522" y="324"/>
                  </a:lnTo>
                  <a:lnTo>
                    <a:pt x="534" y="347"/>
                  </a:lnTo>
                  <a:lnTo>
                    <a:pt x="499" y="382"/>
                  </a:lnTo>
                  <a:lnTo>
                    <a:pt x="487" y="428"/>
                  </a:lnTo>
                  <a:lnTo>
                    <a:pt x="441" y="440"/>
                  </a:lnTo>
                  <a:lnTo>
                    <a:pt x="453" y="394"/>
                  </a:lnTo>
                  <a:lnTo>
                    <a:pt x="255" y="417"/>
                  </a:lnTo>
                  <a:lnTo>
                    <a:pt x="105" y="428"/>
                  </a:lnTo>
                  <a:lnTo>
                    <a:pt x="105" y="382"/>
                  </a:lnTo>
                  <a:lnTo>
                    <a:pt x="93" y="243"/>
                  </a:lnTo>
                  <a:lnTo>
                    <a:pt x="93" y="162"/>
                  </a:lnTo>
                  <a:lnTo>
                    <a:pt x="35" y="128"/>
                  </a:lnTo>
                  <a:lnTo>
                    <a:pt x="58" y="104"/>
                  </a:lnTo>
                  <a:lnTo>
                    <a:pt x="35" y="81"/>
                  </a:lnTo>
                  <a:lnTo>
                    <a:pt x="0" y="23"/>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3833640" y="2334960"/>
              <a:ext cx="264960" cy="488880"/>
            </a:xfrm>
            <a:custGeom>
              <a:avLst/>
              <a:gdLst/>
              <a:ahLst/>
              <a:rect l="l" t="t" r="r" b="b"/>
              <a:pathLst>
                <a:path w="256" h="419">
                  <a:moveTo>
                    <a:pt x="0" y="23"/>
                  </a:moveTo>
                  <a:lnTo>
                    <a:pt x="23" y="46"/>
                  </a:lnTo>
                  <a:lnTo>
                    <a:pt x="57" y="35"/>
                  </a:lnTo>
                  <a:lnTo>
                    <a:pt x="69" y="35"/>
                  </a:lnTo>
                  <a:lnTo>
                    <a:pt x="69" y="0"/>
                  </a:lnTo>
                  <a:lnTo>
                    <a:pt x="197" y="0"/>
                  </a:lnTo>
                  <a:lnTo>
                    <a:pt x="255" y="303"/>
                  </a:lnTo>
                  <a:lnTo>
                    <a:pt x="255" y="290"/>
                  </a:lnTo>
                  <a:lnTo>
                    <a:pt x="209" y="314"/>
                  </a:lnTo>
                  <a:lnTo>
                    <a:pt x="174" y="395"/>
                  </a:lnTo>
                  <a:lnTo>
                    <a:pt x="128" y="383"/>
                  </a:lnTo>
                  <a:lnTo>
                    <a:pt x="81" y="407"/>
                  </a:lnTo>
                  <a:lnTo>
                    <a:pt x="11" y="418"/>
                  </a:lnTo>
                  <a:lnTo>
                    <a:pt x="46" y="349"/>
                  </a:lnTo>
                  <a:lnTo>
                    <a:pt x="34" y="303"/>
                  </a:lnTo>
                  <a:lnTo>
                    <a:pt x="0" y="23"/>
                  </a:lnTo>
                </a:path>
              </a:pathLst>
            </a:custGeom>
            <a:solidFill>
              <a:srgbClr val="01227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4035600" y="2227680"/>
              <a:ext cx="349920" cy="446760"/>
            </a:xfrm>
            <a:custGeom>
              <a:avLst/>
              <a:gdLst/>
              <a:ahLst/>
              <a:rect l="l" t="t" r="r" b="b"/>
              <a:pathLst>
                <a:path w="338" h="383">
                  <a:moveTo>
                    <a:pt x="0" y="93"/>
                  </a:moveTo>
                  <a:lnTo>
                    <a:pt x="151" y="70"/>
                  </a:lnTo>
                  <a:lnTo>
                    <a:pt x="186" y="81"/>
                  </a:lnTo>
                  <a:lnTo>
                    <a:pt x="256" y="47"/>
                  </a:lnTo>
                  <a:lnTo>
                    <a:pt x="267" y="12"/>
                  </a:lnTo>
                  <a:lnTo>
                    <a:pt x="314" y="0"/>
                  </a:lnTo>
                  <a:lnTo>
                    <a:pt x="337" y="151"/>
                  </a:lnTo>
                  <a:lnTo>
                    <a:pt x="314" y="162"/>
                  </a:lnTo>
                  <a:lnTo>
                    <a:pt x="325" y="266"/>
                  </a:lnTo>
                  <a:lnTo>
                    <a:pt x="290" y="266"/>
                  </a:lnTo>
                  <a:lnTo>
                    <a:pt x="267" y="324"/>
                  </a:lnTo>
                  <a:lnTo>
                    <a:pt x="244" y="324"/>
                  </a:lnTo>
                  <a:lnTo>
                    <a:pt x="233" y="382"/>
                  </a:lnTo>
                  <a:lnTo>
                    <a:pt x="198" y="359"/>
                  </a:lnTo>
                  <a:lnTo>
                    <a:pt x="128" y="370"/>
                  </a:lnTo>
                  <a:lnTo>
                    <a:pt x="93" y="347"/>
                  </a:lnTo>
                  <a:lnTo>
                    <a:pt x="47" y="347"/>
                  </a:lnTo>
                  <a:lnTo>
                    <a:pt x="23" y="243"/>
                  </a:lnTo>
                  <a:lnTo>
                    <a:pt x="0" y="93"/>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99" name=""/>
            <p:cNvSpPr/>
            <p:nvPr/>
          </p:nvSpPr>
          <p:spPr>
            <a:xfrm>
              <a:off x="3688560" y="2875320"/>
              <a:ext cx="708120" cy="298440"/>
            </a:xfrm>
            <a:custGeom>
              <a:avLst/>
              <a:gdLst/>
              <a:ahLst/>
              <a:rect l="l" t="t" r="r" b="b"/>
              <a:pathLst>
                <a:path w="684" h="256">
                  <a:moveTo>
                    <a:pt x="46" y="116"/>
                  </a:moveTo>
                  <a:lnTo>
                    <a:pt x="34" y="139"/>
                  </a:lnTo>
                  <a:lnTo>
                    <a:pt x="46" y="174"/>
                  </a:lnTo>
                  <a:lnTo>
                    <a:pt x="0" y="197"/>
                  </a:lnTo>
                  <a:lnTo>
                    <a:pt x="11" y="255"/>
                  </a:lnTo>
                  <a:lnTo>
                    <a:pt x="185" y="232"/>
                  </a:lnTo>
                  <a:lnTo>
                    <a:pt x="394" y="209"/>
                  </a:lnTo>
                  <a:lnTo>
                    <a:pt x="498" y="197"/>
                  </a:lnTo>
                  <a:lnTo>
                    <a:pt x="521" y="128"/>
                  </a:lnTo>
                  <a:lnTo>
                    <a:pt x="568" y="128"/>
                  </a:lnTo>
                  <a:lnTo>
                    <a:pt x="683" y="0"/>
                  </a:lnTo>
                  <a:lnTo>
                    <a:pt x="533" y="35"/>
                  </a:lnTo>
                  <a:lnTo>
                    <a:pt x="173" y="81"/>
                  </a:lnTo>
                  <a:lnTo>
                    <a:pt x="185" y="93"/>
                  </a:lnTo>
                  <a:lnTo>
                    <a:pt x="46" y="116"/>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3616200" y="3146040"/>
              <a:ext cx="289080" cy="569160"/>
            </a:xfrm>
            <a:custGeom>
              <a:avLst/>
              <a:gdLst/>
              <a:ahLst/>
              <a:rect l="l" t="t" r="r" b="b"/>
              <a:pathLst>
                <a:path w="279" h="488">
                  <a:moveTo>
                    <a:pt x="81" y="11"/>
                  </a:moveTo>
                  <a:lnTo>
                    <a:pt x="35" y="92"/>
                  </a:lnTo>
                  <a:lnTo>
                    <a:pt x="0" y="150"/>
                  </a:lnTo>
                  <a:lnTo>
                    <a:pt x="12" y="220"/>
                  </a:lnTo>
                  <a:lnTo>
                    <a:pt x="58" y="301"/>
                  </a:lnTo>
                  <a:lnTo>
                    <a:pt x="23" y="394"/>
                  </a:lnTo>
                  <a:lnTo>
                    <a:pt x="12" y="440"/>
                  </a:lnTo>
                  <a:lnTo>
                    <a:pt x="174" y="417"/>
                  </a:lnTo>
                  <a:lnTo>
                    <a:pt x="185" y="475"/>
                  </a:lnTo>
                  <a:lnTo>
                    <a:pt x="209" y="487"/>
                  </a:lnTo>
                  <a:lnTo>
                    <a:pt x="220" y="452"/>
                  </a:lnTo>
                  <a:lnTo>
                    <a:pt x="278" y="440"/>
                  </a:lnTo>
                  <a:lnTo>
                    <a:pt x="266" y="348"/>
                  </a:lnTo>
                  <a:lnTo>
                    <a:pt x="266" y="0"/>
                  </a:lnTo>
                  <a:lnTo>
                    <a:pt x="81" y="11"/>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4097880" y="3092040"/>
              <a:ext cx="455400" cy="528480"/>
            </a:xfrm>
            <a:custGeom>
              <a:avLst/>
              <a:gdLst/>
              <a:ahLst/>
              <a:rect l="l" t="t" r="r" b="b"/>
              <a:pathLst>
                <a:path w="440" h="453">
                  <a:moveTo>
                    <a:pt x="0" y="24"/>
                  </a:moveTo>
                  <a:lnTo>
                    <a:pt x="12" y="24"/>
                  </a:lnTo>
                  <a:lnTo>
                    <a:pt x="104" y="12"/>
                  </a:lnTo>
                  <a:lnTo>
                    <a:pt x="197" y="0"/>
                  </a:lnTo>
                  <a:lnTo>
                    <a:pt x="185" y="24"/>
                  </a:lnTo>
                  <a:lnTo>
                    <a:pt x="207" y="24"/>
                  </a:lnTo>
                  <a:lnTo>
                    <a:pt x="369" y="162"/>
                  </a:lnTo>
                  <a:lnTo>
                    <a:pt x="427" y="255"/>
                  </a:lnTo>
                  <a:lnTo>
                    <a:pt x="439" y="313"/>
                  </a:lnTo>
                  <a:lnTo>
                    <a:pt x="416" y="324"/>
                  </a:lnTo>
                  <a:lnTo>
                    <a:pt x="427" y="382"/>
                  </a:lnTo>
                  <a:lnTo>
                    <a:pt x="381" y="382"/>
                  </a:lnTo>
                  <a:lnTo>
                    <a:pt x="381" y="440"/>
                  </a:lnTo>
                  <a:lnTo>
                    <a:pt x="346" y="417"/>
                  </a:lnTo>
                  <a:lnTo>
                    <a:pt x="127" y="452"/>
                  </a:lnTo>
                  <a:lnTo>
                    <a:pt x="81" y="347"/>
                  </a:lnTo>
                  <a:lnTo>
                    <a:pt x="116" y="290"/>
                  </a:lnTo>
                  <a:lnTo>
                    <a:pt x="70" y="255"/>
                  </a:lnTo>
                  <a:lnTo>
                    <a:pt x="0" y="24"/>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4289400" y="3023280"/>
              <a:ext cx="407880" cy="366480"/>
            </a:xfrm>
            <a:custGeom>
              <a:avLst/>
              <a:gdLst/>
              <a:ahLst/>
              <a:rect l="l" t="t" r="r" b="b"/>
              <a:pathLst>
                <a:path w="394" h="314">
                  <a:moveTo>
                    <a:pt x="12" y="46"/>
                  </a:moveTo>
                  <a:lnTo>
                    <a:pt x="46" y="23"/>
                  </a:lnTo>
                  <a:lnTo>
                    <a:pt x="162" y="0"/>
                  </a:lnTo>
                  <a:lnTo>
                    <a:pt x="197" y="11"/>
                  </a:lnTo>
                  <a:lnTo>
                    <a:pt x="277" y="0"/>
                  </a:lnTo>
                  <a:lnTo>
                    <a:pt x="335" y="46"/>
                  </a:lnTo>
                  <a:lnTo>
                    <a:pt x="393" y="81"/>
                  </a:lnTo>
                  <a:lnTo>
                    <a:pt x="358" y="174"/>
                  </a:lnTo>
                  <a:lnTo>
                    <a:pt x="312" y="220"/>
                  </a:lnTo>
                  <a:lnTo>
                    <a:pt x="265" y="232"/>
                  </a:lnTo>
                  <a:lnTo>
                    <a:pt x="277" y="278"/>
                  </a:lnTo>
                  <a:lnTo>
                    <a:pt x="242" y="313"/>
                  </a:lnTo>
                  <a:lnTo>
                    <a:pt x="184" y="220"/>
                  </a:lnTo>
                  <a:lnTo>
                    <a:pt x="23" y="81"/>
                  </a:lnTo>
                  <a:lnTo>
                    <a:pt x="0" y="81"/>
                  </a:lnTo>
                  <a:lnTo>
                    <a:pt x="12" y="46"/>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4204440" y="2767680"/>
              <a:ext cx="708120" cy="353520"/>
            </a:xfrm>
            <a:custGeom>
              <a:avLst/>
              <a:gdLst/>
              <a:ahLst/>
              <a:rect l="l" t="t" r="r" b="b"/>
              <a:pathLst>
                <a:path w="684" h="303">
                  <a:moveTo>
                    <a:pt x="23" y="221"/>
                  </a:moveTo>
                  <a:lnTo>
                    <a:pt x="0" y="290"/>
                  </a:lnTo>
                  <a:lnTo>
                    <a:pt x="93" y="278"/>
                  </a:lnTo>
                  <a:lnTo>
                    <a:pt x="127" y="244"/>
                  </a:lnTo>
                  <a:lnTo>
                    <a:pt x="243" y="221"/>
                  </a:lnTo>
                  <a:lnTo>
                    <a:pt x="278" y="232"/>
                  </a:lnTo>
                  <a:lnTo>
                    <a:pt x="359" y="221"/>
                  </a:lnTo>
                  <a:lnTo>
                    <a:pt x="475" y="302"/>
                  </a:lnTo>
                  <a:lnTo>
                    <a:pt x="544" y="278"/>
                  </a:lnTo>
                  <a:lnTo>
                    <a:pt x="590" y="198"/>
                  </a:lnTo>
                  <a:lnTo>
                    <a:pt x="648" y="174"/>
                  </a:lnTo>
                  <a:lnTo>
                    <a:pt x="683" y="116"/>
                  </a:lnTo>
                  <a:lnTo>
                    <a:pt x="683" y="35"/>
                  </a:lnTo>
                  <a:lnTo>
                    <a:pt x="671" y="104"/>
                  </a:lnTo>
                  <a:lnTo>
                    <a:pt x="637" y="150"/>
                  </a:lnTo>
                  <a:lnTo>
                    <a:pt x="625" y="150"/>
                  </a:lnTo>
                  <a:lnTo>
                    <a:pt x="567" y="163"/>
                  </a:lnTo>
                  <a:lnTo>
                    <a:pt x="567" y="139"/>
                  </a:lnTo>
                  <a:lnTo>
                    <a:pt x="625" y="127"/>
                  </a:lnTo>
                  <a:lnTo>
                    <a:pt x="579" y="116"/>
                  </a:lnTo>
                  <a:lnTo>
                    <a:pt x="625" y="104"/>
                  </a:lnTo>
                  <a:lnTo>
                    <a:pt x="648" y="116"/>
                  </a:lnTo>
                  <a:lnTo>
                    <a:pt x="660" y="58"/>
                  </a:lnTo>
                  <a:lnTo>
                    <a:pt x="648" y="46"/>
                  </a:lnTo>
                  <a:lnTo>
                    <a:pt x="579" y="69"/>
                  </a:lnTo>
                  <a:lnTo>
                    <a:pt x="590" y="35"/>
                  </a:lnTo>
                  <a:lnTo>
                    <a:pt x="613" y="35"/>
                  </a:lnTo>
                  <a:lnTo>
                    <a:pt x="648" y="11"/>
                  </a:lnTo>
                  <a:lnTo>
                    <a:pt x="625" y="0"/>
                  </a:lnTo>
                  <a:lnTo>
                    <a:pt x="428" y="46"/>
                  </a:lnTo>
                  <a:lnTo>
                    <a:pt x="174" y="92"/>
                  </a:lnTo>
                  <a:lnTo>
                    <a:pt x="58" y="221"/>
                  </a:lnTo>
                  <a:lnTo>
                    <a:pt x="23" y="221"/>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4239720" y="2483280"/>
              <a:ext cx="613800" cy="433800"/>
            </a:xfrm>
            <a:custGeom>
              <a:avLst/>
              <a:gdLst/>
              <a:ahLst/>
              <a:rect l="l" t="t" r="r" b="b"/>
              <a:pathLst>
                <a:path w="593" h="372">
                  <a:moveTo>
                    <a:pt x="92" y="255"/>
                  </a:moveTo>
                  <a:lnTo>
                    <a:pt x="81" y="290"/>
                  </a:lnTo>
                  <a:lnTo>
                    <a:pt x="58" y="302"/>
                  </a:lnTo>
                  <a:lnTo>
                    <a:pt x="46" y="325"/>
                  </a:lnTo>
                  <a:lnTo>
                    <a:pt x="0" y="348"/>
                  </a:lnTo>
                  <a:lnTo>
                    <a:pt x="0" y="371"/>
                  </a:lnTo>
                  <a:lnTo>
                    <a:pt x="139" y="348"/>
                  </a:lnTo>
                  <a:lnTo>
                    <a:pt x="394" y="290"/>
                  </a:lnTo>
                  <a:lnTo>
                    <a:pt x="592" y="244"/>
                  </a:lnTo>
                  <a:lnTo>
                    <a:pt x="592" y="209"/>
                  </a:lnTo>
                  <a:lnTo>
                    <a:pt x="569" y="198"/>
                  </a:lnTo>
                  <a:lnTo>
                    <a:pt x="557" y="209"/>
                  </a:lnTo>
                  <a:lnTo>
                    <a:pt x="546" y="162"/>
                  </a:lnTo>
                  <a:lnTo>
                    <a:pt x="557" y="116"/>
                  </a:lnTo>
                  <a:lnTo>
                    <a:pt x="476" y="81"/>
                  </a:lnTo>
                  <a:lnTo>
                    <a:pt x="429" y="93"/>
                  </a:lnTo>
                  <a:lnTo>
                    <a:pt x="429" y="23"/>
                  </a:lnTo>
                  <a:lnTo>
                    <a:pt x="371" y="0"/>
                  </a:lnTo>
                  <a:lnTo>
                    <a:pt x="336" y="12"/>
                  </a:lnTo>
                  <a:lnTo>
                    <a:pt x="313" y="81"/>
                  </a:lnTo>
                  <a:lnTo>
                    <a:pt x="267" y="104"/>
                  </a:lnTo>
                  <a:lnTo>
                    <a:pt x="244" y="209"/>
                  </a:lnTo>
                  <a:lnTo>
                    <a:pt x="174" y="255"/>
                  </a:lnTo>
                  <a:lnTo>
                    <a:pt x="116" y="279"/>
                  </a:lnTo>
                  <a:lnTo>
                    <a:pt x="92" y="255"/>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4276800" y="2390040"/>
              <a:ext cx="347760" cy="419760"/>
            </a:xfrm>
            <a:custGeom>
              <a:avLst/>
              <a:gdLst/>
              <a:ahLst/>
              <a:rect l="l" t="t" r="r" b="b"/>
              <a:pathLst>
                <a:path w="336" h="360">
                  <a:moveTo>
                    <a:pt x="34" y="185"/>
                  </a:moveTo>
                  <a:lnTo>
                    <a:pt x="11" y="185"/>
                  </a:lnTo>
                  <a:lnTo>
                    <a:pt x="0" y="243"/>
                  </a:lnTo>
                  <a:lnTo>
                    <a:pt x="11" y="301"/>
                  </a:lnTo>
                  <a:lnTo>
                    <a:pt x="57" y="335"/>
                  </a:lnTo>
                  <a:lnTo>
                    <a:pt x="69" y="359"/>
                  </a:lnTo>
                  <a:lnTo>
                    <a:pt x="138" y="335"/>
                  </a:lnTo>
                  <a:lnTo>
                    <a:pt x="208" y="289"/>
                  </a:lnTo>
                  <a:lnTo>
                    <a:pt x="231" y="185"/>
                  </a:lnTo>
                  <a:lnTo>
                    <a:pt x="277" y="162"/>
                  </a:lnTo>
                  <a:lnTo>
                    <a:pt x="300" y="93"/>
                  </a:lnTo>
                  <a:lnTo>
                    <a:pt x="335" y="81"/>
                  </a:lnTo>
                  <a:lnTo>
                    <a:pt x="289" y="69"/>
                  </a:lnTo>
                  <a:lnTo>
                    <a:pt x="208" y="116"/>
                  </a:lnTo>
                  <a:lnTo>
                    <a:pt x="196" y="69"/>
                  </a:lnTo>
                  <a:lnTo>
                    <a:pt x="115" y="69"/>
                  </a:lnTo>
                  <a:lnTo>
                    <a:pt x="104" y="0"/>
                  </a:lnTo>
                  <a:lnTo>
                    <a:pt x="81" y="23"/>
                  </a:lnTo>
                  <a:lnTo>
                    <a:pt x="92" y="127"/>
                  </a:lnTo>
                  <a:lnTo>
                    <a:pt x="57" y="127"/>
                  </a:lnTo>
                  <a:lnTo>
                    <a:pt x="34" y="185"/>
                  </a:lnTo>
                </a:path>
              </a:pathLst>
            </a:custGeom>
            <a:solidFill>
              <a:srgbClr val="ffffff"/>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06" name=""/>
            <p:cNvSpPr/>
            <p:nvPr/>
          </p:nvSpPr>
          <p:spPr>
            <a:xfrm>
              <a:off x="4780440" y="2402640"/>
              <a:ext cx="95040" cy="136440"/>
            </a:xfrm>
            <a:custGeom>
              <a:avLst/>
              <a:gdLst/>
              <a:ahLst/>
              <a:rect l="l" t="t" r="r" b="b"/>
              <a:pathLst>
                <a:path w="92" h="117">
                  <a:moveTo>
                    <a:pt x="0" y="0"/>
                  </a:moveTo>
                  <a:lnTo>
                    <a:pt x="23" y="0"/>
                  </a:lnTo>
                  <a:lnTo>
                    <a:pt x="56" y="23"/>
                  </a:lnTo>
                  <a:lnTo>
                    <a:pt x="56" y="46"/>
                  </a:lnTo>
                  <a:lnTo>
                    <a:pt x="91" y="70"/>
                  </a:lnTo>
                  <a:lnTo>
                    <a:pt x="91" y="105"/>
                  </a:lnTo>
                  <a:lnTo>
                    <a:pt x="46" y="116"/>
                  </a:lnTo>
                  <a:lnTo>
                    <a:pt x="0" y="0"/>
                  </a:lnTo>
                </a:path>
              </a:pathLst>
            </a:custGeom>
            <a:solidFill>
              <a:srgbClr val="ffcc66"/>
            </a:solidFill>
            <a:ln cap="rnd" w="1260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07" name=""/>
            <p:cNvSpPr/>
            <p:nvPr/>
          </p:nvSpPr>
          <p:spPr>
            <a:xfrm>
              <a:off x="4889160" y="2052360"/>
              <a:ext cx="156240" cy="135360"/>
            </a:xfrm>
            <a:custGeom>
              <a:avLst/>
              <a:gdLst/>
              <a:ahLst/>
              <a:rect l="l" t="t" r="r" b="b"/>
              <a:pathLst>
                <a:path w="151" h="116">
                  <a:moveTo>
                    <a:pt x="0" y="23"/>
                  </a:moveTo>
                  <a:lnTo>
                    <a:pt x="115" y="0"/>
                  </a:lnTo>
                  <a:lnTo>
                    <a:pt x="150" y="46"/>
                  </a:lnTo>
                  <a:lnTo>
                    <a:pt x="127" y="68"/>
                  </a:lnTo>
                  <a:lnTo>
                    <a:pt x="92" y="58"/>
                  </a:lnTo>
                  <a:lnTo>
                    <a:pt x="34" y="115"/>
                  </a:lnTo>
                  <a:lnTo>
                    <a:pt x="0" y="80"/>
                  </a:lnTo>
                  <a:lnTo>
                    <a:pt x="0" y="23"/>
                  </a:lnTo>
                </a:path>
              </a:pathLst>
            </a:custGeom>
            <a:solidFill>
              <a:srgbClr val="ffffc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4911840" y="2133360"/>
              <a:ext cx="157320" cy="109440"/>
            </a:xfrm>
            <a:custGeom>
              <a:avLst/>
              <a:gdLst/>
              <a:ahLst/>
              <a:rect l="l" t="t" r="r" b="b"/>
              <a:pathLst>
                <a:path w="152" h="94">
                  <a:moveTo>
                    <a:pt x="0" y="70"/>
                  </a:moveTo>
                  <a:lnTo>
                    <a:pt x="58" y="47"/>
                  </a:lnTo>
                  <a:lnTo>
                    <a:pt x="117" y="0"/>
                  </a:lnTo>
                  <a:lnTo>
                    <a:pt x="128" y="12"/>
                  </a:lnTo>
                  <a:lnTo>
                    <a:pt x="151" y="12"/>
                  </a:lnTo>
                  <a:lnTo>
                    <a:pt x="93" y="58"/>
                  </a:lnTo>
                  <a:lnTo>
                    <a:pt x="11" y="93"/>
                  </a:lnTo>
                  <a:lnTo>
                    <a:pt x="0" y="7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4911840" y="1646640"/>
              <a:ext cx="157320" cy="339480"/>
            </a:xfrm>
            <a:custGeom>
              <a:avLst/>
              <a:gdLst/>
              <a:ahLst/>
              <a:rect l="l" t="t" r="r" b="b"/>
              <a:pathLst>
                <a:path w="152" h="291">
                  <a:moveTo>
                    <a:pt x="35" y="0"/>
                  </a:moveTo>
                  <a:lnTo>
                    <a:pt x="0" y="58"/>
                  </a:lnTo>
                  <a:lnTo>
                    <a:pt x="35" y="116"/>
                  </a:lnTo>
                  <a:lnTo>
                    <a:pt x="11" y="140"/>
                  </a:lnTo>
                  <a:lnTo>
                    <a:pt x="23" y="290"/>
                  </a:lnTo>
                  <a:lnTo>
                    <a:pt x="105" y="267"/>
                  </a:lnTo>
                  <a:lnTo>
                    <a:pt x="128" y="267"/>
                  </a:lnTo>
                  <a:lnTo>
                    <a:pt x="140" y="244"/>
                  </a:lnTo>
                  <a:lnTo>
                    <a:pt x="140" y="221"/>
                  </a:lnTo>
                  <a:lnTo>
                    <a:pt x="151" y="198"/>
                  </a:lnTo>
                  <a:lnTo>
                    <a:pt x="105" y="186"/>
                  </a:lnTo>
                  <a:lnTo>
                    <a:pt x="46" y="23"/>
                  </a:lnTo>
                  <a:lnTo>
                    <a:pt x="35" y="0"/>
                  </a:lnTo>
                </a:path>
              </a:pathLst>
            </a:custGeom>
            <a:solidFill>
              <a:srgbClr val="ffffc5"/>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5007960" y="2038320"/>
              <a:ext cx="74160" cy="68760"/>
            </a:xfrm>
            <a:custGeom>
              <a:avLst/>
              <a:gdLst/>
              <a:ahLst/>
              <a:rect l="l" t="t" r="r" b="b"/>
              <a:pathLst>
                <a:path w="72" h="59">
                  <a:moveTo>
                    <a:pt x="0" y="12"/>
                  </a:moveTo>
                  <a:lnTo>
                    <a:pt x="24" y="0"/>
                  </a:lnTo>
                  <a:lnTo>
                    <a:pt x="71" y="35"/>
                  </a:lnTo>
                  <a:lnTo>
                    <a:pt x="59" y="35"/>
                  </a:lnTo>
                  <a:lnTo>
                    <a:pt x="36" y="35"/>
                  </a:lnTo>
                  <a:lnTo>
                    <a:pt x="36" y="58"/>
                  </a:lnTo>
                  <a:lnTo>
                    <a:pt x="0" y="12"/>
                  </a:lnTo>
                </a:path>
              </a:pathLst>
            </a:custGeom>
            <a:solidFill>
              <a:srgbClr val="000080"/>
            </a:solidFill>
            <a:ln cap="rnd" w="1260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Times New Roman"/>
              </a:endParaRPr>
            </a:p>
          </p:txBody>
        </p:sp>
        <p:sp>
          <p:nvSpPr>
            <p:cNvPr id="111" name=""/>
            <p:cNvSpPr/>
            <p:nvPr/>
          </p:nvSpPr>
          <p:spPr>
            <a:xfrm>
              <a:off x="4841280" y="2593800"/>
              <a:ext cx="34200" cy="80640"/>
            </a:xfrm>
            <a:custGeom>
              <a:avLst/>
              <a:gdLst/>
              <a:ahLst/>
              <a:rect l="l" t="t" r="r" b="b"/>
              <a:pathLst>
                <a:path w="33" h="69">
                  <a:moveTo>
                    <a:pt x="0" y="0"/>
                  </a:moveTo>
                  <a:lnTo>
                    <a:pt x="32" y="0"/>
                  </a:lnTo>
                  <a:lnTo>
                    <a:pt x="11" y="68"/>
                  </a:lnTo>
                  <a:lnTo>
                    <a:pt x="0" y="68"/>
                  </a:lnTo>
                  <a:lnTo>
                    <a:pt x="0" y="0"/>
                  </a:lnTo>
                </a:path>
              </a:pathLst>
            </a:custGeom>
            <a:solidFill>
              <a:srgbClr val="ffffff"/>
            </a:solidFill>
            <a:ln cap="rnd" w="12600">
              <a:solidFill>
                <a:srgbClr val="000000"/>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12" name=""/>
            <p:cNvSpPr/>
            <p:nvPr/>
          </p:nvSpPr>
          <p:spPr>
            <a:xfrm>
              <a:off x="2869920" y="3592800"/>
              <a:ext cx="308520" cy="22572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TX</a:t>
              </a:r>
              <a:endParaRPr b="0" lang="en-US" sz="1000" strike="noStrike" u="none">
                <a:solidFill>
                  <a:srgbClr val="000000"/>
                </a:solidFill>
                <a:effectLst/>
                <a:uFillTx/>
                <a:latin typeface="Times New Roman"/>
              </a:endParaRPr>
            </a:p>
          </p:txBody>
        </p:sp>
        <p:sp>
          <p:nvSpPr>
            <p:cNvPr id="113" name=""/>
            <p:cNvSpPr/>
            <p:nvPr/>
          </p:nvSpPr>
          <p:spPr>
            <a:xfrm>
              <a:off x="2992680" y="3088800"/>
              <a:ext cx="336600" cy="225720"/>
            </a:xfrm>
            <a:prstGeom prst="rect">
              <a:avLst/>
            </a:prstGeom>
            <a:noFill/>
            <a:ln w="0">
              <a:noFill/>
            </a:ln>
          </p:spPr>
          <p:style>
            <a:lnRef idx="0"/>
            <a:fillRef idx="0"/>
            <a:effectRef idx="0"/>
            <a:fontRef idx="minor"/>
          </p:style>
          <p:txBody>
            <a:bodyPr wrap="none" lIns="73080" rIns="73080" tIns="36360" bIns="36360" anchor="t">
              <a:spAutoFit/>
            </a:bodyPr>
            <a:p>
              <a:pP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OK</a:t>
              </a:r>
              <a:endParaRPr b="0" lang="en-US" sz="1000" strike="noStrike" u="none">
                <a:solidFill>
                  <a:srgbClr val="000000"/>
                </a:solidFill>
                <a:effectLst/>
                <a:uFillTx/>
                <a:latin typeface="Times New Roman"/>
              </a:endParaRPr>
            </a:p>
          </p:txBody>
        </p:sp>
        <p:sp>
          <p:nvSpPr>
            <p:cNvPr id="114" name=""/>
            <p:cNvSpPr/>
            <p:nvPr/>
          </p:nvSpPr>
          <p:spPr>
            <a:xfrm>
              <a:off x="2190600" y="3190320"/>
              <a:ext cx="3434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NM</a:t>
              </a:r>
              <a:endParaRPr b="0" lang="en-US" sz="1000" strike="noStrike" u="none">
                <a:solidFill>
                  <a:srgbClr val="000000"/>
                </a:solidFill>
                <a:effectLst/>
                <a:uFillTx/>
                <a:latin typeface="Times New Roman"/>
              </a:endParaRPr>
            </a:p>
          </p:txBody>
        </p:sp>
        <p:sp>
          <p:nvSpPr>
            <p:cNvPr id="115" name=""/>
            <p:cNvSpPr/>
            <p:nvPr/>
          </p:nvSpPr>
          <p:spPr>
            <a:xfrm>
              <a:off x="1720800" y="3146040"/>
              <a:ext cx="3153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AZ</a:t>
              </a:r>
              <a:endParaRPr b="0" lang="en-US" sz="1000" strike="noStrike" u="none">
                <a:solidFill>
                  <a:srgbClr val="000000"/>
                </a:solidFill>
                <a:effectLst/>
                <a:uFillTx/>
                <a:latin typeface="Times New Roman"/>
              </a:endParaRPr>
            </a:p>
          </p:txBody>
        </p:sp>
        <p:sp>
          <p:nvSpPr>
            <p:cNvPr id="116" name=""/>
            <p:cNvSpPr/>
            <p:nvPr/>
          </p:nvSpPr>
          <p:spPr>
            <a:xfrm>
              <a:off x="1135080" y="2758680"/>
              <a:ext cx="3294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CA</a:t>
              </a:r>
              <a:endParaRPr b="0" lang="en-US" sz="1000" strike="noStrike" u="none">
                <a:solidFill>
                  <a:srgbClr val="000000"/>
                </a:solidFill>
                <a:effectLst/>
                <a:uFillTx/>
                <a:latin typeface="Times New Roman"/>
              </a:endParaRPr>
            </a:p>
          </p:txBody>
        </p:sp>
        <p:sp>
          <p:nvSpPr>
            <p:cNvPr id="117" name=""/>
            <p:cNvSpPr/>
            <p:nvPr/>
          </p:nvSpPr>
          <p:spPr>
            <a:xfrm>
              <a:off x="1387080" y="246780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NV</a:t>
              </a:r>
              <a:endParaRPr b="0" lang="en-US" sz="1000" strike="noStrike" u="none">
                <a:solidFill>
                  <a:srgbClr val="000000"/>
                </a:solidFill>
                <a:effectLst/>
                <a:uFillTx/>
                <a:latin typeface="Times New Roman"/>
              </a:endParaRPr>
            </a:p>
          </p:txBody>
        </p:sp>
        <p:sp>
          <p:nvSpPr>
            <p:cNvPr id="118" name=""/>
            <p:cNvSpPr/>
            <p:nvPr/>
          </p:nvSpPr>
          <p:spPr>
            <a:xfrm>
              <a:off x="1810800" y="2604600"/>
              <a:ext cx="3153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UT</a:t>
              </a:r>
              <a:endParaRPr b="0" lang="en-US" sz="1000" strike="noStrike" u="none">
                <a:solidFill>
                  <a:srgbClr val="000000"/>
                </a:solidFill>
                <a:effectLst/>
                <a:uFillTx/>
                <a:latin typeface="Times New Roman"/>
              </a:endParaRPr>
            </a:p>
          </p:txBody>
        </p:sp>
        <p:sp>
          <p:nvSpPr>
            <p:cNvPr id="119" name=""/>
            <p:cNvSpPr/>
            <p:nvPr/>
          </p:nvSpPr>
          <p:spPr>
            <a:xfrm>
              <a:off x="2261520" y="2665080"/>
              <a:ext cx="3366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CO</a:t>
              </a:r>
              <a:endParaRPr b="0" lang="en-US" sz="1000" strike="noStrike" u="none">
                <a:solidFill>
                  <a:srgbClr val="000000"/>
                </a:solidFill>
                <a:effectLst/>
                <a:uFillTx/>
                <a:latin typeface="Times New Roman"/>
              </a:endParaRPr>
            </a:p>
          </p:txBody>
        </p:sp>
        <p:sp>
          <p:nvSpPr>
            <p:cNvPr id="120" name=""/>
            <p:cNvSpPr/>
            <p:nvPr/>
          </p:nvSpPr>
          <p:spPr>
            <a:xfrm>
              <a:off x="2841120" y="274464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KS</a:t>
              </a:r>
              <a:endParaRPr b="0" lang="en-US" sz="1000" strike="noStrike" u="none">
                <a:solidFill>
                  <a:srgbClr val="000000"/>
                </a:solidFill>
                <a:effectLst/>
                <a:uFillTx/>
                <a:latin typeface="Times New Roman"/>
              </a:endParaRPr>
            </a:p>
          </p:txBody>
        </p:sp>
        <p:sp>
          <p:nvSpPr>
            <p:cNvPr id="121" name=""/>
            <p:cNvSpPr/>
            <p:nvPr/>
          </p:nvSpPr>
          <p:spPr>
            <a:xfrm>
              <a:off x="1200960" y="1901880"/>
              <a:ext cx="3366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OR</a:t>
              </a:r>
              <a:endParaRPr b="0" lang="en-US" sz="1000" strike="noStrike" u="none">
                <a:solidFill>
                  <a:srgbClr val="000000"/>
                </a:solidFill>
                <a:effectLst/>
                <a:uFillTx/>
                <a:latin typeface="Times New Roman"/>
              </a:endParaRPr>
            </a:p>
          </p:txBody>
        </p:sp>
        <p:sp>
          <p:nvSpPr>
            <p:cNvPr id="122" name=""/>
            <p:cNvSpPr/>
            <p:nvPr/>
          </p:nvSpPr>
          <p:spPr>
            <a:xfrm>
              <a:off x="1301400" y="1527480"/>
              <a:ext cx="35748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WA</a:t>
              </a:r>
              <a:endParaRPr b="0" lang="en-US" sz="1000" strike="noStrike" u="none">
                <a:solidFill>
                  <a:srgbClr val="000000"/>
                </a:solidFill>
                <a:effectLst/>
                <a:uFillTx/>
                <a:latin typeface="Times New Roman"/>
              </a:endParaRPr>
            </a:p>
          </p:txBody>
        </p:sp>
        <p:sp>
          <p:nvSpPr>
            <p:cNvPr id="123" name=""/>
            <p:cNvSpPr/>
            <p:nvPr/>
          </p:nvSpPr>
          <p:spPr>
            <a:xfrm>
              <a:off x="1679400" y="2025720"/>
              <a:ext cx="2732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ID</a:t>
              </a:r>
              <a:endParaRPr b="0" lang="en-US" sz="1000" strike="noStrike" u="none">
                <a:solidFill>
                  <a:srgbClr val="000000"/>
                </a:solidFill>
                <a:effectLst/>
                <a:uFillTx/>
                <a:latin typeface="Times New Roman"/>
              </a:endParaRPr>
            </a:p>
          </p:txBody>
        </p:sp>
        <p:sp>
          <p:nvSpPr>
            <p:cNvPr id="124" name=""/>
            <p:cNvSpPr/>
            <p:nvPr/>
          </p:nvSpPr>
          <p:spPr>
            <a:xfrm>
              <a:off x="2041200" y="1681560"/>
              <a:ext cx="3294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MT</a:t>
              </a:r>
              <a:endParaRPr b="0" lang="en-US" sz="1000" strike="noStrike" u="none">
                <a:solidFill>
                  <a:srgbClr val="000000"/>
                </a:solidFill>
                <a:effectLst/>
                <a:uFillTx/>
                <a:latin typeface="Times New Roman"/>
              </a:endParaRPr>
            </a:p>
          </p:txBody>
        </p:sp>
        <p:sp>
          <p:nvSpPr>
            <p:cNvPr id="125" name=""/>
            <p:cNvSpPr/>
            <p:nvPr/>
          </p:nvSpPr>
          <p:spPr>
            <a:xfrm>
              <a:off x="2131920" y="2184480"/>
              <a:ext cx="3506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WY</a:t>
              </a:r>
              <a:endParaRPr b="0" lang="en-US" sz="1000" strike="noStrike" u="none">
                <a:solidFill>
                  <a:srgbClr val="000000"/>
                </a:solidFill>
                <a:effectLst/>
                <a:uFillTx/>
                <a:latin typeface="Times New Roman"/>
              </a:endParaRPr>
            </a:p>
          </p:txBody>
        </p:sp>
        <p:sp>
          <p:nvSpPr>
            <p:cNvPr id="126" name=""/>
            <p:cNvSpPr/>
            <p:nvPr/>
          </p:nvSpPr>
          <p:spPr>
            <a:xfrm>
              <a:off x="2683440" y="1712880"/>
              <a:ext cx="3294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ND</a:t>
              </a:r>
              <a:endParaRPr b="0" lang="en-US" sz="1000" strike="noStrike" u="none">
                <a:solidFill>
                  <a:srgbClr val="000000"/>
                </a:solidFill>
                <a:effectLst/>
                <a:uFillTx/>
                <a:latin typeface="Times New Roman"/>
              </a:endParaRPr>
            </a:p>
          </p:txBody>
        </p:sp>
        <p:sp>
          <p:nvSpPr>
            <p:cNvPr id="127" name=""/>
            <p:cNvSpPr/>
            <p:nvPr/>
          </p:nvSpPr>
          <p:spPr>
            <a:xfrm>
              <a:off x="2720160" y="201852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SD</a:t>
              </a:r>
              <a:endParaRPr b="0" lang="en-US" sz="1000" strike="noStrike" u="none">
                <a:solidFill>
                  <a:srgbClr val="000000"/>
                </a:solidFill>
                <a:effectLst/>
                <a:uFillTx/>
                <a:latin typeface="Times New Roman"/>
              </a:endParaRPr>
            </a:p>
          </p:txBody>
        </p:sp>
        <p:sp>
          <p:nvSpPr>
            <p:cNvPr id="128" name=""/>
            <p:cNvSpPr/>
            <p:nvPr/>
          </p:nvSpPr>
          <p:spPr>
            <a:xfrm>
              <a:off x="2568960" y="2295360"/>
              <a:ext cx="696960" cy="352080"/>
            </a:xfrm>
            <a:custGeom>
              <a:avLst/>
              <a:gdLst/>
              <a:ahLst/>
              <a:rect l="l" t="t" r="r" b="b"/>
              <a:pathLst>
                <a:path w="673" h="302">
                  <a:moveTo>
                    <a:pt x="12" y="0"/>
                  </a:moveTo>
                  <a:lnTo>
                    <a:pt x="0" y="197"/>
                  </a:lnTo>
                  <a:lnTo>
                    <a:pt x="150" y="197"/>
                  </a:lnTo>
                  <a:lnTo>
                    <a:pt x="150" y="301"/>
                  </a:lnTo>
                  <a:lnTo>
                    <a:pt x="360" y="301"/>
                  </a:lnTo>
                  <a:lnTo>
                    <a:pt x="545" y="289"/>
                  </a:lnTo>
                  <a:lnTo>
                    <a:pt x="672" y="301"/>
                  </a:lnTo>
                  <a:lnTo>
                    <a:pt x="637" y="208"/>
                  </a:lnTo>
                  <a:lnTo>
                    <a:pt x="603" y="127"/>
                  </a:lnTo>
                  <a:lnTo>
                    <a:pt x="580" y="46"/>
                  </a:lnTo>
                  <a:lnTo>
                    <a:pt x="499" y="0"/>
                  </a:lnTo>
                  <a:lnTo>
                    <a:pt x="464" y="23"/>
                  </a:lnTo>
                  <a:lnTo>
                    <a:pt x="418" y="12"/>
                  </a:lnTo>
                  <a:lnTo>
                    <a:pt x="243" y="0"/>
                  </a:lnTo>
                  <a:lnTo>
                    <a:pt x="12" y="0"/>
                  </a:lnTo>
                </a:path>
              </a:pathLst>
            </a:custGeom>
            <a:solidFill>
              <a:srgbClr val="ffff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2741040" y="238860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NE</a:t>
              </a:r>
              <a:endParaRPr b="0" lang="en-US" sz="1000" strike="noStrike" u="none">
                <a:solidFill>
                  <a:srgbClr val="000000"/>
                </a:solidFill>
                <a:effectLst/>
                <a:uFillTx/>
                <a:latin typeface="Times New Roman"/>
              </a:endParaRPr>
            </a:p>
          </p:txBody>
        </p:sp>
        <p:sp>
          <p:nvSpPr>
            <p:cNvPr id="130" name=""/>
            <p:cNvSpPr/>
            <p:nvPr/>
          </p:nvSpPr>
          <p:spPr>
            <a:xfrm>
              <a:off x="3111840" y="1919520"/>
              <a:ext cx="3434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MN</a:t>
              </a:r>
              <a:endParaRPr b="0" lang="en-US" sz="1000" strike="noStrike" u="none">
                <a:solidFill>
                  <a:srgbClr val="000000"/>
                </a:solidFill>
                <a:effectLst/>
                <a:uFillTx/>
                <a:latin typeface="Times New Roman"/>
              </a:endParaRPr>
            </a:p>
          </p:txBody>
        </p:sp>
        <p:sp>
          <p:nvSpPr>
            <p:cNvPr id="131" name=""/>
            <p:cNvSpPr/>
            <p:nvPr/>
          </p:nvSpPr>
          <p:spPr>
            <a:xfrm>
              <a:off x="3462120" y="2029320"/>
              <a:ext cx="30132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WI</a:t>
              </a:r>
              <a:endParaRPr b="0" lang="en-US" sz="1000" strike="noStrike" u="none">
                <a:solidFill>
                  <a:srgbClr val="000000"/>
                </a:solidFill>
                <a:effectLst/>
                <a:uFillTx/>
                <a:latin typeface="Times New Roman"/>
              </a:endParaRPr>
            </a:p>
          </p:txBody>
        </p:sp>
        <p:sp>
          <p:nvSpPr>
            <p:cNvPr id="132" name=""/>
            <p:cNvSpPr/>
            <p:nvPr/>
          </p:nvSpPr>
          <p:spPr>
            <a:xfrm>
              <a:off x="3255840" y="2349000"/>
              <a:ext cx="2732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IA</a:t>
              </a:r>
              <a:endParaRPr b="0" lang="en-US" sz="1000" strike="noStrike" u="none">
                <a:solidFill>
                  <a:srgbClr val="000000"/>
                </a:solidFill>
                <a:effectLst/>
                <a:uFillTx/>
                <a:latin typeface="Times New Roman"/>
              </a:endParaRPr>
            </a:p>
          </p:txBody>
        </p:sp>
        <p:sp>
          <p:nvSpPr>
            <p:cNvPr id="133" name=""/>
            <p:cNvSpPr/>
            <p:nvPr/>
          </p:nvSpPr>
          <p:spPr>
            <a:xfrm>
              <a:off x="3315600" y="2745720"/>
              <a:ext cx="3506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MO</a:t>
              </a:r>
              <a:endParaRPr b="0" lang="en-US" sz="1000" strike="noStrike" u="none">
                <a:solidFill>
                  <a:srgbClr val="000000"/>
                </a:solidFill>
                <a:effectLst/>
                <a:uFillTx/>
                <a:latin typeface="Times New Roman"/>
              </a:endParaRPr>
            </a:p>
          </p:txBody>
        </p:sp>
        <p:sp>
          <p:nvSpPr>
            <p:cNvPr id="134" name=""/>
            <p:cNvSpPr/>
            <p:nvPr/>
          </p:nvSpPr>
          <p:spPr>
            <a:xfrm>
              <a:off x="3576600" y="2503080"/>
              <a:ext cx="2592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IL</a:t>
              </a:r>
              <a:endParaRPr b="0" lang="en-US" sz="1000" strike="noStrike" u="none">
                <a:solidFill>
                  <a:srgbClr val="000000"/>
                </a:solidFill>
                <a:effectLst/>
                <a:uFillTx/>
                <a:latin typeface="Times New Roman"/>
              </a:endParaRPr>
            </a:p>
          </p:txBody>
        </p:sp>
        <p:sp>
          <p:nvSpPr>
            <p:cNvPr id="135" name=""/>
            <p:cNvSpPr/>
            <p:nvPr/>
          </p:nvSpPr>
          <p:spPr>
            <a:xfrm>
              <a:off x="3820680" y="2470320"/>
              <a:ext cx="2732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IN</a:t>
              </a:r>
              <a:endParaRPr b="0" lang="en-US" sz="1000" strike="noStrike" u="none">
                <a:solidFill>
                  <a:srgbClr val="000000"/>
                </a:solidFill>
                <a:effectLst/>
                <a:uFillTx/>
                <a:latin typeface="Times New Roman"/>
              </a:endParaRPr>
            </a:p>
          </p:txBody>
        </p:sp>
        <p:sp>
          <p:nvSpPr>
            <p:cNvPr id="136" name=""/>
            <p:cNvSpPr/>
            <p:nvPr/>
          </p:nvSpPr>
          <p:spPr>
            <a:xfrm>
              <a:off x="4035600" y="2386440"/>
              <a:ext cx="3366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OH</a:t>
              </a:r>
              <a:endParaRPr b="0" lang="en-US" sz="1000" strike="noStrike" u="none">
                <a:solidFill>
                  <a:srgbClr val="000000"/>
                </a:solidFill>
                <a:effectLst/>
                <a:uFillTx/>
                <a:latin typeface="Times New Roman"/>
              </a:endParaRPr>
            </a:p>
          </p:txBody>
        </p:sp>
        <p:sp>
          <p:nvSpPr>
            <p:cNvPr id="137" name=""/>
            <p:cNvSpPr/>
            <p:nvPr/>
          </p:nvSpPr>
          <p:spPr>
            <a:xfrm>
              <a:off x="3327480" y="3135600"/>
              <a:ext cx="3294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AR</a:t>
              </a:r>
              <a:endParaRPr b="0" lang="en-US" sz="1000" strike="noStrike" u="none">
                <a:solidFill>
                  <a:srgbClr val="000000"/>
                </a:solidFill>
                <a:effectLst/>
                <a:uFillTx/>
                <a:latin typeface="Times New Roman"/>
              </a:endParaRPr>
            </a:p>
          </p:txBody>
        </p:sp>
        <p:sp>
          <p:nvSpPr>
            <p:cNvPr id="138" name=""/>
            <p:cNvSpPr/>
            <p:nvPr/>
          </p:nvSpPr>
          <p:spPr>
            <a:xfrm>
              <a:off x="3395520" y="3514680"/>
              <a:ext cx="3153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LA</a:t>
              </a:r>
              <a:endParaRPr b="0" lang="en-US" sz="1000" strike="noStrike" u="none">
                <a:solidFill>
                  <a:srgbClr val="000000"/>
                </a:solidFill>
                <a:effectLst/>
                <a:uFillTx/>
                <a:latin typeface="Times New Roman"/>
              </a:endParaRPr>
            </a:p>
          </p:txBody>
        </p:sp>
        <p:sp>
          <p:nvSpPr>
            <p:cNvPr id="139" name=""/>
            <p:cNvSpPr/>
            <p:nvPr/>
          </p:nvSpPr>
          <p:spPr>
            <a:xfrm>
              <a:off x="3591000" y="3299760"/>
              <a:ext cx="3366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MS</a:t>
              </a:r>
              <a:endParaRPr b="0" lang="en-US" sz="1000" strike="noStrike" u="none">
                <a:solidFill>
                  <a:srgbClr val="000000"/>
                </a:solidFill>
                <a:effectLst/>
                <a:uFillTx/>
                <a:latin typeface="Times New Roman"/>
              </a:endParaRPr>
            </a:p>
          </p:txBody>
        </p:sp>
        <p:sp>
          <p:nvSpPr>
            <p:cNvPr id="140" name=""/>
            <p:cNvSpPr/>
            <p:nvPr/>
          </p:nvSpPr>
          <p:spPr>
            <a:xfrm>
              <a:off x="3884400" y="3282480"/>
              <a:ext cx="3153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AL</a:t>
              </a:r>
              <a:endParaRPr b="0" lang="en-US" sz="1000" strike="noStrike" u="none">
                <a:solidFill>
                  <a:srgbClr val="000000"/>
                </a:solidFill>
                <a:effectLst/>
                <a:uFillTx/>
                <a:latin typeface="Times New Roman"/>
              </a:endParaRPr>
            </a:p>
          </p:txBody>
        </p:sp>
        <p:sp>
          <p:nvSpPr>
            <p:cNvPr id="141" name=""/>
            <p:cNvSpPr/>
            <p:nvPr/>
          </p:nvSpPr>
          <p:spPr>
            <a:xfrm>
              <a:off x="4154760" y="3272040"/>
              <a:ext cx="3366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GA</a:t>
              </a:r>
              <a:endParaRPr b="0" lang="en-US" sz="1000" strike="noStrike" u="none">
                <a:solidFill>
                  <a:srgbClr val="000000"/>
                </a:solidFill>
                <a:effectLst/>
                <a:uFillTx/>
                <a:latin typeface="Times New Roman"/>
              </a:endParaRPr>
            </a:p>
          </p:txBody>
        </p:sp>
        <p:sp>
          <p:nvSpPr>
            <p:cNvPr id="142" name=""/>
            <p:cNvSpPr/>
            <p:nvPr/>
          </p:nvSpPr>
          <p:spPr>
            <a:xfrm>
              <a:off x="3851280" y="2968560"/>
              <a:ext cx="3153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TN</a:t>
              </a:r>
              <a:endParaRPr b="0" lang="en-US" sz="1000" strike="noStrike" u="none">
                <a:solidFill>
                  <a:srgbClr val="000000"/>
                </a:solidFill>
                <a:effectLst/>
                <a:uFillTx/>
                <a:latin typeface="Times New Roman"/>
              </a:endParaRPr>
            </a:p>
          </p:txBody>
        </p:sp>
        <p:sp>
          <p:nvSpPr>
            <p:cNvPr id="143" name=""/>
            <p:cNvSpPr/>
            <p:nvPr/>
          </p:nvSpPr>
          <p:spPr>
            <a:xfrm>
              <a:off x="3925440" y="277848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KY</a:t>
              </a:r>
              <a:endParaRPr b="0" lang="en-US" sz="1000" strike="noStrike" u="none">
                <a:solidFill>
                  <a:srgbClr val="000000"/>
                </a:solidFill>
                <a:effectLst/>
                <a:uFillTx/>
                <a:latin typeface="Times New Roman"/>
              </a:endParaRPr>
            </a:p>
          </p:txBody>
        </p:sp>
        <p:sp>
          <p:nvSpPr>
            <p:cNvPr id="144" name=""/>
            <p:cNvSpPr/>
            <p:nvPr/>
          </p:nvSpPr>
          <p:spPr>
            <a:xfrm>
              <a:off x="4416840" y="2876400"/>
              <a:ext cx="3294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NC</a:t>
              </a:r>
              <a:endParaRPr b="0" lang="en-US" sz="1000" strike="noStrike" u="none">
                <a:solidFill>
                  <a:srgbClr val="000000"/>
                </a:solidFill>
                <a:effectLst/>
                <a:uFillTx/>
                <a:latin typeface="Times New Roman"/>
              </a:endParaRPr>
            </a:p>
          </p:txBody>
        </p:sp>
        <p:sp>
          <p:nvSpPr>
            <p:cNvPr id="145" name=""/>
            <p:cNvSpPr/>
            <p:nvPr/>
          </p:nvSpPr>
          <p:spPr>
            <a:xfrm>
              <a:off x="4235400" y="2544840"/>
              <a:ext cx="3506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WV</a:t>
              </a:r>
              <a:endParaRPr b="0" lang="en-US" sz="1000" strike="noStrike" u="none">
                <a:solidFill>
                  <a:srgbClr val="000000"/>
                </a:solidFill>
                <a:effectLst/>
                <a:uFillTx/>
                <a:latin typeface="Times New Roman"/>
              </a:endParaRPr>
            </a:p>
          </p:txBody>
        </p:sp>
        <p:sp>
          <p:nvSpPr>
            <p:cNvPr id="146" name=""/>
            <p:cNvSpPr/>
            <p:nvPr/>
          </p:nvSpPr>
          <p:spPr>
            <a:xfrm>
              <a:off x="4473360" y="262908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VA</a:t>
              </a:r>
              <a:endParaRPr b="0" lang="en-US" sz="1000" strike="noStrike" u="none">
                <a:solidFill>
                  <a:srgbClr val="000000"/>
                </a:solidFill>
                <a:effectLst/>
                <a:uFillTx/>
                <a:latin typeface="Times New Roman"/>
              </a:endParaRPr>
            </a:p>
          </p:txBody>
        </p:sp>
        <p:sp>
          <p:nvSpPr>
            <p:cNvPr id="147" name=""/>
            <p:cNvSpPr/>
            <p:nvPr/>
          </p:nvSpPr>
          <p:spPr>
            <a:xfrm>
              <a:off x="4461480" y="3819240"/>
              <a:ext cx="30132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FL</a:t>
              </a:r>
              <a:endParaRPr b="0" lang="en-US" sz="1000" strike="noStrike" u="none">
                <a:solidFill>
                  <a:srgbClr val="000000"/>
                </a:solidFill>
                <a:effectLst/>
                <a:uFillTx/>
                <a:latin typeface="Times New Roman"/>
              </a:endParaRPr>
            </a:p>
          </p:txBody>
        </p:sp>
        <p:sp>
          <p:nvSpPr>
            <p:cNvPr id="148" name=""/>
            <p:cNvSpPr/>
            <p:nvPr/>
          </p:nvSpPr>
          <p:spPr>
            <a:xfrm>
              <a:off x="4354560" y="307620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SC</a:t>
              </a:r>
              <a:endParaRPr b="0" lang="en-US" sz="1000" strike="noStrike" u="none">
                <a:solidFill>
                  <a:srgbClr val="000000"/>
                </a:solidFill>
                <a:effectLst/>
                <a:uFillTx/>
                <a:latin typeface="Times New Roman"/>
              </a:endParaRPr>
            </a:p>
          </p:txBody>
        </p:sp>
        <p:sp>
          <p:nvSpPr>
            <p:cNvPr id="149" name=""/>
            <p:cNvSpPr/>
            <p:nvPr/>
          </p:nvSpPr>
          <p:spPr>
            <a:xfrm>
              <a:off x="3898800" y="2097000"/>
              <a:ext cx="28728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ffffff"/>
                  </a:solidFill>
                  <a:effectLst/>
                  <a:uFillTx/>
                  <a:latin typeface="Arial"/>
                </a:rPr>
                <a:t>MI</a:t>
              </a:r>
              <a:endParaRPr b="0" lang="en-US" sz="1000" strike="noStrike" u="none">
                <a:solidFill>
                  <a:srgbClr val="000000"/>
                </a:solidFill>
                <a:effectLst/>
                <a:uFillTx/>
                <a:latin typeface="Times New Roman"/>
              </a:endParaRPr>
            </a:p>
          </p:txBody>
        </p:sp>
        <p:sp>
          <p:nvSpPr>
            <p:cNvPr id="150" name=""/>
            <p:cNvSpPr/>
            <p:nvPr/>
          </p:nvSpPr>
          <p:spPr>
            <a:xfrm>
              <a:off x="4432320" y="224172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PA</a:t>
              </a:r>
              <a:endParaRPr b="0" lang="en-US" sz="1000" strike="noStrike" u="none">
                <a:solidFill>
                  <a:srgbClr val="000000"/>
                </a:solidFill>
                <a:effectLst/>
                <a:uFillTx/>
                <a:latin typeface="Times New Roman"/>
              </a:endParaRPr>
            </a:p>
          </p:txBody>
        </p:sp>
        <p:sp>
          <p:nvSpPr>
            <p:cNvPr id="151" name=""/>
            <p:cNvSpPr/>
            <p:nvPr/>
          </p:nvSpPr>
          <p:spPr>
            <a:xfrm>
              <a:off x="4563720" y="192996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NY</a:t>
              </a:r>
              <a:endParaRPr b="0" lang="en-US" sz="1000" strike="noStrike" u="none">
                <a:solidFill>
                  <a:srgbClr val="000000"/>
                </a:solidFill>
                <a:effectLst/>
                <a:uFillTx/>
                <a:latin typeface="Times New Roman"/>
              </a:endParaRPr>
            </a:p>
          </p:txBody>
        </p:sp>
        <p:sp>
          <p:nvSpPr>
            <p:cNvPr id="152" name=""/>
            <p:cNvSpPr/>
            <p:nvPr/>
          </p:nvSpPr>
          <p:spPr>
            <a:xfrm>
              <a:off x="4917960" y="1532160"/>
              <a:ext cx="3366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ME</a:t>
              </a:r>
              <a:endParaRPr b="0" lang="en-US" sz="1000" strike="noStrike" u="none">
                <a:solidFill>
                  <a:srgbClr val="000000"/>
                </a:solidFill>
                <a:effectLst/>
                <a:uFillTx/>
                <a:latin typeface="Times New Roman"/>
              </a:endParaRPr>
            </a:p>
          </p:txBody>
        </p:sp>
        <p:sp>
          <p:nvSpPr>
            <p:cNvPr id="153" name=""/>
            <p:cNvSpPr/>
            <p:nvPr/>
          </p:nvSpPr>
          <p:spPr>
            <a:xfrm>
              <a:off x="4512960" y="1541520"/>
              <a:ext cx="30852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VT</a:t>
              </a:r>
              <a:endParaRPr b="0" lang="en-US" sz="1000" strike="noStrike" u="none">
                <a:solidFill>
                  <a:srgbClr val="000000"/>
                </a:solidFill>
                <a:effectLst/>
                <a:uFillTx/>
                <a:latin typeface="Times New Roman"/>
              </a:endParaRPr>
            </a:p>
          </p:txBody>
        </p:sp>
        <p:sp>
          <p:nvSpPr>
            <p:cNvPr id="154" name=""/>
            <p:cNvSpPr/>
            <p:nvPr/>
          </p:nvSpPr>
          <p:spPr>
            <a:xfrm>
              <a:off x="4719240" y="1636920"/>
              <a:ext cx="130320" cy="1285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4715280" y="1317600"/>
              <a:ext cx="32940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NH</a:t>
              </a:r>
              <a:endParaRPr b="0" lang="en-US" sz="1000" strike="noStrike" u="none">
                <a:solidFill>
                  <a:srgbClr val="000000"/>
                </a:solidFill>
                <a:effectLst/>
                <a:uFillTx/>
                <a:latin typeface="Times New Roman"/>
              </a:endParaRPr>
            </a:p>
          </p:txBody>
        </p:sp>
        <p:sp>
          <p:nvSpPr>
            <p:cNvPr id="156" name=""/>
            <p:cNvSpPr/>
            <p:nvPr/>
          </p:nvSpPr>
          <p:spPr>
            <a:xfrm>
              <a:off x="4893120" y="1441440"/>
              <a:ext cx="64080" cy="2775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5075640" y="2026800"/>
              <a:ext cx="229680" cy="1080"/>
            </a:xfrm>
            <a:prstGeom prst="line">
              <a:avLst/>
            </a:prstGeom>
            <a:ln w="12600">
              <a:solidFill>
                <a:srgbClr val="000000"/>
              </a:solidFill>
              <a:miter/>
            </a:ln>
          </p:spPr>
          <p:style>
            <a:lnRef idx="0"/>
            <a:fillRef idx="0"/>
            <a:effectRef idx="0"/>
            <a:fontRef idx="minor"/>
          </p:style>
          <p:txBody>
            <a:bodyPr lIns="90000" rIns="90000" tIns="-45720" bIns="-45720" anchor="ctr">
              <a:noAutofit/>
            </a:bodyPr>
            <a:p>
              <a:endParaRPr b="0" lang="en-US" sz="2400" strike="noStrike" u="none">
                <a:solidFill>
                  <a:srgbClr val="000000"/>
                </a:solidFill>
                <a:effectLst/>
                <a:uFillTx/>
                <a:latin typeface="Times New Roman"/>
              </a:endParaRPr>
            </a:p>
          </p:txBody>
        </p:sp>
        <p:sp>
          <p:nvSpPr>
            <p:cNvPr id="158" name=""/>
            <p:cNvSpPr/>
            <p:nvPr/>
          </p:nvSpPr>
          <p:spPr>
            <a:xfrm>
              <a:off x="5147640" y="2080440"/>
              <a:ext cx="2732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RI</a:t>
              </a:r>
              <a:endParaRPr b="0" lang="en-US" sz="1000" strike="noStrike" u="none">
                <a:solidFill>
                  <a:srgbClr val="000000"/>
                </a:solidFill>
                <a:effectLst/>
                <a:uFillTx/>
                <a:latin typeface="Times New Roman"/>
              </a:endParaRPr>
            </a:p>
          </p:txBody>
        </p:sp>
        <p:sp>
          <p:nvSpPr>
            <p:cNvPr id="159" name=""/>
            <p:cNvSpPr/>
            <p:nvPr/>
          </p:nvSpPr>
          <p:spPr>
            <a:xfrm>
              <a:off x="5045400" y="2193840"/>
              <a:ext cx="3153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CT</a:t>
              </a:r>
              <a:endParaRPr b="0" lang="en-US" sz="1000" strike="noStrike" u="none">
                <a:solidFill>
                  <a:srgbClr val="000000"/>
                </a:solidFill>
                <a:effectLst/>
                <a:uFillTx/>
                <a:latin typeface="Times New Roman"/>
              </a:endParaRPr>
            </a:p>
          </p:txBody>
        </p:sp>
        <p:sp>
          <p:nvSpPr>
            <p:cNvPr id="160" name=""/>
            <p:cNvSpPr/>
            <p:nvPr/>
          </p:nvSpPr>
          <p:spPr>
            <a:xfrm>
              <a:off x="4982400" y="2092320"/>
              <a:ext cx="153000" cy="1620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4962240" y="2296440"/>
              <a:ext cx="30852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NJ</a:t>
              </a:r>
              <a:endParaRPr b="0" lang="en-US" sz="1000" strike="noStrike" u="none">
                <a:solidFill>
                  <a:srgbClr val="000000"/>
                </a:solidFill>
                <a:effectLst/>
                <a:uFillTx/>
                <a:latin typeface="Times New Roman"/>
              </a:endParaRPr>
            </a:p>
          </p:txBody>
        </p:sp>
        <p:sp>
          <p:nvSpPr>
            <p:cNvPr id="162" name=""/>
            <p:cNvSpPr/>
            <p:nvPr/>
          </p:nvSpPr>
          <p:spPr>
            <a:xfrm>
              <a:off x="4876560" y="2321280"/>
              <a:ext cx="166680" cy="48600"/>
            </a:xfrm>
            <a:prstGeom prst="line">
              <a:avLst/>
            </a:prstGeom>
            <a:ln w="12600">
              <a:solidFill>
                <a:srgbClr val="000000"/>
              </a:solidFill>
              <a:miter/>
            </a:ln>
          </p:spPr>
          <p:style>
            <a:lnRef idx="0"/>
            <a:fillRef idx="0"/>
            <a:effectRef idx="0"/>
            <a:fontRef idx="minor"/>
          </p:style>
          <p:txBody>
            <a:bodyPr lIns="90000" rIns="90000" tIns="1800" bIns="1800" anchor="ctr">
              <a:noAutofit/>
            </a:bodyPr>
            <a:p>
              <a:endParaRPr b="0" lang="en-US" sz="2400" strike="noStrike" u="none">
                <a:solidFill>
                  <a:srgbClr val="000000"/>
                </a:solidFill>
                <a:effectLst/>
                <a:uFillTx/>
                <a:latin typeface="Times New Roman"/>
              </a:endParaRPr>
            </a:p>
          </p:txBody>
        </p:sp>
        <p:sp>
          <p:nvSpPr>
            <p:cNvPr id="163" name=""/>
            <p:cNvSpPr/>
            <p:nvPr/>
          </p:nvSpPr>
          <p:spPr>
            <a:xfrm>
              <a:off x="4974480" y="2426040"/>
              <a:ext cx="32256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DE</a:t>
              </a:r>
              <a:endParaRPr b="0" lang="en-US" sz="1000" strike="noStrike" u="none">
                <a:solidFill>
                  <a:srgbClr val="000000"/>
                </a:solidFill>
                <a:effectLst/>
                <a:uFillTx/>
                <a:latin typeface="Times New Roman"/>
              </a:endParaRPr>
            </a:p>
          </p:txBody>
        </p:sp>
        <p:sp>
          <p:nvSpPr>
            <p:cNvPr id="164" name=""/>
            <p:cNvSpPr/>
            <p:nvPr/>
          </p:nvSpPr>
          <p:spPr>
            <a:xfrm>
              <a:off x="4843440" y="2499480"/>
              <a:ext cx="205920" cy="1080"/>
            </a:xfrm>
            <a:prstGeom prst="line">
              <a:avLst/>
            </a:prstGeom>
            <a:ln w="12600">
              <a:solidFill>
                <a:srgbClr val="000000"/>
              </a:solidFill>
              <a:miter/>
            </a:ln>
          </p:spPr>
          <p:style>
            <a:lnRef idx="0"/>
            <a:fillRef idx="0"/>
            <a:effectRef idx="0"/>
            <a:fontRef idx="minor"/>
          </p:style>
          <p:txBody>
            <a:bodyPr lIns="90000" rIns="90000" tIns="-45720" bIns="-45720" anchor="ctr">
              <a:noAutofit/>
            </a:bodyPr>
            <a:p>
              <a:endParaRPr b="0" lang="en-US" sz="2400" strike="noStrike" u="none">
                <a:solidFill>
                  <a:srgbClr val="000000"/>
                </a:solidFill>
                <a:effectLst/>
                <a:uFillTx/>
                <a:latin typeface="Times New Roman"/>
              </a:endParaRPr>
            </a:p>
          </p:txBody>
        </p:sp>
        <p:sp>
          <p:nvSpPr>
            <p:cNvPr id="165" name=""/>
            <p:cNvSpPr/>
            <p:nvPr/>
          </p:nvSpPr>
          <p:spPr>
            <a:xfrm>
              <a:off x="4727520" y="2540520"/>
              <a:ext cx="262800" cy="95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2970360" y="3059640"/>
              <a:ext cx="370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OK</a:t>
              </a:r>
              <a:endParaRPr b="0" lang="en-US" sz="1000" strike="noStrike" u="none">
                <a:solidFill>
                  <a:srgbClr val="000000"/>
                </a:solidFill>
                <a:effectLst/>
                <a:uFillTx/>
                <a:latin typeface="Times New Roman"/>
              </a:endParaRPr>
            </a:p>
          </p:txBody>
        </p:sp>
        <p:sp>
          <p:nvSpPr>
            <p:cNvPr id="167" name=""/>
            <p:cNvSpPr/>
            <p:nvPr/>
          </p:nvSpPr>
          <p:spPr>
            <a:xfrm>
              <a:off x="3375360" y="3087720"/>
              <a:ext cx="363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AR</a:t>
              </a:r>
              <a:endParaRPr b="0" lang="en-US" sz="1000" strike="noStrike" u="none">
                <a:solidFill>
                  <a:srgbClr val="000000"/>
                </a:solidFill>
                <a:effectLst/>
                <a:uFillTx/>
                <a:latin typeface="Times New Roman"/>
              </a:endParaRPr>
            </a:p>
          </p:txBody>
        </p:sp>
        <p:sp>
          <p:nvSpPr>
            <p:cNvPr id="168" name=""/>
            <p:cNvSpPr/>
            <p:nvPr/>
          </p:nvSpPr>
          <p:spPr>
            <a:xfrm>
              <a:off x="3918240" y="2034000"/>
              <a:ext cx="321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MI</a:t>
              </a:r>
              <a:endParaRPr b="0" lang="en-US" sz="1000" strike="noStrike" u="none">
                <a:solidFill>
                  <a:srgbClr val="000000"/>
                </a:solidFill>
                <a:effectLst/>
                <a:uFillTx/>
                <a:latin typeface="Times New Roman"/>
              </a:endParaRPr>
            </a:p>
          </p:txBody>
        </p:sp>
        <p:sp>
          <p:nvSpPr>
            <p:cNvPr id="169" name=""/>
            <p:cNvSpPr/>
            <p:nvPr/>
          </p:nvSpPr>
          <p:spPr>
            <a:xfrm>
              <a:off x="3647880" y="1728000"/>
              <a:ext cx="321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MI</a:t>
              </a:r>
              <a:endParaRPr b="0" lang="en-US" sz="1000" strike="noStrike" u="none">
                <a:solidFill>
                  <a:srgbClr val="000000"/>
                </a:solidFill>
                <a:effectLst/>
                <a:uFillTx/>
                <a:latin typeface="Times New Roman"/>
              </a:endParaRPr>
            </a:p>
          </p:txBody>
        </p:sp>
        <p:sp>
          <p:nvSpPr>
            <p:cNvPr id="170" name=""/>
            <p:cNvSpPr/>
            <p:nvPr/>
          </p:nvSpPr>
          <p:spPr>
            <a:xfrm>
              <a:off x="4264200" y="2580120"/>
              <a:ext cx="4197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 V</a:t>
              </a:r>
              <a:endParaRPr b="0" lang="en-US" sz="1000" strike="noStrike" u="none">
                <a:solidFill>
                  <a:srgbClr val="000000"/>
                </a:solidFill>
                <a:effectLst/>
                <a:uFillTx/>
                <a:latin typeface="Times New Roman"/>
              </a:endParaRPr>
            </a:p>
          </p:txBody>
        </p:sp>
        <p:sp>
          <p:nvSpPr>
            <p:cNvPr id="171" name=""/>
            <p:cNvSpPr/>
            <p:nvPr/>
          </p:nvSpPr>
          <p:spPr>
            <a:xfrm>
              <a:off x="4089600" y="2366640"/>
              <a:ext cx="370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OH</a:t>
              </a:r>
              <a:endParaRPr b="0" lang="en-US" sz="1000" strike="noStrike" u="none">
                <a:solidFill>
                  <a:srgbClr val="000000"/>
                </a:solidFill>
                <a:effectLst/>
                <a:uFillTx/>
                <a:latin typeface="Times New Roman"/>
              </a:endParaRPr>
            </a:p>
          </p:txBody>
        </p:sp>
        <p:sp>
          <p:nvSpPr>
            <p:cNvPr id="172" name=""/>
            <p:cNvSpPr/>
            <p:nvPr/>
          </p:nvSpPr>
          <p:spPr>
            <a:xfrm>
              <a:off x="4496400" y="2626920"/>
              <a:ext cx="356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VA</a:t>
              </a:r>
              <a:endParaRPr b="0" lang="en-US" sz="1000" strike="noStrike" u="none">
                <a:solidFill>
                  <a:srgbClr val="000000"/>
                </a:solidFill>
                <a:effectLst/>
                <a:uFillTx/>
                <a:latin typeface="Times New Roman"/>
              </a:endParaRPr>
            </a:p>
          </p:txBody>
        </p:sp>
        <p:sp>
          <p:nvSpPr>
            <p:cNvPr id="173" name=""/>
            <p:cNvSpPr/>
            <p:nvPr/>
          </p:nvSpPr>
          <p:spPr>
            <a:xfrm>
              <a:off x="5048640" y="2079360"/>
              <a:ext cx="207000" cy="68760"/>
            </a:xfrm>
            <a:prstGeom prst="line">
              <a:avLst/>
            </a:prstGeom>
            <a:ln w="12600">
              <a:solidFill>
                <a:srgbClr val="000000"/>
              </a:solidFill>
              <a:miter/>
            </a:ln>
          </p:spPr>
          <p:style>
            <a:lnRef idx="0"/>
            <a:fillRef idx="0"/>
            <a:effectRef idx="0"/>
            <a:fontRef idx="minor"/>
          </p:style>
          <p:txBody>
            <a:bodyPr lIns="90000" rIns="90000" tIns="21960" bIns="21960" anchor="ctr">
              <a:noAutofit/>
            </a:bodyPr>
            <a:p>
              <a:endParaRPr b="0" lang="en-US" sz="2400" strike="noStrike" u="none">
                <a:solidFill>
                  <a:srgbClr val="000000"/>
                </a:solidFill>
                <a:effectLst/>
                <a:uFillTx/>
                <a:latin typeface="Times New Roman"/>
              </a:endParaRPr>
            </a:p>
          </p:txBody>
        </p:sp>
        <p:sp>
          <p:nvSpPr>
            <p:cNvPr id="174" name=""/>
            <p:cNvSpPr/>
            <p:nvPr/>
          </p:nvSpPr>
          <p:spPr>
            <a:xfrm>
              <a:off x="4889520" y="2554560"/>
              <a:ext cx="343440" cy="225720"/>
            </a:xfrm>
            <a:prstGeom prst="rect">
              <a:avLst/>
            </a:prstGeom>
            <a:noFill/>
            <a:ln w="0">
              <a:noFill/>
            </a:ln>
          </p:spPr>
          <p:style>
            <a:lnRef idx="0"/>
            <a:fillRef idx="0"/>
            <a:effectRef idx="0"/>
            <a:fontRef idx="minor"/>
          </p:style>
          <p:txBody>
            <a:bodyPr wrap="none" lIns="73080" rIns="73080" tIns="36360" bIns="36360" anchor="t">
              <a:spAutoFit/>
            </a:bodyPr>
            <a:p>
              <a:pPr algn="ctr">
                <a:lnSpc>
                  <a:spcPct val="100000"/>
                </a:lnSpc>
                <a:tabLst>
                  <a:tab algn="l" pos="0"/>
                  <a:tab algn="l" pos="585720"/>
                  <a:tab algn="l" pos="1171440"/>
                  <a:tab algn="l" pos="1757520"/>
                  <a:tab algn="l" pos="2343240"/>
                  <a:tab algn="l" pos="2928960"/>
                  <a:tab algn="l" pos="3514680"/>
                  <a:tab algn="l" pos="4100400"/>
                  <a:tab algn="l" pos="4686480"/>
                  <a:tab algn="l" pos="5272200"/>
                  <a:tab algn="l" pos="5857920"/>
                  <a:tab algn="l" pos="6443640"/>
                  <a:tab algn="l" pos="7029360"/>
                  <a:tab algn="l" pos="7615080"/>
                  <a:tab algn="l" pos="8201160"/>
                  <a:tab algn="l" pos="8786880"/>
                  <a:tab algn="l" pos="9372600"/>
                  <a:tab algn="l" pos="9958320"/>
                  <a:tab algn="l" pos="10544040"/>
                </a:tabLst>
              </a:pPr>
              <a:r>
                <a:rPr b="1" lang="en-US" sz="1000" strike="noStrike" u="none">
                  <a:solidFill>
                    <a:srgbClr val="000000"/>
                  </a:solidFill>
                  <a:effectLst/>
                  <a:uFillTx/>
                  <a:latin typeface="Arial"/>
                </a:rPr>
                <a:t>MD</a:t>
              </a:r>
              <a:endParaRPr b="0" lang="en-US" sz="1000" strike="noStrike" u="none">
                <a:solidFill>
                  <a:srgbClr val="000000"/>
                </a:solidFill>
                <a:effectLst/>
                <a:uFillTx/>
                <a:latin typeface="Times New Roman"/>
              </a:endParaRPr>
            </a:p>
          </p:txBody>
        </p:sp>
      </p:grpSp>
      <p:sp>
        <p:nvSpPr>
          <p:cNvPr id="175" name=""/>
          <p:cNvSpPr/>
          <p:nvPr/>
        </p:nvSpPr>
        <p:spPr>
          <a:xfrm>
            <a:off x="6426360" y="1279440"/>
            <a:ext cx="2338200" cy="24714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New England:</a:t>
            </a:r>
            <a:r>
              <a:rPr b="0" lang="en-US" sz="1200" strike="noStrike" u="none">
                <a:solidFill>
                  <a:srgbClr val="000000"/>
                </a:solidFill>
                <a:effectLst/>
                <a:uFillTx/>
                <a:latin typeface="Times New Roman"/>
              </a:rPr>
              <a:t> Full Certificate Trading program under development by which all generation will be issued certificates, creating a secondary market for generation attributes.  Retail suppliers will be required to purchase the same number of certificates to match their MWh customer demand.  Program will offer verification for environmental disclosure and RPS.  </a:t>
            </a:r>
            <a:endParaRPr b="0" lang="en-US" sz="1200" strike="noStrike" u="none">
              <a:solidFill>
                <a:srgbClr val="000000"/>
              </a:solidFill>
              <a:effectLst/>
              <a:uFillTx/>
              <a:latin typeface="Times New Roman"/>
            </a:endParaRPr>
          </a:p>
        </p:txBody>
      </p:sp>
      <p:sp>
        <p:nvSpPr>
          <p:cNvPr id="176" name=""/>
          <p:cNvSpPr/>
          <p:nvPr/>
        </p:nvSpPr>
        <p:spPr>
          <a:xfrm>
            <a:off x="6445080" y="5124600"/>
            <a:ext cx="202428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PJM ISO</a:t>
            </a:r>
            <a:r>
              <a:rPr b="0" lang="en-US" sz="1200" strike="noStrike" u="none">
                <a:solidFill>
                  <a:srgbClr val="000000"/>
                </a:solidFill>
                <a:effectLst/>
                <a:uFillTx/>
                <a:latin typeface="Times New Roman"/>
              </a:rPr>
              <a:t>: Currently considering a system similar to New England. </a:t>
            </a:r>
            <a:endParaRPr b="0" lang="en-US" sz="1200" strike="noStrike" u="none">
              <a:solidFill>
                <a:srgbClr val="000000"/>
              </a:solidFill>
              <a:effectLst/>
              <a:uFillTx/>
              <a:latin typeface="Times New Roman"/>
            </a:endParaRPr>
          </a:p>
        </p:txBody>
      </p:sp>
      <p:sp>
        <p:nvSpPr>
          <p:cNvPr id="177" name=""/>
          <p:cNvSpPr/>
          <p:nvPr/>
        </p:nvSpPr>
        <p:spPr>
          <a:xfrm>
            <a:off x="6431040" y="3668760"/>
            <a:ext cx="2403360" cy="1374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New York:</a:t>
            </a:r>
            <a:r>
              <a:rPr b="0" lang="en-US" sz="1200" strike="noStrike" u="none">
                <a:solidFill>
                  <a:srgbClr val="000000"/>
                </a:solidFill>
                <a:effectLst/>
                <a:uFillTx/>
                <a:latin typeface="Times New Roman"/>
              </a:rPr>
              <a:t> Conversion Transaction system that allows buyers to claim the environment attributes of energy sold into the spot market.  Program supports environmental disclosure.  Certificate program proposal is being circulated.</a:t>
            </a:r>
            <a:endParaRPr b="0" lang="en-US" sz="1200" strike="noStrike" u="none">
              <a:solidFill>
                <a:srgbClr val="000000"/>
              </a:solidFill>
              <a:effectLst/>
              <a:uFillTx/>
              <a:latin typeface="Times New Roman"/>
            </a:endParaRPr>
          </a:p>
        </p:txBody>
      </p:sp>
      <p:sp>
        <p:nvSpPr>
          <p:cNvPr id="178" name=""/>
          <p:cNvSpPr/>
          <p:nvPr/>
        </p:nvSpPr>
        <p:spPr>
          <a:xfrm flipV="1">
            <a:off x="5106960" y="1423800"/>
            <a:ext cx="1371600" cy="18252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767120" y="1946160"/>
            <a:ext cx="1646280" cy="176400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4781520" y="2363760"/>
            <a:ext cx="1671840" cy="283356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4376880" y="5159520"/>
            <a:ext cx="1449360" cy="100836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APX Midwest:</a:t>
            </a:r>
            <a:r>
              <a:rPr b="0" lang="en-US" sz="1200" strike="noStrike" u="none">
                <a:solidFill>
                  <a:srgbClr val="000000"/>
                </a:solidFill>
                <a:effectLst/>
                <a:uFillTx/>
                <a:latin typeface="Times New Roman"/>
              </a:rPr>
              <a:t> Private Exchange by which entities can trade renewable energy certificates.</a:t>
            </a:r>
            <a:endParaRPr b="0" lang="en-US" sz="1200" strike="noStrike" u="none">
              <a:solidFill>
                <a:srgbClr val="000000"/>
              </a:solidFill>
              <a:effectLst/>
              <a:uFillTx/>
              <a:latin typeface="Times New Roman"/>
            </a:endParaRPr>
          </a:p>
        </p:txBody>
      </p:sp>
      <p:sp>
        <p:nvSpPr>
          <p:cNvPr id="182" name=""/>
          <p:cNvSpPr/>
          <p:nvPr/>
        </p:nvSpPr>
        <p:spPr>
          <a:xfrm>
            <a:off x="3867120" y="2548080"/>
            <a:ext cx="627120" cy="257328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2076480" y="927000"/>
            <a:ext cx="129384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Wisconsin</a:t>
            </a:r>
            <a:r>
              <a:rPr b="0" lang="en-US" sz="1200" strike="noStrike" u="none">
                <a:solidFill>
                  <a:srgbClr val="000000"/>
                </a:solidFill>
                <a:effectLst/>
                <a:uFillTx/>
                <a:latin typeface="Times New Roman"/>
              </a:rPr>
              <a:t>: REC trading program for utilities only.</a:t>
            </a:r>
            <a:endParaRPr b="0" lang="en-US" sz="1200" strike="noStrike" u="none">
              <a:solidFill>
                <a:srgbClr val="000000"/>
              </a:solidFill>
              <a:effectLst/>
              <a:uFillTx/>
              <a:latin typeface="Times New Roman"/>
            </a:endParaRPr>
          </a:p>
        </p:txBody>
      </p:sp>
      <p:sp>
        <p:nvSpPr>
          <p:cNvPr id="184" name=""/>
          <p:cNvSpPr/>
          <p:nvPr/>
        </p:nvSpPr>
        <p:spPr>
          <a:xfrm flipH="1" flipV="1">
            <a:off x="3200040" y="1136160"/>
            <a:ext cx="431640" cy="88740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2260440" y="4716360"/>
            <a:ext cx="1789200" cy="17398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Texas:</a:t>
            </a:r>
            <a:r>
              <a:rPr b="0" lang="en-US" sz="1200" strike="noStrike" u="none">
                <a:solidFill>
                  <a:srgbClr val="000000"/>
                </a:solidFill>
                <a:effectLst/>
                <a:uFillTx/>
                <a:latin typeface="Times New Roman"/>
              </a:rPr>
              <a:t> REC trading program to support RPS requirement.  Suppliers must purchase a set number of RECs per year to support the TX goal of an additional 2000 MWs of new renewable energy by 2009.</a:t>
            </a:r>
            <a:endParaRPr b="0" lang="en-US" sz="1200" strike="noStrike" u="none">
              <a:solidFill>
                <a:srgbClr val="000000"/>
              </a:solidFill>
              <a:effectLst/>
              <a:uFillTx/>
              <a:latin typeface="Times New Roman"/>
            </a:endParaRPr>
          </a:p>
        </p:txBody>
      </p:sp>
      <p:sp>
        <p:nvSpPr>
          <p:cNvPr id="186" name=""/>
          <p:cNvSpPr/>
          <p:nvPr/>
        </p:nvSpPr>
        <p:spPr>
          <a:xfrm flipH="1">
            <a:off x="2403000" y="3670200"/>
            <a:ext cx="484200" cy="107172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365040" y="3487680"/>
            <a:ext cx="1228680" cy="21056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California:</a:t>
            </a:r>
            <a:r>
              <a:rPr b="0" lang="en-US" sz="1200" strike="noStrike" u="none">
                <a:solidFill>
                  <a:srgbClr val="000000"/>
                </a:solidFill>
                <a:effectLst/>
                <a:uFillTx/>
                <a:latin typeface="Times New Roman"/>
              </a:rPr>
              <a:t> Two REC trading programs: 1. Private exchange run through the APX; 2. California Energy Commission REC trading program.</a:t>
            </a:r>
            <a:endParaRPr b="0" lang="en-US" sz="1200" strike="noStrike" u="none">
              <a:solidFill>
                <a:srgbClr val="000000"/>
              </a:solidFill>
              <a:effectLst/>
              <a:uFillTx/>
              <a:latin typeface="Times New Roman"/>
            </a:endParaRPr>
          </a:p>
        </p:txBody>
      </p:sp>
      <p:sp>
        <p:nvSpPr>
          <p:cNvPr id="188" name=""/>
          <p:cNvSpPr/>
          <p:nvPr/>
        </p:nvSpPr>
        <p:spPr>
          <a:xfrm flipH="1">
            <a:off x="561600" y="2743200"/>
            <a:ext cx="600120" cy="770040"/>
          </a:xfrm>
          <a:prstGeom prst="line">
            <a:avLst/>
          </a:prstGeom>
          <a:ln w="12600">
            <a:solidFill>
              <a:srgbClr val="000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27083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1998-02-20T12:21:45Z</dcterms:created>
  <dc:creator>Graphic Services</dc:creator>
  <dc:description/>
  <dc:language>en-US</dc:language>
  <cp:lastModifiedBy>sbolton</cp:lastModifiedBy>
  <cp:lastPrinted>2000-05-22T19:40:29Z</cp:lastPrinted>
  <dcterms:modified xsi:type="dcterms:W3CDTF">2001-09-21T17:55:50Z</dcterms:modified>
  <cp:revision>73</cp:revision>
  <dc:subject/>
  <dc:title>No Slide Title</dc:title>
</cp:coreProperties>
</file>