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png" ContentType="image/png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0F750A-DDFD-4FA3-A69F-0511E326A3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0FEF5A-0363-432B-8F96-851258DFB9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A0FF66-CA6E-4A0E-89B9-A05AB08B77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413CFC-4F14-410B-842A-47AB49AA35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6F40B1-BBBD-4F90-8937-EB723F5395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INSTITUTE OF THE AMERICAS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04920" y="1066320"/>
            <a:ext cx="85341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US Energy Policy and its implication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on Latin American Economies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THE ENERGY CRISIS IN BRAZIL -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LESSONS FROM CALIFORNIA</a:t>
            </a: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2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Washington,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September 05,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black-outs were overruled, as they did not seem to fit into the Brazilian crisis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Contrary to California, it is not a peak shaving issue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rationing is more complex - customers have the ability to do intra-day “load shifting”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is intermeshed, not separating essential loads -  besides, automation is very limited at distribution level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Those factors would entail a disproportionate burden on some customers (10-16 hours/day) - leading to an urban chaos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Furthermore, rolling black-outs provided a poor allocation of a scarce resource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Willingness to pay varying within a wide range (1:60)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economists: significantly higher GDP reduction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104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br>
              <a:rPr sz="36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SO FAR HAVE MET TARGETS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 Peak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hex14" descr=""/>
          <p:cNvPicPr/>
          <p:nvPr/>
        </p:nvPicPr>
        <p:blipFill>
          <a:blip r:embed="rId1"/>
          <a:stretch/>
        </p:blipFill>
        <p:spPr>
          <a:xfrm>
            <a:off x="533520" y="1905120"/>
            <a:ext cx="7924680" cy="434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choice was not an easy one and faced strong opposition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 advocates had several arguments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has no elasticity - let alone in the required timeframe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of customers will challenge their quotas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required to prepare IT systems and procedures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of achieving desired results – “it may be too late”…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California has been using this mechanism…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subsequent pressures on the commercial sides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Let’s set a cap on spot prices - California did 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contracts should be suspended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other disguised mechanisms equivalent to “bail-outs”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was not an easy decision to be made and to be implemented in a two week timeframe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KEY CHALLENGES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533160" y="914040"/>
            <a:ext cx="79246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Despite the success of the rationing program, they are still a long way from creating a healthy, competitive energy sector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key challenges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a functioning Wholesale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implementation of the new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climate of “virtuous contracting”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Align prices to market reality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one of these challenges will be discussed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turn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82296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HAVE A FUNCTIONING ELECTRIC WHOLESALE MARKET (MAE)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its inception, MAE has not settled contracts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part, due to several bilateral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mostly due to stakeholder Boards  inability to make meaningful decisions (i.e. California ISO)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MAE became an essential piece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Foundation for the rationing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support new generation -- e.g. merchant plants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government has exercised step-in rights and has been putting all the effort to make it happen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4560" y="30456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FINALIZE IMPLEMENTATION OF THE NEW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04920" y="1600200"/>
            <a:ext cx="853416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new, modern electric sector reform initiated in 1997 - including privatization and deregulation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Important actions taken – creation of ISO, MAE, ANEEL - but the effort has lost momentum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and the domestic crisis have cast doubts on the model per se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agree that the effort is half-way completed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Pressing need to keep wholesale competition and retail competition on schedule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Important lesson from California: get as much demand response as possible - processes and systems to make it happen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28600" y="-36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PERHAPS THE REAL CHALLENGE IS TO CREATE A SEAMLESS “VIRTUOUS CIRCLE” OF CONTRACTING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57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often alleged as one of the major differences between the Brazilian and the Californian model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true statement - as long as contracts are honored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important contract disputes (see next page) involve Government or SOEs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culture of contract sanctity becomes a “must” to attract new investments to mitigate rationing crisis</a:t>
            </a: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ELECTRIC ENERGY CONTRACT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555480" y="1752480"/>
          <a:ext cx="8001000" cy="4626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5480" y="1752480"/>
                    <a:ext cx="8001000" cy="462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440" y="2286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ALIGN PRICES TO MARKET REALITY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80520" y="990360"/>
            <a:ext cx="84582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and California crisis had a strong point in common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failed attempt to keep prices artificially low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becomes explosive when scarcity becomes more severe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Regulators, in an attempt to “protect”customers, have shielded them from market reality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in the particular case of California has created imbalances between the wholesale and retail markets - with serious financial consequences for incumbent utilities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rationing experience in Brazil shows that demand response is fast and effective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Lesson should be applied on an ongoing basis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energy crisis in Brazil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Similarities and differences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Key challenges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 remarks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FINAL REMARKS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experience has been very enlightening - good and bad lessons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Deregulation works - ample empirical evidence elsewhere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not easy to break entrenched monopolies - change requires high level support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do work, demand response does exist, and it is essential to a healthy competition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Fears and concerns do exist - but response is to accelerate, not to stop deregulation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California electricity crisis is not really a story about environmentalists going mad, deregulatory details ignored, or unrestrained capitalists running amuck. It is a story about what happens when price controls are imposed on scarce goods”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(Taylor and VanDoren)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ENERGY CRISIS IN BRAZIL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560" y="1676520"/>
            <a:ext cx="84582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is suffering on of the most severe electricity rationing crisis of its recent history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Drastic measures have been announced in late May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which all customers must reduce consumption by an average of 20% until rainy season starts at year end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Encompassing the heavily industrialized and populated Southeast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who fail to reduce are subject to heavy fines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CAUSES ARE MANY (1/2)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grew rapidly in the 90s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1999 consumption about 55% higher than 90’s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installed capacity grew about 25% in the same period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Attempts to restructure the sector in 1997 achieved some results - but were not fully implemented and did not suffice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uncertainties and lack of revenues led to a lack of investments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 long predicted that the above factors had the potential to lead to shortage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CAUSES ARE MANY (2/2)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04920" y="1371240"/>
            <a:ext cx="85341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is heavily dependent on hydro  - more than 90% of its electricity consumption (340 TWh) - California is also dependent on hydro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dependent system has been strained beyond capacity after several years of below average rainfall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Leaving reservoirs about 70% depleted in May (end of rainy seasons)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nothing had been done, reservoirs completely depleted in October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 vary in predictions of how long crisis will last - perhaps still a 5% reduction throughout 2002; Analysts disagree on how severe the economic impact will be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Ironically, with abundance of natural gas in the S/SE regions - due to recent commissioning of the Bolivia-Brazil pipeline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SIMILARITIES AND DIFFERENCES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80880" y="1143000"/>
            <a:ext cx="83059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energy crisis in Brazil bears strong resemblance with the energy crisis in California [perhaps on the surface]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of at least one demand and supply shock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 to retail customers artificially 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regulatory and commercial framework not conducive to new investments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“countries” initiated sector reform in mid 90 - towards a more competitive regime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imbalances between buyers and sellers - “Annex V”, Wall Street Journal front page headlines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-360"/>
            <a:ext cx="883944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DESPITE SIGNIFICANT REGULATORY AND MARKET DIFFERENCES, INITIAL VERDICT WAS SIMPLE - “BLAME IT ON DEREGULATION”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762120" y="1219320"/>
          <a:ext cx="7323120" cy="606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19320"/>
                    <a:ext cx="7323120" cy="60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Crisis has long been anticipated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it was “officially” acknowledged only on May 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“Clock was ticking” - it was necessary to put together, in a few days,  a comprehensive plan to cut consumption by at least 20% for 8-9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had some experience in the past dealing with rationing - but in a more limited scope and scale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were two ways of approaching the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“Rolling black-outs” - leveraging on California’s experience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- as it has been done in the past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decided to leverage on market signals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“Quotas” were assigned to all customers, based on 2000 historical average consumption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were differentiated by customer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- “penalties” for those exceeding their quotas and “bonuses” for overachievers (low income)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linked to prices in the energy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secondary market for exchanging quotas was established - initially &gt; 3 MW, now more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principle, commercial contracts remain effective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a clear, honest perception of crisis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Scarcity does exist - not a result of greedy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first, look for scapegoats next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is cognizant and will try to fix mistakes which led to under investment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awilson3</cp:lastModifiedBy>
  <cp:lastPrinted>2001-06-23T13:19:40Z</cp:lastPrinted>
  <dcterms:modified xsi:type="dcterms:W3CDTF">2001-09-04T19:25:36Z</dcterms:modified>
  <cp:revision>50</cp:revision>
  <dc:subject/>
  <dc:title>No Slide Title</dc:title>
</cp:coreProperties>
</file>