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05728E-9400-4E27-8CBC-03454EF2E04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A45825-03A0-4DF3-8A98-011002F804A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1731960" y="279360"/>
            <a:ext cx="5315040" cy="5918400"/>
            <a:chOff x="1731960" y="279360"/>
            <a:chExt cx="5315040" cy="5918400"/>
          </a:xfrm>
        </p:grpSpPr>
        <p:sp>
          <p:nvSpPr>
            <p:cNvPr id="6" name=""/>
            <p:cNvSpPr/>
            <p:nvPr/>
          </p:nvSpPr>
          <p:spPr>
            <a:xfrm>
              <a:off x="5326200" y="279360"/>
              <a:ext cx="620640" cy="952560"/>
            </a:xfrm>
            <a:custGeom>
              <a:avLst/>
              <a:gdLst/>
              <a:ahLst/>
              <a:rect l="l" t="t" r="r" b="b"/>
              <a:pathLst>
                <a:path w="391" h="600">
                  <a:moveTo>
                    <a:pt x="367" y="17"/>
                  </a:moveTo>
                  <a:lnTo>
                    <a:pt x="359" y="17"/>
                  </a:lnTo>
                  <a:lnTo>
                    <a:pt x="335" y="0"/>
                  </a:lnTo>
                  <a:lnTo>
                    <a:pt x="254" y="8"/>
                  </a:lnTo>
                  <a:lnTo>
                    <a:pt x="225" y="37"/>
                  </a:lnTo>
                  <a:lnTo>
                    <a:pt x="186" y="44"/>
                  </a:lnTo>
                  <a:lnTo>
                    <a:pt x="161" y="64"/>
                  </a:lnTo>
                  <a:lnTo>
                    <a:pt x="132" y="69"/>
                  </a:lnTo>
                  <a:lnTo>
                    <a:pt x="41" y="145"/>
                  </a:lnTo>
                  <a:lnTo>
                    <a:pt x="41" y="189"/>
                  </a:lnTo>
                  <a:lnTo>
                    <a:pt x="0" y="218"/>
                  </a:lnTo>
                  <a:lnTo>
                    <a:pt x="41" y="250"/>
                  </a:lnTo>
                  <a:lnTo>
                    <a:pt x="41" y="270"/>
                  </a:lnTo>
                  <a:lnTo>
                    <a:pt x="64" y="266"/>
                  </a:lnTo>
                  <a:lnTo>
                    <a:pt x="89" y="270"/>
                  </a:lnTo>
                  <a:lnTo>
                    <a:pt x="113" y="250"/>
                  </a:lnTo>
                  <a:lnTo>
                    <a:pt x="117" y="193"/>
                  </a:lnTo>
                  <a:lnTo>
                    <a:pt x="141" y="186"/>
                  </a:lnTo>
                  <a:lnTo>
                    <a:pt x="149" y="189"/>
                  </a:lnTo>
                  <a:lnTo>
                    <a:pt x="146" y="213"/>
                  </a:lnTo>
                  <a:lnTo>
                    <a:pt x="137" y="238"/>
                  </a:lnTo>
                  <a:lnTo>
                    <a:pt x="149" y="257"/>
                  </a:lnTo>
                  <a:lnTo>
                    <a:pt x="181" y="270"/>
                  </a:lnTo>
                  <a:lnTo>
                    <a:pt x="186" y="302"/>
                  </a:lnTo>
                  <a:lnTo>
                    <a:pt x="186" y="327"/>
                  </a:lnTo>
                  <a:lnTo>
                    <a:pt x="161" y="327"/>
                  </a:lnTo>
                  <a:lnTo>
                    <a:pt x="132" y="302"/>
                  </a:lnTo>
                  <a:lnTo>
                    <a:pt x="132" y="282"/>
                  </a:lnTo>
                  <a:lnTo>
                    <a:pt x="125" y="298"/>
                  </a:lnTo>
                  <a:lnTo>
                    <a:pt x="93" y="298"/>
                  </a:lnTo>
                  <a:lnTo>
                    <a:pt x="64" y="338"/>
                  </a:lnTo>
                  <a:lnTo>
                    <a:pt x="64" y="394"/>
                  </a:lnTo>
                  <a:lnTo>
                    <a:pt x="117" y="350"/>
                  </a:lnTo>
                  <a:lnTo>
                    <a:pt x="146" y="359"/>
                  </a:lnTo>
                  <a:lnTo>
                    <a:pt x="153" y="387"/>
                  </a:lnTo>
                  <a:lnTo>
                    <a:pt x="129" y="440"/>
                  </a:lnTo>
                  <a:lnTo>
                    <a:pt x="132" y="455"/>
                  </a:lnTo>
                  <a:lnTo>
                    <a:pt x="169" y="451"/>
                  </a:lnTo>
                  <a:lnTo>
                    <a:pt x="186" y="423"/>
                  </a:lnTo>
                  <a:lnTo>
                    <a:pt x="198" y="455"/>
                  </a:lnTo>
                  <a:lnTo>
                    <a:pt x="181" y="479"/>
                  </a:lnTo>
                  <a:lnTo>
                    <a:pt x="125" y="484"/>
                  </a:lnTo>
                  <a:lnTo>
                    <a:pt x="113" y="475"/>
                  </a:lnTo>
                  <a:lnTo>
                    <a:pt x="113" y="440"/>
                  </a:lnTo>
                  <a:lnTo>
                    <a:pt x="81" y="423"/>
                  </a:lnTo>
                  <a:lnTo>
                    <a:pt x="53" y="451"/>
                  </a:lnTo>
                  <a:lnTo>
                    <a:pt x="56" y="487"/>
                  </a:lnTo>
                  <a:lnTo>
                    <a:pt x="89" y="499"/>
                  </a:lnTo>
                  <a:lnTo>
                    <a:pt x="89" y="528"/>
                  </a:lnTo>
                  <a:lnTo>
                    <a:pt x="41" y="563"/>
                  </a:lnTo>
                  <a:lnTo>
                    <a:pt x="49" y="592"/>
                  </a:lnTo>
                  <a:lnTo>
                    <a:pt x="64" y="600"/>
                  </a:lnTo>
                  <a:lnTo>
                    <a:pt x="120" y="589"/>
                  </a:lnTo>
                  <a:lnTo>
                    <a:pt x="132" y="563"/>
                  </a:lnTo>
                  <a:lnTo>
                    <a:pt x="137" y="560"/>
                  </a:lnTo>
                  <a:lnTo>
                    <a:pt x="149" y="568"/>
                  </a:lnTo>
                  <a:lnTo>
                    <a:pt x="161" y="592"/>
                  </a:lnTo>
                  <a:lnTo>
                    <a:pt x="181" y="592"/>
                  </a:lnTo>
                  <a:lnTo>
                    <a:pt x="181" y="563"/>
                  </a:lnTo>
                  <a:lnTo>
                    <a:pt x="205" y="548"/>
                  </a:lnTo>
                  <a:lnTo>
                    <a:pt x="218" y="528"/>
                  </a:lnTo>
                  <a:lnTo>
                    <a:pt x="246" y="540"/>
                  </a:lnTo>
                  <a:lnTo>
                    <a:pt x="266" y="568"/>
                  </a:lnTo>
                  <a:lnTo>
                    <a:pt x="274" y="584"/>
                  </a:lnTo>
                  <a:lnTo>
                    <a:pt x="294" y="584"/>
                  </a:lnTo>
                  <a:lnTo>
                    <a:pt x="315" y="572"/>
                  </a:lnTo>
                  <a:lnTo>
                    <a:pt x="330" y="552"/>
                  </a:lnTo>
                  <a:lnTo>
                    <a:pt x="355" y="543"/>
                  </a:lnTo>
                  <a:lnTo>
                    <a:pt x="362" y="519"/>
                  </a:lnTo>
                  <a:lnTo>
                    <a:pt x="367" y="484"/>
                  </a:lnTo>
                  <a:lnTo>
                    <a:pt x="326" y="472"/>
                  </a:lnTo>
                  <a:lnTo>
                    <a:pt x="315" y="479"/>
                  </a:lnTo>
                  <a:lnTo>
                    <a:pt x="278" y="496"/>
                  </a:lnTo>
                  <a:lnTo>
                    <a:pt x="266" y="484"/>
                  </a:lnTo>
                  <a:lnTo>
                    <a:pt x="246" y="479"/>
                  </a:lnTo>
                  <a:lnTo>
                    <a:pt x="246" y="451"/>
                  </a:lnTo>
                  <a:lnTo>
                    <a:pt x="286" y="447"/>
                  </a:lnTo>
                  <a:lnTo>
                    <a:pt x="303" y="447"/>
                  </a:lnTo>
                  <a:lnTo>
                    <a:pt x="326" y="399"/>
                  </a:lnTo>
                  <a:lnTo>
                    <a:pt x="322" y="359"/>
                  </a:lnTo>
                  <a:lnTo>
                    <a:pt x="355" y="338"/>
                  </a:lnTo>
                  <a:lnTo>
                    <a:pt x="347" y="327"/>
                  </a:lnTo>
                  <a:lnTo>
                    <a:pt x="355" y="310"/>
                  </a:lnTo>
                  <a:lnTo>
                    <a:pt x="315" y="306"/>
                  </a:lnTo>
                  <a:lnTo>
                    <a:pt x="326" y="282"/>
                  </a:lnTo>
                  <a:lnTo>
                    <a:pt x="342" y="278"/>
                  </a:lnTo>
                  <a:lnTo>
                    <a:pt x="359" y="270"/>
                  </a:lnTo>
                  <a:lnTo>
                    <a:pt x="374" y="250"/>
                  </a:lnTo>
                  <a:lnTo>
                    <a:pt x="367" y="210"/>
                  </a:lnTo>
                  <a:lnTo>
                    <a:pt x="391" y="181"/>
                  </a:lnTo>
                  <a:lnTo>
                    <a:pt x="387" y="145"/>
                  </a:lnTo>
                  <a:lnTo>
                    <a:pt x="391" y="113"/>
                  </a:lnTo>
                  <a:lnTo>
                    <a:pt x="383" y="89"/>
                  </a:lnTo>
                  <a:lnTo>
                    <a:pt x="367" y="117"/>
                  </a:lnTo>
                  <a:lnTo>
                    <a:pt x="342" y="145"/>
                  </a:lnTo>
                  <a:lnTo>
                    <a:pt x="342" y="105"/>
                  </a:lnTo>
                  <a:lnTo>
                    <a:pt x="290" y="137"/>
                  </a:lnTo>
                  <a:lnTo>
                    <a:pt x="282" y="125"/>
                  </a:lnTo>
                  <a:lnTo>
                    <a:pt x="383" y="57"/>
                  </a:lnTo>
                  <a:lnTo>
                    <a:pt x="367" y="17"/>
                  </a:lnTo>
                  <a:lnTo>
                    <a:pt x="367" y="17"/>
                  </a:lnTo>
                  <a:lnTo>
                    <a:pt x="367" y="17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5326200" y="279360"/>
              <a:ext cx="620640" cy="952560"/>
            </a:xfrm>
            <a:custGeom>
              <a:avLst/>
              <a:gdLst/>
              <a:ahLst/>
              <a:rect l="l" t="t" r="r" b="b"/>
              <a:pathLst>
                <a:path w="391" h="600">
                  <a:moveTo>
                    <a:pt x="367" y="17"/>
                  </a:moveTo>
                  <a:lnTo>
                    <a:pt x="359" y="17"/>
                  </a:lnTo>
                  <a:lnTo>
                    <a:pt x="335" y="0"/>
                  </a:lnTo>
                  <a:lnTo>
                    <a:pt x="254" y="8"/>
                  </a:lnTo>
                  <a:lnTo>
                    <a:pt x="225" y="37"/>
                  </a:lnTo>
                  <a:lnTo>
                    <a:pt x="186" y="44"/>
                  </a:lnTo>
                  <a:lnTo>
                    <a:pt x="161" y="64"/>
                  </a:lnTo>
                  <a:lnTo>
                    <a:pt x="132" y="69"/>
                  </a:lnTo>
                  <a:lnTo>
                    <a:pt x="41" y="145"/>
                  </a:lnTo>
                  <a:lnTo>
                    <a:pt x="41" y="189"/>
                  </a:lnTo>
                  <a:lnTo>
                    <a:pt x="0" y="218"/>
                  </a:lnTo>
                  <a:lnTo>
                    <a:pt x="41" y="250"/>
                  </a:lnTo>
                  <a:lnTo>
                    <a:pt x="41" y="270"/>
                  </a:lnTo>
                  <a:lnTo>
                    <a:pt x="64" y="266"/>
                  </a:lnTo>
                  <a:lnTo>
                    <a:pt x="89" y="270"/>
                  </a:lnTo>
                  <a:lnTo>
                    <a:pt x="113" y="250"/>
                  </a:lnTo>
                  <a:lnTo>
                    <a:pt x="117" y="193"/>
                  </a:lnTo>
                  <a:lnTo>
                    <a:pt x="141" y="186"/>
                  </a:lnTo>
                  <a:lnTo>
                    <a:pt x="149" y="189"/>
                  </a:lnTo>
                  <a:lnTo>
                    <a:pt x="146" y="213"/>
                  </a:lnTo>
                  <a:lnTo>
                    <a:pt x="137" y="238"/>
                  </a:lnTo>
                  <a:lnTo>
                    <a:pt x="149" y="257"/>
                  </a:lnTo>
                  <a:lnTo>
                    <a:pt x="181" y="270"/>
                  </a:lnTo>
                  <a:lnTo>
                    <a:pt x="186" y="302"/>
                  </a:lnTo>
                  <a:lnTo>
                    <a:pt x="186" y="327"/>
                  </a:lnTo>
                  <a:lnTo>
                    <a:pt x="161" y="327"/>
                  </a:lnTo>
                  <a:lnTo>
                    <a:pt x="132" y="302"/>
                  </a:lnTo>
                  <a:lnTo>
                    <a:pt x="132" y="282"/>
                  </a:lnTo>
                  <a:lnTo>
                    <a:pt x="125" y="298"/>
                  </a:lnTo>
                  <a:lnTo>
                    <a:pt x="93" y="298"/>
                  </a:lnTo>
                  <a:lnTo>
                    <a:pt x="64" y="338"/>
                  </a:lnTo>
                  <a:lnTo>
                    <a:pt x="64" y="394"/>
                  </a:lnTo>
                  <a:lnTo>
                    <a:pt x="117" y="350"/>
                  </a:lnTo>
                  <a:lnTo>
                    <a:pt x="146" y="359"/>
                  </a:lnTo>
                  <a:lnTo>
                    <a:pt x="153" y="387"/>
                  </a:lnTo>
                  <a:lnTo>
                    <a:pt x="129" y="440"/>
                  </a:lnTo>
                  <a:lnTo>
                    <a:pt x="132" y="455"/>
                  </a:lnTo>
                  <a:lnTo>
                    <a:pt x="169" y="451"/>
                  </a:lnTo>
                  <a:lnTo>
                    <a:pt x="186" y="423"/>
                  </a:lnTo>
                  <a:lnTo>
                    <a:pt x="198" y="455"/>
                  </a:lnTo>
                  <a:lnTo>
                    <a:pt x="181" y="479"/>
                  </a:lnTo>
                  <a:lnTo>
                    <a:pt x="125" y="484"/>
                  </a:lnTo>
                  <a:lnTo>
                    <a:pt x="113" y="475"/>
                  </a:lnTo>
                  <a:lnTo>
                    <a:pt x="113" y="440"/>
                  </a:lnTo>
                  <a:lnTo>
                    <a:pt x="81" y="423"/>
                  </a:lnTo>
                  <a:lnTo>
                    <a:pt x="53" y="451"/>
                  </a:lnTo>
                  <a:lnTo>
                    <a:pt x="56" y="487"/>
                  </a:lnTo>
                  <a:lnTo>
                    <a:pt x="89" y="499"/>
                  </a:lnTo>
                  <a:lnTo>
                    <a:pt x="89" y="528"/>
                  </a:lnTo>
                  <a:lnTo>
                    <a:pt x="41" y="563"/>
                  </a:lnTo>
                  <a:lnTo>
                    <a:pt x="49" y="592"/>
                  </a:lnTo>
                  <a:lnTo>
                    <a:pt x="64" y="600"/>
                  </a:lnTo>
                  <a:lnTo>
                    <a:pt x="120" y="589"/>
                  </a:lnTo>
                  <a:lnTo>
                    <a:pt x="132" y="563"/>
                  </a:lnTo>
                  <a:lnTo>
                    <a:pt x="137" y="560"/>
                  </a:lnTo>
                  <a:lnTo>
                    <a:pt x="149" y="568"/>
                  </a:lnTo>
                  <a:lnTo>
                    <a:pt x="161" y="592"/>
                  </a:lnTo>
                  <a:lnTo>
                    <a:pt x="181" y="592"/>
                  </a:lnTo>
                  <a:lnTo>
                    <a:pt x="181" y="563"/>
                  </a:lnTo>
                  <a:lnTo>
                    <a:pt x="205" y="548"/>
                  </a:lnTo>
                  <a:lnTo>
                    <a:pt x="218" y="528"/>
                  </a:lnTo>
                  <a:lnTo>
                    <a:pt x="246" y="540"/>
                  </a:lnTo>
                  <a:lnTo>
                    <a:pt x="266" y="568"/>
                  </a:lnTo>
                  <a:lnTo>
                    <a:pt x="274" y="584"/>
                  </a:lnTo>
                  <a:lnTo>
                    <a:pt x="294" y="584"/>
                  </a:lnTo>
                  <a:lnTo>
                    <a:pt x="315" y="572"/>
                  </a:lnTo>
                  <a:lnTo>
                    <a:pt x="330" y="552"/>
                  </a:lnTo>
                  <a:lnTo>
                    <a:pt x="355" y="543"/>
                  </a:lnTo>
                  <a:lnTo>
                    <a:pt x="362" y="519"/>
                  </a:lnTo>
                  <a:lnTo>
                    <a:pt x="367" y="484"/>
                  </a:lnTo>
                  <a:lnTo>
                    <a:pt x="326" y="472"/>
                  </a:lnTo>
                  <a:lnTo>
                    <a:pt x="315" y="479"/>
                  </a:lnTo>
                  <a:lnTo>
                    <a:pt x="278" y="496"/>
                  </a:lnTo>
                  <a:lnTo>
                    <a:pt x="266" y="484"/>
                  </a:lnTo>
                  <a:lnTo>
                    <a:pt x="246" y="479"/>
                  </a:lnTo>
                  <a:lnTo>
                    <a:pt x="246" y="451"/>
                  </a:lnTo>
                  <a:lnTo>
                    <a:pt x="286" y="447"/>
                  </a:lnTo>
                  <a:lnTo>
                    <a:pt x="303" y="447"/>
                  </a:lnTo>
                  <a:lnTo>
                    <a:pt x="326" y="399"/>
                  </a:lnTo>
                  <a:lnTo>
                    <a:pt x="322" y="359"/>
                  </a:lnTo>
                  <a:lnTo>
                    <a:pt x="355" y="338"/>
                  </a:lnTo>
                  <a:lnTo>
                    <a:pt x="347" y="327"/>
                  </a:lnTo>
                  <a:lnTo>
                    <a:pt x="355" y="310"/>
                  </a:lnTo>
                  <a:lnTo>
                    <a:pt x="315" y="306"/>
                  </a:lnTo>
                  <a:lnTo>
                    <a:pt x="326" y="282"/>
                  </a:lnTo>
                  <a:lnTo>
                    <a:pt x="342" y="278"/>
                  </a:lnTo>
                  <a:lnTo>
                    <a:pt x="359" y="270"/>
                  </a:lnTo>
                  <a:lnTo>
                    <a:pt x="374" y="250"/>
                  </a:lnTo>
                  <a:lnTo>
                    <a:pt x="367" y="210"/>
                  </a:lnTo>
                  <a:lnTo>
                    <a:pt x="391" y="181"/>
                  </a:lnTo>
                  <a:lnTo>
                    <a:pt x="387" y="145"/>
                  </a:lnTo>
                  <a:lnTo>
                    <a:pt x="391" y="113"/>
                  </a:lnTo>
                  <a:lnTo>
                    <a:pt x="383" y="89"/>
                  </a:lnTo>
                  <a:lnTo>
                    <a:pt x="367" y="117"/>
                  </a:lnTo>
                  <a:lnTo>
                    <a:pt x="342" y="145"/>
                  </a:lnTo>
                  <a:lnTo>
                    <a:pt x="342" y="105"/>
                  </a:lnTo>
                  <a:lnTo>
                    <a:pt x="290" y="137"/>
                  </a:lnTo>
                  <a:lnTo>
                    <a:pt x="282" y="125"/>
                  </a:lnTo>
                  <a:lnTo>
                    <a:pt x="383" y="57"/>
                  </a:lnTo>
                  <a:lnTo>
                    <a:pt x="367" y="17"/>
                  </a:lnTo>
                  <a:lnTo>
                    <a:pt x="367" y="17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5133960" y="606600"/>
              <a:ext cx="270000" cy="325440"/>
            </a:xfrm>
            <a:custGeom>
              <a:avLst/>
              <a:gdLst/>
              <a:ahLst/>
              <a:rect l="l" t="t" r="r" b="b"/>
              <a:pathLst>
                <a:path w="170" h="205">
                  <a:moveTo>
                    <a:pt x="133" y="85"/>
                  </a:moveTo>
                  <a:lnTo>
                    <a:pt x="170" y="104"/>
                  </a:lnTo>
                  <a:lnTo>
                    <a:pt x="165" y="121"/>
                  </a:lnTo>
                  <a:lnTo>
                    <a:pt x="170" y="173"/>
                  </a:lnTo>
                  <a:lnTo>
                    <a:pt x="162" y="173"/>
                  </a:lnTo>
                  <a:lnTo>
                    <a:pt x="157" y="181"/>
                  </a:lnTo>
                  <a:lnTo>
                    <a:pt x="129" y="193"/>
                  </a:lnTo>
                  <a:lnTo>
                    <a:pt x="121" y="177"/>
                  </a:lnTo>
                  <a:lnTo>
                    <a:pt x="72" y="205"/>
                  </a:lnTo>
                  <a:lnTo>
                    <a:pt x="52" y="185"/>
                  </a:lnTo>
                  <a:lnTo>
                    <a:pt x="57" y="173"/>
                  </a:lnTo>
                  <a:lnTo>
                    <a:pt x="57" y="141"/>
                  </a:lnTo>
                  <a:lnTo>
                    <a:pt x="33" y="112"/>
                  </a:lnTo>
                  <a:lnTo>
                    <a:pt x="33" y="72"/>
                  </a:lnTo>
                  <a:lnTo>
                    <a:pt x="25" y="72"/>
                  </a:lnTo>
                  <a:lnTo>
                    <a:pt x="0" y="64"/>
                  </a:lnTo>
                  <a:lnTo>
                    <a:pt x="5" y="7"/>
                  </a:lnTo>
                  <a:lnTo>
                    <a:pt x="13" y="0"/>
                  </a:lnTo>
                  <a:lnTo>
                    <a:pt x="20" y="0"/>
                  </a:lnTo>
                  <a:lnTo>
                    <a:pt x="45" y="24"/>
                  </a:lnTo>
                  <a:lnTo>
                    <a:pt x="81" y="24"/>
                  </a:lnTo>
                  <a:lnTo>
                    <a:pt x="93" y="39"/>
                  </a:lnTo>
                  <a:lnTo>
                    <a:pt x="129" y="44"/>
                  </a:lnTo>
                  <a:lnTo>
                    <a:pt x="133" y="85"/>
                  </a:lnTo>
                  <a:lnTo>
                    <a:pt x="133" y="85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5133960" y="606600"/>
              <a:ext cx="270000" cy="325440"/>
            </a:xfrm>
            <a:custGeom>
              <a:avLst/>
              <a:gdLst/>
              <a:ahLst/>
              <a:rect l="l" t="t" r="r" b="b"/>
              <a:pathLst>
                <a:path w="170" h="205">
                  <a:moveTo>
                    <a:pt x="133" y="85"/>
                  </a:moveTo>
                  <a:lnTo>
                    <a:pt x="170" y="104"/>
                  </a:lnTo>
                  <a:lnTo>
                    <a:pt x="165" y="121"/>
                  </a:lnTo>
                  <a:lnTo>
                    <a:pt x="170" y="173"/>
                  </a:lnTo>
                  <a:lnTo>
                    <a:pt x="162" y="173"/>
                  </a:lnTo>
                  <a:lnTo>
                    <a:pt x="157" y="181"/>
                  </a:lnTo>
                  <a:lnTo>
                    <a:pt x="129" y="193"/>
                  </a:lnTo>
                  <a:lnTo>
                    <a:pt x="121" y="177"/>
                  </a:lnTo>
                  <a:lnTo>
                    <a:pt x="72" y="205"/>
                  </a:lnTo>
                  <a:lnTo>
                    <a:pt x="52" y="185"/>
                  </a:lnTo>
                  <a:lnTo>
                    <a:pt x="57" y="173"/>
                  </a:lnTo>
                  <a:lnTo>
                    <a:pt x="57" y="141"/>
                  </a:lnTo>
                  <a:lnTo>
                    <a:pt x="33" y="112"/>
                  </a:lnTo>
                  <a:lnTo>
                    <a:pt x="33" y="72"/>
                  </a:lnTo>
                  <a:lnTo>
                    <a:pt x="25" y="72"/>
                  </a:lnTo>
                  <a:lnTo>
                    <a:pt x="0" y="64"/>
                  </a:lnTo>
                  <a:lnTo>
                    <a:pt x="5" y="7"/>
                  </a:lnTo>
                  <a:lnTo>
                    <a:pt x="13" y="0"/>
                  </a:lnTo>
                  <a:lnTo>
                    <a:pt x="20" y="0"/>
                  </a:lnTo>
                  <a:lnTo>
                    <a:pt x="45" y="24"/>
                  </a:lnTo>
                  <a:lnTo>
                    <a:pt x="81" y="24"/>
                  </a:lnTo>
                  <a:lnTo>
                    <a:pt x="93" y="39"/>
                  </a:lnTo>
                  <a:lnTo>
                    <a:pt x="129" y="44"/>
                  </a:lnTo>
                  <a:lnTo>
                    <a:pt x="133" y="85"/>
                  </a:lnTo>
                  <a:lnTo>
                    <a:pt x="133" y="85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5299200" y="995400"/>
              <a:ext cx="83880" cy="115920"/>
            </a:xfrm>
            <a:custGeom>
              <a:avLst/>
              <a:gdLst/>
              <a:ahLst/>
              <a:rect l="l" t="t" r="r" b="b"/>
              <a:pathLst>
                <a:path w="53" h="73">
                  <a:moveTo>
                    <a:pt x="0" y="0"/>
                  </a:moveTo>
                  <a:lnTo>
                    <a:pt x="46" y="21"/>
                  </a:lnTo>
                  <a:lnTo>
                    <a:pt x="53" y="48"/>
                  </a:lnTo>
                  <a:lnTo>
                    <a:pt x="41" y="73"/>
                  </a:lnTo>
                  <a:lnTo>
                    <a:pt x="37" y="73"/>
                  </a:lnTo>
                  <a:lnTo>
                    <a:pt x="5" y="48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5299200" y="995400"/>
              <a:ext cx="83880" cy="115920"/>
            </a:xfrm>
            <a:custGeom>
              <a:avLst/>
              <a:gdLst/>
              <a:ahLst/>
              <a:rect l="l" t="t" r="r" b="b"/>
              <a:pathLst>
                <a:path w="53" h="73">
                  <a:moveTo>
                    <a:pt x="0" y="0"/>
                  </a:moveTo>
                  <a:lnTo>
                    <a:pt x="46" y="21"/>
                  </a:lnTo>
                  <a:lnTo>
                    <a:pt x="53" y="48"/>
                  </a:lnTo>
                  <a:lnTo>
                    <a:pt x="41" y="73"/>
                  </a:lnTo>
                  <a:lnTo>
                    <a:pt x="37" y="73"/>
                  </a:lnTo>
                  <a:lnTo>
                    <a:pt x="5" y="48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5100480" y="1014480"/>
              <a:ext cx="123840" cy="75960"/>
            </a:xfrm>
            <a:custGeom>
              <a:avLst/>
              <a:gdLst/>
              <a:ahLst/>
              <a:rect l="l" t="t" r="r" b="b"/>
              <a:pathLst>
                <a:path w="78" h="48">
                  <a:moveTo>
                    <a:pt x="78" y="29"/>
                  </a:moveTo>
                  <a:lnTo>
                    <a:pt x="66" y="29"/>
                  </a:lnTo>
                  <a:lnTo>
                    <a:pt x="34" y="41"/>
                  </a:lnTo>
                  <a:lnTo>
                    <a:pt x="26" y="48"/>
                  </a:lnTo>
                  <a:lnTo>
                    <a:pt x="9" y="44"/>
                  </a:lnTo>
                  <a:lnTo>
                    <a:pt x="0" y="24"/>
                  </a:lnTo>
                  <a:lnTo>
                    <a:pt x="29" y="0"/>
                  </a:lnTo>
                  <a:lnTo>
                    <a:pt x="66" y="0"/>
                  </a:lnTo>
                  <a:lnTo>
                    <a:pt x="78" y="29"/>
                  </a:lnTo>
                  <a:lnTo>
                    <a:pt x="78" y="29"/>
                  </a:lnTo>
                  <a:lnTo>
                    <a:pt x="78" y="29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5100480" y="1014480"/>
              <a:ext cx="123840" cy="75960"/>
            </a:xfrm>
            <a:custGeom>
              <a:avLst/>
              <a:gdLst/>
              <a:ahLst/>
              <a:rect l="l" t="t" r="r" b="b"/>
              <a:pathLst>
                <a:path w="78" h="48">
                  <a:moveTo>
                    <a:pt x="78" y="29"/>
                  </a:moveTo>
                  <a:lnTo>
                    <a:pt x="66" y="29"/>
                  </a:lnTo>
                  <a:lnTo>
                    <a:pt x="34" y="41"/>
                  </a:lnTo>
                  <a:lnTo>
                    <a:pt x="26" y="48"/>
                  </a:lnTo>
                  <a:lnTo>
                    <a:pt x="9" y="44"/>
                  </a:lnTo>
                  <a:lnTo>
                    <a:pt x="0" y="24"/>
                  </a:lnTo>
                  <a:lnTo>
                    <a:pt x="29" y="0"/>
                  </a:lnTo>
                  <a:lnTo>
                    <a:pt x="66" y="0"/>
                  </a:lnTo>
                  <a:lnTo>
                    <a:pt x="78" y="29"/>
                  </a:lnTo>
                  <a:lnTo>
                    <a:pt x="78" y="29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960800" y="797040"/>
              <a:ext cx="193680" cy="236520"/>
            </a:xfrm>
            <a:custGeom>
              <a:avLst/>
              <a:gdLst/>
              <a:ahLst/>
              <a:rect l="l" t="t" r="r" b="b"/>
              <a:pathLst>
                <a:path w="122" h="149">
                  <a:moveTo>
                    <a:pt x="29" y="0"/>
                  </a:moveTo>
                  <a:lnTo>
                    <a:pt x="61" y="21"/>
                  </a:lnTo>
                  <a:lnTo>
                    <a:pt x="77" y="24"/>
                  </a:lnTo>
                  <a:lnTo>
                    <a:pt x="122" y="77"/>
                  </a:lnTo>
                  <a:lnTo>
                    <a:pt x="122" y="97"/>
                  </a:lnTo>
                  <a:lnTo>
                    <a:pt x="69" y="149"/>
                  </a:lnTo>
                  <a:lnTo>
                    <a:pt x="69" y="134"/>
                  </a:lnTo>
                  <a:lnTo>
                    <a:pt x="61" y="121"/>
                  </a:lnTo>
                  <a:lnTo>
                    <a:pt x="41" y="114"/>
                  </a:lnTo>
                  <a:lnTo>
                    <a:pt x="17" y="81"/>
                  </a:lnTo>
                  <a:lnTo>
                    <a:pt x="0" y="57"/>
                  </a:lnTo>
                  <a:lnTo>
                    <a:pt x="24" y="33"/>
                  </a:lnTo>
                  <a:lnTo>
                    <a:pt x="29" y="1"/>
                  </a:lnTo>
                  <a:lnTo>
                    <a:pt x="29" y="1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4960800" y="797040"/>
              <a:ext cx="193680" cy="236520"/>
            </a:xfrm>
            <a:custGeom>
              <a:avLst/>
              <a:gdLst/>
              <a:ahLst/>
              <a:rect l="l" t="t" r="r" b="b"/>
              <a:pathLst>
                <a:path w="122" h="149">
                  <a:moveTo>
                    <a:pt x="29" y="0"/>
                  </a:moveTo>
                  <a:lnTo>
                    <a:pt x="61" y="21"/>
                  </a:lnTo>
                  <a:lnTo>
                    <a:pt x="77" y="24"/>
                  </a:lnTo>
                  <a:lnTo>
                    <a:pt x="122" y="77"/>
                  </a:lnTo>
                  <a:lnTo>
                    <a:pt x="122" y="97"/>
                  </a:lnTo>
                  <a:lnTo>
                    <a:pt x="69" y="149"/>
                  </a:lnTo>
                  <a:lnTo>
                    <a:pt x="69" y="134"/>
                  </a:lnTo>
                  <a:lnTo>
                    <a:pt x="61" y="121"/>
                  </a:lnTo>
                  <a:lnTo>
                    <a:pt x="41" y="114"/>
                  </a:lnTo>
                  <a:lnTo>
                    <a:pt x="17" y="81"/>
                  </a:lnTo>
                  <a:lnTo>
                    <a:pt x="0" y="57"/>
                  </a:lnTo>
                  <a:lnTo>
                    <a:pt x="24" y="33"/>
                  </a:lnTo>
                  <a:lnTo>
                    <a:pt x="29" y="1"/>
                  </a:lnTo>
                  <a:lnTo>
                    <a:pt x="29" y="1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4711680" y="798480"/>
              <a:ext cx="263520" cy="235080"/>
            </a:xfrm>
            <a:custGeom>
              <a:avLst/>
              <a:gdLst/>
              <a:ahLst/>
              <a:rect l="l" t="t" r="r" b="b"/>
              <a:pathLst>
                <a:path w="166" h="148">
                  <a:moveTo>
                    <a:pt x="133" y="67"/>
                  </a:moveTo>
                  <a:lnTo>
                    <a:pt x="166" y="113"/>
                  </a:lnTo>
                  <a:lnTo>
                    <a:pt x="149" y="136"/>
                  </a:lnTo>
                  <a:lnTo>
                    <a:pt x="133" y="148"/>
                  </a:lnTo>
                  <a:lnTo>
                    <a:pt x="129" y="120"/>
                  </a:lnTo>
                  <a:lnTo>
                    <a:pt x="105" y="96"/>
                  </a:lnTo>
                  <a:lnTo>
                    <a:pt x="85" y="80"/>
                  </a:lnTo>
                  <a:lnTo>
                    <a:pt x="29" y="80"/>
                  </a:lnTo>
                  <a:lnTo>
                    <a:pt x="12" y="64"/>
                  </a:lnTo>
                  <a:lnTo>
                    <a:pt x="0" y="56"/>
                  </a:lnTo>
                  <a:lnTo>
                    <a:pt x="0" y="44"/>
                  </a:lnTo>
                  <a:lnTo>
                    <a:pt x="32" y="44"/>
                  </a:lnTo>
                  <a:lnTo>
                    <a:pt x="53" y="0"/>
                  </a:lnTo>
                  <a:lnTo>
                    <a:pt x="129" y="0"/>
                  </a:lnTo>
                  <a:lnTo>
                    <a:pt x="146" y="8"/>
                  </a:lnTo>
                  <a:lnTo>
                    <a:pt x="133" y="67"/>
                  </a:lnTo>
                  <a:lnTo>
                    <a:pt x="133" y="67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4711680" y="798480"/>
              <a:ext cx="263520" cy="235080"/>
            </a:xfrm>
            <a:custGeom>
              <a:avLst/>
              <a:gdLst/>
              <a:ahLst/>
              <a:rect l="l" t="t" r="r" b="b"/>
              <a:pathLst>
                <a:path w="166" h="148">
                  <a:moveTo>
                    <a:pt x="133" y="67"/>
                  </a:moveTo>
                  <a:lnTo>
                    <a:pt x="166" y="113"/>
                  </a:lnTo>
                  <a:lnTo>
                    <a:pt x="149" y="136"/>
                  </a:lnTo>
                  <a:lnTo>
                    <a:pt x="133" y="148"/>
                  </a:lnTo>
                  <a:lnTo>
                    <a:pt x="129" y="120"/>
                  </a:lnTo>
                  <a:lnTo>
                    <a:pt x="105" y="96"/>
                  </a:lnTo>
                  <a:lnTo>
                    <a:pt x="85" y="80"/>
                  </a:lnTo>
                  <a:lnTo>
                    <a:pt x="29" y="80"/>
                  </a:lnTo>
                  <a:lnTo>
                    <a:pt x="12" y="64"/>
                  </a:lnTo>
                  <a:lnTo>
                    <a:pt x="0" y="56"/>
                  </a:lnTo>
                  <a:lnTo>
                    <a:pt x="0" y="44"/>
                  </a:lnTo>
                  <a:lnTo>
                    <a:pt x="32" y="44"/>
                  </a:lnTo>
                  <a:lnTo>
                    <a:pt x="53" y="0"/>
                  </a:lnTo>
                  <a:lnTo>
                    <a:pt x="129" y="0"/>
                  </a:lnTo>
                  <a:lnTo>
                    <a:pt x="146" y="8"/>
                  </a:lnTo>
                  <a:lnTo>
                    <a:pt x="133" y="67"/>
                  </a:lnTo>
                  <a:lnTo>
                    <a:pt x="133" y="67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4411800" y="777960"/>
              <a:ext cx="160200" cy="122040"/>
            </a:xfrm>
            <a:custGeom>
              <a:avLst/>
              <a:gdLst/>
              <a:ahLst/>
              <a:rect l="l" t="t" r="r" b="b"/>
              <a:pathLst>
                <a:path w="101" h="77">
                  <a:moveTo>
                    <a:pt x="93" y="77"/>
                  </a:moveTo>
                  <a:lnTo>
                    <a:pt x="64" y="48"/>
                  </a:lnTo>
                  <a:lnTo>
                    <a:pt x="40" y="57"/>
                  </a:lnTo>
                  <a:lnTo>
                    <a:pt x="28" y="45"/>
                  </a:lnTo>
                  <a:lnTo>
                    <a:pt x="0" y="45"/>
                  </a:lnTo>
                  <a:lnTo>
                    <a:pt x="0" y="4"/>
                  </a:lnTo>
                  <a:lnTo>
                    <a:pt x="8" y="0"/>
                  </a:lnTo>
                  <a:lnTo>
                    <a:pt x="28" y="36"/>
                  </a:lnTo>
                  <a:lnTo>
                    <a:pt x="49" y="21"/>
                  </a:lnTo>
                  <a:lnTo>
                    <a:pt x="93" y="21"/>
                  </a:lnTo>
                  <a:lnTo>
                    <a:pt x="101" y="36"/>
                  </a:lnTo>
                  <a:lnTo>
                    <a:pt x="101" y="57"/>
                  </a:lnTo>
                  <a:lnTo>
                    <a:pt x="93" y="77"/>
                  </a:lnTo>
                  <a:lnTo>
                    <a:pt x="93" y="77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411800" y="777960"/>
              <a:ext cx="160200" cy="122040"/>
            </a:xfrm>
            <a:custGeom>
              <a:avLst/>
              <a:gdLst/>
              <a:ahLst/>
              <a:rect l="l" t="t" r="r" b="b"/>
              <a:pathLst>
                <a:path w="101" h="77">
                  <a:moveTo>
                    <a:pt x="93" y="77"/>
                  </a:moveTo>
                  <a:lnTo>
                    <a:pt x="64" y="48"/>
                  </a:lnTo>
                  <a:lnTo>
                    <a:pt x="40" y="57"/>
                  </a:lnTo>
                  <a:lnTo>
                    <a:pt x="28" y="45"/>
                  </a:lnTo>
                  <a:lnTo>
                    <a:pt x="0" y="45"/>
                  </a:lnTo>
                  <a:lnTo>
                    <a:pt x="0" y="4"/>
                  </a:lnTo>
                  <a:lnTo>
                    <a:pt x="8" y="0"/>
                  </a:lnTo>
                  <a:lnTo>
                    <a:pt x="28" y="36"/>
                  </a:lnTo>
                  <a:lnTo>
                    <a:pt x="49" y="21"/>
                  </a:lnTo>
                  <a:lnTo>
                    <a:pt x="93" y="21"/>
                  </a:lnTo>
                  <a:lnTo>
                    <a:pt x="101" y="36"/>
                  </a:lnTo>
                  <a:lnTo>
                    <a:pt x="101" y="57"/>
                  </a:lnTo>
                  <a:lnTo>
                    <a:pt x="93" y="77"/>
                  </a:lnTo>
                  <a:lnTo>
                    <a:pt x="93" y="77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341960" y="887400"/>
              <a:ext cx="210960" cy="179280"/>
            </a:xfrm>
            <a:custGeom>
              <a:avLst/>
              <a:gdLst/>
              <a:ahLst/>
              <a:rect l="l" t="t" r="r" b="b"/>
              <a:pathLst>
                <a:path w="133" h="113">
                  <a:moveTo>
                    <a:pt x="40" y="43"/>
                  </a:moveTo>
                  <a:lnTo>
                    <a:pt x="69" y="8"/>
                  </a:lnTo>
                  <a:lnTo>
                    <a:pt x="93" y="11"/>
                  </a:lnTo>
                  <a:lnTo>
                    <a:pt x="101" y="20"/>
                  </a:lnTo>
                  <a:lnTo>
                    <a:pt x="133" y="28"/>
                  </a:lnTo>
                  <a:lnTo>
                    <a:pt x="108" y="77"/>
                  </a:lnTo>
                  <a:lnTo>
                    <a:pt x="81" y="89"/>
                  </a:lnTo>
                  <a:lnTo>
                    <a:pt x="84" y="101"/>
                  </a:lnTo>
                  <a:lnTo>
                    <a:pt x="61" y="113"/>
                  </a:lnTo>
                  <a:lnTo>
                    <a:pt x="40" y="89"/>
                  </a:lnTo>
                  <a:lnTo>
                    <a:pt x="24" y="77"/>
                  </a:lnTo>
                  <a:lnTo>
                    <a:pt x="20" y="77"/>
                  </a:lnTo>
                  <a:lnTo>
                    <a:pt x="20" y="57"/>
                  </a:lnTo>
                  <a:lnTo>
                    <a:pt x="5" y="36"/>
                  </a:lnTo>
                  <a:lnTo>
                    <a:pt x="0" y="0"/>
                  </a:lnTo>
                  <a:lnTo>
                    <a:pt x="8" y="0"/>
                  </a:lnTo>
                  <a:lnTo>
                    <a:pt x="24" y="16"/>
                  </a:lnTo>
                  <a:lnTo>
                    <a:pt x="24" y="40"/>
                  </a:lnTo>
                  <a:lnTo>
                    <a:pt x="40" y="44"/>
                  </a:lnTo>
                  <a:lnTo>
                    <a:pt x="40" y="44"/>
                  </a:lnTo>
                  <a:lnTo>
                    <a:pt x="40" y="43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341960" y="887400"/>
              <a:ext cx="210960" cy="179280"/>
            </a:xfrm>
            <a:custGeom>
              <a:avLst/>
              <a:gdLst/>
              <a:ahLst/>
              <a:rect l="l" t="t" r="r" b="b"/>
              <a:pathLst>
                <a:path w="133" h="113">
                  <a:moveTo>
                    <a:pt x="40" y="43"/>
                  </a:moveTo>
                  <a:lnTo>
                    <a:pt x="69" y="8"/>
                  </a:lnTo>
                  <a:lnTo>
                    <a:pt x="93" y="11"/>
                  </a:lnTo>
                  <a:lnTo>
                    <a:pt x="101" y="20"/>
                  </a:lnTo>
                  <a:lnTo>
                    <a:pt x="133" y="28"/>
                  </a:lnTo>
                  <a:lnTo>
                    <a:pt x="108" y="77"/>
                  </a:lnTo>
                  <a:lnTo>
                    <a:pt x="81" y="89"/>
                  </a:lnTo>
                  <a:lnTo>
                    <a:pt x="84" y="101"/>
                  </a:lnTo>
                  <a:lnTo>
                    <a:pt x="61" y="113"/>
                  </a:lnTo>
                  <a:lnTo>
                    <a:pt x="40" y="89"/>
                  </a:lnTo>
                  <a:lnTo>
                    <a:pt x="24" y="77"/>
                  </a:lnTo>
                  <a:lnTo>
                    <a:pt x="20" y="77"/>
                  </a:lnTo>
                  <a:lnTo>
                    <a:pt x="20" y="57"/>
                  </a:lnTo>
                  <a:lnTo>
                    <a:pt x="5" y="36"/>
                  </a:lnTo>
                  <a:lnTo>
                    <a:pt x="0" y="0"/>
                  </a:lnTo>
                  <a:lnTo>
                    <a:pt x="8" y="0"/>
                  </a:lnTo>
                  <a:lnTo>
                    <a:pt x="24" y="16"/>
                  </a:lnTo>
                  <a:lnTo>
                    <a:pt x="24" y="40"/>
                  </a:lnTo>
                  <a:lnTo>
                    <a:pt x="40" y="44"/>
                  </a:lnTo>
                  <a:lnTo>
                    <a:pt x="40" y="44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4680000" y="1020600"/>
              <a:ext cx="77760" cy="120960"/>
            </a:xfrm>
            <a:custGeom>
              <a:avLst/>
              <a:gdLst/>
              <a:ahLst/>
              <a:rect l="l" t="t" r="r" b="b"/>
              <a:pathLst>
                <a:path w="49" h="76">
                  <a:moveTo>
                    <a:pt x="0" y="0"/>
                  </a:moveTo>
                  <a:lnTo>
                    <a:pt x="45" y="44"/>
                  </a:lnTo>
                  <a:lnTo>
                    <a:pt x="49" y="65"/>
                  </a:lnTo>
                  <a:lnTo>
                    <a:pt x="45" y="69"/>
                  </a:lnTo>
                  <a:lnTo>
                    <a:pt x="32" y="65"/>
                  </a:lnTo>
                  <a:lnTo>
                    <a:pt x="20" y="52"/>
                  </a:lnTo>
                  <a:lnTo>
                    <a:pt x="25" y="69"/>
                  </a:lnTo>
                  <a:lnTo>
                    <a:pt x="12" y="76"/>
                  </a:lnTo>
                  <a:lnTo>
                    <a:pt x="0" y="5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680000" y="1020600"/>
              <a:ext cx="77760" cy="120960"/>
            </a:xfrm>
            <a:custGeom>
              <a:avLst/>
              <a:gdLst/>
              <a:ahLst/>
              <a:rect l="l" t="t" r="r" b="b"/>
              <a:pathLst>
                <a:path w="49" h="76">
                  <a:moveTo>
                    <a:pt x="0" y="0"/>
                  </a:moveTo>
                  <a:lnTo>
                    <a:pt x="45" y="44"/>
                  </a:lnTo>
                  <a:lnTo>
                    <a:pt x="49" y="65"/>
                  </a:lnTo>
                  <a:lnTo>
                    <a:pt x="45" y="69"/>
                  </a:lnTo>
                  <a:lnTo>
                    <a:pt x="32" y="65"/>
                  </a:lnTo>
                  <a:lnTo>
                    <a:pt x="20" y="52"/>
                  </a:lnTo>
                  <a:lnTo>
                    <a:pt x="25" y="69"/>
                  </a:lnTo>
                  <a:lnTo>
                    <a:pt x="12" y="76"/>
                  </a:lnTo>
                  <a:lnTo>
                    <a:pt x="0" y="5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3914640" y="957240"/>
              <a:ext cx="370080" cy="274680"/>
            </a:xfrm>
            <a:custGeom>
              <a:avLst/>
              <a:gdLst/>
              <a:ahLst/>
              <a:rect l="l" t="t" r="r" b="b"/>
              <a:pathLst>
                <a:path w="233" h="173">
                  <a:moveTo>
                    <a:pt x="91" y="56"/>
                  </a:moveTo>
                  <a:lnTo>
                    <a:pt x="112" y="48"/>
                  </a:lnTo>
                  <a:lnTo>
                    <a:pt x="120" y="24"/>
                  </a:lnTo>
                  <a:lnTo>
                    <a:pt x="160" y="13"/>
                  </a:lnTo>
                  <a:lnTo>
                    <a:pt x="192" y="8"/>
                  </a:lnTo>
                  <a:lnTo>
                    <a:pt x="201" y="13"/>
                  </a:lnTo>
                  <a:lnTo>
                    <a:pt x="213" y="0"/>
                  </a:lnTo>
                  <a:lnTo>
                    <a:pt x="228" y="13"/>
                  </a:lnTo>
                  <a:lnTo>
                    <a:pt x="233" y="33"/>
                  </a:lnTo>
                  <a:lnTo>
                    <a:pt x="221" y="40"/>
                  </a:lnTo>
                  <a:lnTo>
                    <a:pt x="225" y="77"/>
                  </a:lnTo>
                  <a:lnTo>
                    <a:pt x="204" y="92"/>
                  </a:lnTo>
                  <a:lnTo>
                    <a:pt x="201" y="109"/>
                  </a:lnTo>
                  <a:lnTo>
                    <a:pt x="188" y="113"/>
                  </a:lnTo>
                  <a:lnTo>
                    <a:pt x="172" y="109"/>
                  </a:lnTo>
                  <a:lnTo>
                    <a:pt x="132" y="121"/>
                  </a:lnTo>
                  <a:lnTo>
                    <a:pt x="128" y="148"/>
                  </a:lnTo>
                  <a:lnTo>
                    <a:pt x="91" y="145"/>
                  </a:lnTo>
                  <a:lnTo>
                    <a:pt x="71" y="165"/>
                  </a:lnTo>
                  <a:lnTo>
                    <a:pt x="23" y="173"/>
                  </a:lnTo>
                  <a:lnTo>
                    <a:pt x="0" y="148"/>
                  </a:lnTo>
                  <a:lnTo>
                    <a:pt x="0" y="113"/>
                  </a:lnTo>
                  <a:lnTo>
                    <a:pt x="11" y="101"/>
                  </a:lnTo>
                  <a:lnTo>
                    <a:pt x="51" y="89"/>
                  </a:lnTo>
                  <a:lnTo>
                    <a:pt x="59" y="80"/>
                  </a:lnTo>
                  <a:lnTo>
                    <a:pt x="71" y="77"/>
                  </a:lnTo>
                  <a:lnTo>
                    <a:pt x="79" y="60"/>
                  </a:lnTo>
                  <a:lnTo>
                    <a:pt x="91" y="57"/>
                  </a:lnTo>
                  <a:lnTo>
                    <a:pt x="91" y="57"/>
                  </a:lnTo>
                  <a:lnTo>
                    <a:pt x="91" y="56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914640" y="957240"/>
              <a:ext cx="370080" cy="274680"/>
            </a:xfrm>
            <a:custGeom>
              <a:avLst/>
              <a:gdLst/>
              <a:ahLst/>
              <a:rect l="l" t="t" r="r" b="b"/>
              <a:pathLst>
                <a:path w="233" h="173">
                  <a:moveTo>
                    <a:pt x="91" y="56"/>
                  </a:moveTo>
                  <a:lnTo>
                    <a:pt x="112" y="48"/>
                  </a:lnTo>
                  <a:lnTo>
                    <a:pt x="120" y="24"/>
                  </a:lnTo>
                  <a:lnTo>
                    <a:pt x="160" y="13"/>
                  </a:lnTo>
                  <a:lnTo>
                    <a:pt x="192" y="8"/>
                  </a:lnTo>
                  <a:lnTo>
                    <a:pt x="201" y="13"/>
                  </a:lnTo>
                  <a:lnTo>
                    <a:pt x="213" y="0"/>
                  </a:lnTo>
                  <a:lnTo>
                    <a:pt x="228" y="13"/>
                  </a:lnTo>
                  <a:lnTo>
                    <a:pt x="233" y="33"/>
                  </a:lnTo>
                  <a:lnTo>
                    <a:pt x="221" y="40"/>
                  </a:lnTo>
                  <a:lnTo>
                    <a:pt x="225" y="77"/>
                  </a:lnTo>
                  <a:lnTo>
                    <a:pt x="204" y="92"/>
                  </a:lnTo>
                  <a:lnTo>
                    <a:pt x="201" y="109"/>
                  </a:lnTo>
                  <a:lnTo>
                    <a:pt x="188" y="113"/>
                  </a:lnTo>
                  <a:lnTo>
                    <a:pt x="172" y="109"/>
                  </a:lnTo>
                  <a:lnTo>
                    <a:pt x="132" y="121"/>
                  </a:lnTo>
                  <a:lnTo>
                    <a:pt x="128" y="148"/>
                  </a:lnTo>
                  <a:lnTo>
                    <a:pt x="91" y="145"/>
                  </a:lnTo>
                  <a:lnTo>
                    <a:pt x="71" y="165"/>
                  </a:lnTo>
                  <a:lnTo>
                    <a:pt x="23" y="173"/>
                  </a:lnTo>
                  <a:lnTo>
                    <a:pt x="0" y="148"/>
                  </a:lnTo>
                  <a:lnTo>
                    <a:pt x="0" y="113"/>
                  </a:lnTo>
                  <a:lnTo>
                    <a:pt x="11" y="101"/>
                  </a:lnTo>
                  <a:lnTo>
                    <a:pt x="51" y="89"/>
                  </a:lnTo>
                  <a:lnTo>
                    <a:pt x="59" y="80"/>
                  </a:lnTo>
                  <a:lnTo>
                    <a:pt x="71" y="77"/>
                  </a:lnTo>
                  <a:lnTo>
                    <a:pt x="79" y="60"/>
                  </a:lnTo>
                  <a:lnTo>
                    <a:pt x="91" y="57"/>
                  </a:lnTo>
                  <a:lnTo>
                    <a:pt x="91" y="57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021200" y="1225440"/>
              <a:ext cx="128520" cy="101880"/>
            </a:xfrm>
            <a:custGeom>
              <a:avLst/>
              <a:gdLst/>
              <a:ahLst/>
              <a:rect l="l" t="t" r="r" b="b"/>
              <a:pathLst>
                <a:path w="81" h="64">
                  <a:moveTo>
                    <a:pt x="0" y="57"/>
                  </a:moveTo>
                  <a:lnTo>
                    <a:pt x="1" y="16"/>
                  </a:lnTo>
                  <a:lnTo>
                    <a:pt x="41" y="16"/>
                  </a:lnTo>
                  <a:lnTo>
                    <a:pt x="57" y="0"/>
                  </a:lnTo>
                  <a:lnTo>
                    <a:pt x="81" y="4"/>
                  </a:lnTo>
                  <a:lnTo>
                    <a:pt x="73" y="25"/>
                  </a:lnTo>
                  <a:lnTo>
                    <a:pt x="53" y="32"/>
                  </a:lnTo>
                  <a:lnTo>
                    <a:pt x="21" y="64"/>
                  </a:lnTo>
                  <a:lnTo>
                    <a:pt x="1" y="57"/>
                  </a:lnTo>
                  <a:lnTo>
                    <a:pt x="1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021200" y="1225440"/>
              <a:ext cx="128520" cy="101880"/>
            </a:xfrm>
            <a:custGeom>
              <a:avLst/>
              <a:gdLst/>
              <a:ahLst/>
              <a:rect l="l" t="t" r="r" b="b"/>
              <a:pathLst>
                <a:path w="81" h="64">
                  <a:moveTo>
                    <a:pt x="0" y="57"/>
                  </a:moveTo>
                  <a:lnTo>
                    <a:pt x="1" y="16"/>
                  </a:lnTo>
                  <a:lnTo>
                    <a:pt x="41" y="16"/>
                  </a:lnTo>
                  <a:lnTo>
                    <a:pt x="57" y="0"/>
                  </a:lnTo>
                  <a:lnTo>
                    <a:pt x="81" y="4"/>
                  </a:lnTo>
                  <a:lnTo>
                    <a:pt x="73" y="25"/>
                  </a:lnTo>
                  <a:lnTo>
                    <a:pt x="53" y="32"/>
                  </a:lnTo>
                  <a:lnTo>
                    <a:pt x="21" y="64"/>
                  </a:lnTo>
                  <a:lnTo>
                    <a:pt x="1" y="57"/>
                  </a:lnTo>
                  <a:lnTo>
                    <a:pt x="1" y="57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4071960" y="1187280"/>
              <a:ext cx="601560" cy="420840"/>
            </a:xfrm>
            <a:custGeom>
              <a:avLst/>
              <a:gdLst/>
              <a:ahLst/>
              <a:rect l="l" t="t" r="r" b="b"/>
              <a:pathLst>
                <a:path w="379" h="265">
                  <a:moveTo>
                    <a:pt x="238" y="81"/>
                  </a:moveTo>
                  <a:lnTo>
                    <a:pt x="251" y="40"/>
                  </a:lnTo>
                  <a:lnTo>
                    <a:pt x="274" y="20"/>
                  </a:lnTo>
                  <a:lnTo>
                    <a:pt x="287" y="28"/>
                  </a:lnTo>
                  <a:lnTo>
                    <a:pt x="287" y="73"/>
                  </a:lnTo>
                  <a:lnTo>
                    <a:pt x="310" y="120"/>
                  </a:lnTo>
                  <a:lnTo>
                    <a:pt x="355" y="84"/>
                  </a:lnTo>
                  <a:lnTo>
                    <a:pt x="376" y="108"/>
                  </a:lnTo>
                  <a:lnTo>
                    <a:pt x="379" y="120"/>
                  </a:lnTo>
                  <a:lnTo>
                    <a:pt x="376" y="137"/>
                  </a:lnTo>
                  <a:lnTo>
                    <a:pt x="367" y="172"/>
                  </a:lnTo>
                  <a:lnTo>
                    <a:pt x="331" y="205"/>
                  </a:lnTo>
                  <a:lnTo>
                    <a:pt x="283" y="201"/>
                  </a:lnTo>
                  <a:lnTo>
                    <a:pt x="274" y="209"/>
                  </a:lnTo>
                  <a:lnTo>
                    <a:pt x="214" y="213"/>
                  </a:lnTo>
                  <a:lnTo>
                    <a:pt x="210" y="233"/>
                  </a:lnTo>
                  <a:lnTo>
                    <a:pt x="190" y="229"/>
                  </a:lnTo>
                  <a:lnTo>
                    <a:pt x="175" y="233"/>
                  </a:lnTo>
                  <a:lnTo>
                    <a:pt x="170" y="257"/>
                  </a:lnTo>
                  <a:lnTo>
                    <a:pt x="114" y="265"/>
                  </a:lnTo>
                  <a:lnTo>
                    <a:pt x="102" y="254"/>
                  </a:lnTo>
                  <a:lnTo>
                    <a:pt x="102" y="242"/>
                  </a:lnTo>
                  <a:lnTo>
                    <a:pt x="138" y="209"/>
                  </a:lnTo>
                  <a:lnTo>
                    <a:pt x="166" y="201"/>
                  </a:lnTo>
                  <a:lnTo>
                    <a:pt x="205" y="193"/>
                  </a:lnTo>
                  <a:lnTo>
                    <a:pt x="210" y="172"/>
                  </a:lnTo>
                  <a:lnTo>
                    <a:pt x="205" y="157"/>
                  </a:lnTo>
                  <a:lnTo>
                    <a:pt x="186" y="157"/>
                  </a:lnTo>
                  <a:lnTo>
                    <a:pt x="141" y="152"/>
                  </a:lnTo>
                  <a:lnTo>
                    <a:pt x="109" y="161"/>
                  </a:lnTo>
                  <a:lnTo>
                    <a:pt x="105" y="152"/>
                  </a:lnTo>
                  <a:lnTo>
                    <a:pt x="89" y="140"/>
                  </a:lnTo>
                  <a:lnTo>
                    <a:pt x="49" y="165"/>
                  </a:lnTo>
                  <a:lnTo>
                    <a:pt x="0" y="120"/>
                  </a:lnTo>
                  <a:lnTo>
                    <a:pt x="13" y="96"/>
                  </a:lnTo>
                  <a:lnTo>
                    <a:pt x="29" y="96"/>
                  </a:lnTo>
                  <a:lnTo>
                    <a:pt x="41" y="69"/>
                  </a:lnTo>
                  <a:lnTo>
                    <a:pt x="73" y="60"/>
                  </a:lnTo>
                  <a:lnTo>
                    <a:pt x="93" y="32"/>
                  </a:lnTo>
                  <a:lnTo>
                    <a:pt x="93" y="3"/>
                  </a:lnTo>
                  <a:lnTo>
                    <a:pt x="114" y="0"/>
                  </a:lnTo>
                  <a:lnTo>
                    <a:pt x="122" y="17"/>
                  </a:lnTo>
                  <a:lnTo>
                    <a:pt x="154" y="17"/>
                  </a:lnTo>
                  <a:lnTo>
                    <a:pt x="190" y="56"/>
                  </a:lnTo>
                  <a:lnTo>
                    <a:pt x="190" y="93"/>
                  </a:lnTo>
                  <a:lnTo>
                    <a:pt x="202" y="101"/>
                  </a:lnTo>
                  <a:lnTo>
                    <a:pt x="214" y="116"/>
                  </a:lnTo>
                  <a:lnTo>
                    <a:pt x="239" y="145"/>
                  </a:lnTo>
                  <a:lnTo>
                    <a:pt x="274" y="145"/>
                  </a:lnTo>
                  <a:lnTo>
                    <a:pt x="283" y="140"/>
                  </a:lnTo>
                  <a:lnTo>
                    <a:pt x="254" y="101"/>
                  </a:lnTo>
                  <a:lnTo>
                    <a:pt x="239" y="81"/>
                  </a:lnTo>
                  <a:lnTo>
                    <a:pt x="239" y="81"/>
                  </a:lnTo>
                  <a:lnTo>
                    <a:pt x="238" y="81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071960" y="1187280"/>
              <a:ext cx="601560" cy="420840"/>
            </a:xfrm>
            <a:custGeom>
              <a:avLst/>
              <a:gdLst/>
              <a:ahLst/>
              <a:rect l="l" t="t" r="r" b="b"/>
              <a:pathLst>
                <a:path w="379" h="265">
                  <a:moveTo>
                    <a:pt x="238" y="81"/>
                  </a:moveTo>
                  <a:lnTo>
                    <a:pt x="251" y="40"/>
                  </a:lnTo>
                  <a:lnTo>
                    <a:pt x="274" y="20"/>
                  </a:lnTo>
                  <a:lnTo>
                    <a:pt x="287" y="28"/>
                  </a:lnTo>
                  <a:lnTo>
                    <a:pt x="287" y="73"/>
                  </a:lnTo>
                  <a:lnTo>
                    <a:pt x="310" y="120"/>
                  </a:lnTo>
                  <a:lnTo>
                    <a:pt x="355" y="84"/>
                  </a:lnTo>
                  <a:lnTo>
                    <a:pt x="376" y="108"/>
                  </a:lnTo>
                  <a:lnTo>
                    <a:pt x="379" y="120"/>
                  </a:lnTo>
                  <a:lnTo>
                    <a:pt x="376" y="137"/>
                  </a:lnTo>
                  <a:lnTo>
                    <a:pt x="367" y="172"/>
                  </a:lnTo>
                  <a:lnTo>
                    <a:pt x="331" y="205"/>
                  </a:lnTo>
                  <a:lnTo>
                    <a:pt x="283" y="201"/>
                  </a:lnTo>
                  <a:lnTo>
                    <a:pt x="274" y="209"/>
                  </a:lnTo>
                  <a:lnTo>
                    <a:pt x="214" y="213"/>
                  </a:lnTo>
                  <a:lnTo>
                    <a:pt x="210" y="233"/>
                  </a:lnTo>
                  <a:lnTo>
                    <a:pt x="190" y="229"/>
                  </a:lnTo>
                  <a:lnTo>
                    <a:pt x="175" y="233"/>
                  </a:lnTo>
                  <a:lnTo>
                    <a:pt x="170" y="257"/>
                  </a:lnTo>
                  <a:lnTo>
                    <a:pt x="114" y="265"/>
                  </a:lnTo>
                  <a:lnTo>
                    <a:pt x="102" y="254"/>
                  </a:lnTo>
                  <a:lnTo>
                    <a:pt x="102" y="242"/>
                  </a:lnTo>
                  <a:lnTo>
                    <a:pt x="138" y="209"/>
                  </a:lnTo>
                  <a:lnTo>
                    <a:pt x="166" y="201"/>
                  </a:lnTo>
                  <a:lnTo>
                    <a:pt x="205" y="193"/>
                  </a:lnTo>
                  <a:lnTo>
                    <a:pt x="210" y="172"/>
                  </a:lnTo>
                  <a:lnTo>
                    <a:pt x="205" y="157"/>
                  </a:lnTo>
                  <a:lnTo>
                    <a:pt x="186" y="157"/>
                  </a:lnTo>
                  <a:lnTo>
                    <a:pt x="141" y="152"/>
                  </a:lnTo>
                  <a:lnTo>
                    <a:pt x="109" y="161"/>
                  </a:lnTo>
                  <a:lnTo>
                    <a:pt x="105" y="152"/>
                  </a:lnTo>
                  <a:lnTo>
                    <a:pt x="89" y="140"/>
                  </a:lnTo>
                  <a:lnTo>
                    <a:pt x="49" y="165"/>
                  </a:lnTo>
                  <a:lnTo>
                    <a:pt x="0" y="120"/>
                  </a:lnTo>
                  <a:lnTo>
                    <a:pt x="13" y="96"/>
                  </a:lnTo>
                  <a:lnTo>
                    <a:pt x="29" y="96"/>
                  </a:lnTo>
                  <a:lnTo>
                    <a:pt x="41" y="69"/>
                  </a:lnTo>
                  <a:lnTo>
                    <a:pt x="73" y="60"/>
                  </a:lnTo>
                  <a:lnTo>
                    <a:pt x="93" y="32"/>
                  </a:lnTo>
                  <a:lnTo>
                    <a:pt x="93" y="3"/>
                  </a:lnTo>
                  <a:lnTo>
                    <a:pt x="114" y="0"/>
                  </a:lnTo>
                  <a:lnTo>
                    <a:pt x="122" y="17"/>
                  </a:lnTo>
                  <a:lnTo>
                    <a:pt x="154" y="17"/>
                  </a:lnTo>
                  <a:lnTo>
                    <a:pt x="190" y="56"/>
                  </a:lnTo>
                  <a:lnTo>
                    <a:pt x="190" y="93"/>
                  </a:lnTo>
                  <a:lnTo>
                    <a:pt x="202" y="101"/>
                  </a:lnTo>
                  <a:lnTo>
                    <a:pt x="214" y="116"/>
                  </a:lnTo>
                  <a:lnTo>
                    <a:pt x="239" y="145"/>
                  </a:lnTo>
                  <a:lnTo>
                    <a:pt x="274" y="145"/>
                  </a:lnTo>
                  <a:lnTo>
                    <a:pt x="283" y="140"/>
                  </a:lnTo>
                  <a:lnTo>
                    <a:pt x="254" y="101"/>
                  </a:lnTo>
                  <a:lnTo>
                    <a:pt x="239" y="81"/>
                  </a:lnTo>
                  <a:lnTo>
                    <a:pt x="239" y="81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4711680" y="1238400"/>
              <a:ext cx="69840" cy="58680"/>
            </a:xfrm>
            <a:custGeom>
              <a:avLst/>
              <a:gdLst/>
              <a:ahLst/>
              <a:rect l="l" t="t" r="r" b="b"/>
              <a:pathLst>
                <a:path w="44" h="37">
                  <a:moveTo>
                    <a:pt x="0" y="0"/>
                  </a:moveTo>
                  <a:lnTo>
                    <a:pt x="25" y="0"/>
                  </a:lnTo>
                  <a:lnTo>
                    <a:pt x="41" y="12"/>
                  </a:lnTo>
                  <a:lnTo>
                    <a:pt x="44" y="20"/>
                  </a:lnTo>
                  <a:lnTo>
                    <a:pt x="41" y="28"/>
                  </a:lnTo>
                  <a:lnTo>
                    <a:pt x="32" y="37"/>
                  </a:lnTo>
                  <a:lnTo>
                    <a:pt x="12" y="37"/>
                  </a:lnTo>
                  <a:lnTo>
                    <a:pt x="12" y="32"/>
                  </a:lnTo>
                  <a:lnTo>
                    <a:pt x="5" y="28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711680" y="1238400"/>
              <a:ext cx="69840" cy="58680"/>
            </a:xfrm>
            <a:custGeom>
              <a:avLst/>
              <a:gdLst/>
              <a:ahLst/>
              <a:rect l="l" t="t" r="r" b="b"/>
              <a:pathLst>
                <a:path w="44" h="37">
                  <a:moveTo>
                    <a:pt x="0" y="0"/>
                  </a:moveTo>
                  <a:lnTo>
                    <a:pt x="25" y="0"/>
                  </a:lnTo>
                  <a:lnTo>
                    <a:pt x="41" y="12"/>
                  </a:lnTo>
                  <a:lnTo>
                    <a:pt x="44" y="20"/>
                  </a:lnTo>
                  <a:lnTo>
                    <a:pt x="41" y="28"/>
                  </a:lnTo>
                  <a:lnTo>
                    <a:pt x="32" y="37"/>
                  </a:lnTo>
                  <a:lnTo>
                    <a:pt x="12" y="37"/>
                  </a:lnTo>
                  <a:lnTo>
                    <a:pt x="12" y="32"/>
                  </a:lnTo>
                  <a:lnTo>
                    <a:pt x="5" y="2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724280" y="1303200"/>
              <a:ext cx="71640" cy="44640"/>
            </a:xfrm>
            <a:custGeom>
              <a:avLst/>
              <a:gdLst/>
              <a:ahLst/>
              <a:rect l="l" t="t" r="r" b="b"/>
              <a:pathLst>
                <a:path w="45" h="28">
                  <a:moveTo>
                    <a:pt x="0" y="8"/>
                  </a:moveTo>
                  <a:lnTo>
                    <a:pt x="12" y="0"/>
                  </a:lnTo>
                  <a:lnTo>
                    <a:pt x="45" y="8"/>
                  </a:lnTo>
                  <a:lnTo>
                    <a:pt x="45" y="20"/>
                  </a:lnTo>
                  <a:lnTo>
                    <a:pt x="36" y="28"/>
                  </a:lnTo>
                  <a:lnTo>
                    <a:pt x="12" y="2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4724280" y="1303200"/>
              <a:ext cx="71640" cy="44640"/>
            </a:xfrm>
            <a:custGeom>
              <a:avLst/>
              <a:gdLst/>
              <a:ahLst/>
              <a:rect l="l" t="t" r="r" b="b"/>
              <a:pathLst>
                <a:path w="45" h="28">
                  <a:moveTo>
                    <a:pt x="0" y="8"/>
                  </a:moveTo>
                  <a:lnTo>
                    <a:pt x="12" y="0"/>
                  </a:lnTo>
                  <a:lnTo>
                    <a:pt x="45" y="8"/>
                  </a:lnTo>
                  <a:lnTo>
                    <a:pt x="45" y="20"/>
                  </a:lnTo>
                  <a:lnTo>
                    <a:pt x="36" y="28"/>
                  </a:lnTo>
                  <a:lnTo>
                    <a:pt x="12" y="28"/>
                  </a:lnTo>
                  <a:lnTo>
                    <a:pt x="0" y="8"/>
                  </a:lnTo>
                  <a:lnTo>
                    <a:pt x="0" y="8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4757760" y="1231920"/>
              <a:ext cx="299880" cy="306360"/>
            </a:xfrm>
            <a:custGeom>
              <a:avLst/>
              <a:gdLst/>
              <a:ahLst/>
              <a:rect l="l" t="t" r="r" b="b"/>
              <a:pathLst>
                <a:path w="189" h="193">
                  <a:moveTo>
                    <a:pt x="93" y="173"/>
                  </a:moveTo>
                  <a:lnTo>
                    <a:pt x="96" y="129"/>
                  </a:lnTo>
                  <a:lnTo>
                    <a:pt x="93" y="117"/>
                  </a:lnTo>
                  <a:lnTo>
                    <a:pt x="84" y="124"/>
                  </a:lnTo>
                  <a:lnTo>
                    <a:pt x="36" y="137"/>
                  </a:lnTo>
                  <a:lnTo>
                    <a:pt x="24" y="129"/>
                  </a:lnTo>
                  <a:lnTo>
                    <a:pt x="12" y="129"/>
                  </a:lnTo>
                  <a:lnTo>
                    <a:pt x="0" y="112"/>
                  </a:lnTo>
                  <a:lnTo>
                    <a:pt x="12" y="97"/>
                  </a:lnTo>
                  <a:lnTo>
                    <a:pt x="32" y="101"/>
                  </a:lnTo>
                  <a:lnTo>
                    <a:pt x="40" y="92"/>
                  </a:lnTo>
                  <a:lnTo>
                    <a:pt x="44" y="60"/>
                  </a:lnTo>
                  <a:lnTo>
                    <a:pt x="64" y="65"/>
                  </a:lnTo>
                  <a:lnTo>
                    <a:pt x="76" y="12"/>
                  </a:lnTo>
                  <a:lnTo>
                    <a:pt x="88" y="21"/>
                  </a:lnTo>
                  <a:lnTo>
                    <a:pt x="133" y="0"/>
                  </a:lnTo>
                  <a:lnTo>
                    <a:pt x="160" y="12"/>
                  </a:lnTo>
                  <a:lnTo>
                    <a:pt x="181" y="53"/>
                  </a:lnTo>
                  <a:lnTo>
                    <a:pt x="169" y="101"/>
                  </a:lnTo>
                  <a:lnTo>
                    <a:pt x="177" y="101"/>
                  </a:lnTo>
                  <a:lnTo>
                    <a:pt x="189" y="124"/>
                  </a:lnTo>
                  <a:lnTo>
                    <a:pt x="184" y="144"/>
                  </a:lnTo>
                  <a:lnTo>
                    <a:pt x="181" y="158"/>
                  </a:lnTo>
                  <a:lnTo>
                    <a:pt x="173" y="165"/>
                  </a:lnTo>
                  <a:lnTo>
                    <a:pt x="173" y="185"/>
                  </a:lnTo>
                  <a:lnTo>
                    <a:pt x="157" y="173"/>
                  </a:lnTo>
                  <a:lnTo>
                    <a:pt x="117" y="193"/>
                  </a:lnTo>
                  <a:lnTo>
                    <a:pt x="96" y="193"/>
                  </a:lnTo>
                  <a:lnTo>
                    <a:pt x="93" y="173"/>
                  </a:lnTo>
                  <a:lnTo>
                    <a:pt x="93" y="173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757760" y="1231920"/>
              <a:ext cx="299880" cy="306360"/>
            </a:xfrm>
            <a:custGeom>
              <a:avLst/>
              <a:gdLst/>
              <a:ahLst/>
              <a:rect l="l" t="t" r="r" b="b"/>
              <a:pathLst>
                <a:path w="189" h="193">
                  <a:moveTo>
                    <a:pt x="93" y="173"/>
                  </a:moveTo>
                  <a:lnTo>
                    <a:pt x="96" y="129"/>
                  </a:lnTo>
                  <a:lnTo>
                    <a:pt x="93" y="117"/>
                  </a:lnTo>
                  <a:lnTo>
                    <a:pt x="84" y="124"/>
                  </a:lnTo>
                  <a:lnTo>
                    <a:pt x="36" y="137"/>
                  </a:lnTo>
                  <a:lnTo>
                    <a:pt x="24" y="129"/>
                  </a:lnTo>
                  <a:lnTo>
                    <a:pt x="12" y="129"/>
                  </a:lnTo>
                  <a:lnTo>
                    <a:pt x="0" y="112"/>
                  </a:lnTo>
                  <a:lnTo>
                    <a:pt x="12" y="97"/>
                  </a:lnTo>
                  <a:lnTo>
                    <a:pt x="32" y="101"/>
                  </a:lnTo>
                  <a:lnTo>
                    <a:pt x="40" y="92"/>
                  </a:lnTo>
                  <a:lnTo>
                    <a:pt x="44" y="60"/>
                  </a:lnTo>
                  <a:lnTo>
                    <a:pt x="64" y="65"/>
                  </a:lnTo>
                  <a:lnTo>
                    <a:pt x="76" y="12"/>
                  </a:lnTo>
                  <a:lnTo>
                    <a:pt x="88" y="21"/>
                  </a:lnTo>
                  <a:lnTo>
                    <a:pt x="133" y="0"/>
                  </a:lnTo>
                  <a:lnTo>
                    <a:pt x="160" y="12"/>
                  </a:lnTo>
                  <a:lnTo>
                    <a:pt x="181" y="53"/>
                  </a:lnTo>
                  <a:lnTo>
                    <a:pt x="169" y="101"/>
                  </a:lnTo>
                  <a:lnTo>
                    <a:pt x="177" y="101"/>
                  </a:lnTo>
                  <a:lnTo>
                    <a:pt x="189" y="124"/>
                  </a:lnTo>
                  <a:lnTo>
                    <a:pt x="184" y="144"/>
                  </a:lnTo>
                  <a:lnTo>
                    <a:pt x="181" y="158"/>
                  </a:lnTo>
                  <a:lnTo>
                    <a:pt x="173" y="165"/>
                  </a:lnTo>
                  <a:lnTo>
                    <a:pt x="173" y="185"/>
                  </a:lnTo>
                  <a:lnTo>
                    <a:pt x="157" y="173"/>
                  </a:lnTo>
                  <a:lnTo>
                    <a:pt x="117" y="193"/>
                  </a:lnTo>
                  <a:lnTo>
                    <a:pt x="96" y="193"/>
                  </a:lnTo>
                  <a:lnTo>
                    <a:pt x="93" y="173"/>
                  </a:lnTo>
                  <a:lnTo>
                    <a:pt x="93" y="173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4680000" y="1428840"/>
              <a:ext cx="77760" cy="142920"/>
            </a:xfrm>
            <a:custGeom>
              <a:avLst/>
              <a:gdLst/>
              <a:ahLst/>
              <a:rect l="l" t="t" r="r" b="b"/>
              <a:pathLst>
                <a:path w="49" h="90">
                  <a:moveTo>
                    <a:pt x="40" y="0"/>
                  </a:moveTo>
                  <a:lnTo>
                    <a:pt x="45" y="29"/>
                  </a:lnTo>
                  <a:lnTo>
                    <a:pt x="49" y="41"/>
                  </a:lnTo>
                  <a:lnTo>
                    <a:pt x="40" y="61"/>
                  </a:lnTo>
                  <a:lnTo>
                    <a:pt x="37" y="73"/>
                  </a:lnTo>
                  <a:lnTo>
                    <a:pt x="12" y="90"/>
                  </a:lnTo>
                  <a:lnTo>
                    <a:pt x="0" y="66"/>
                  </a:lnTo>
                  <a:lnTo>
                    <a:pt x="12" y="34"/>
                  </a:lnTo>
                  <a:lnTo>
                    <a:pt x="12" y="17"/>
                  </a:lnTo>
                  <a:lnTo>
                    <a:pt x="20" y="5"/>
                  </a:lnTo>
                  <a:lnTo>
                    <a:pt x="40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4680000" y="1428840"/>
              <a:ext cx="77760" cy="142920"/>
            </a:xfrm>
            <a:custGeom>
              <a:avLst/>
              <a:gdLst/>
              <a:ahLst/>
              <a:rect l="l" t="t" r="r" b="b"/>
              <a:pathLst>
                <a:path w="49" h="90">
                  <a:moveTo>
                    <a:pt x="40" y="0"/>
                  </a:moveTo>
                  <a:lnTo>
                    <a:pt x="45" y="29"/>
                  </a:lnTo>
                  <a:lnTo>
                    <a:pt x="49" y="41"/>
                  </a:lnTo>
                  <a:lnTo>
                    <a:pt x="40" y="61"/>
                  </a:lnTo>
                  <a:lnTo>
                    <a:pt x="37" y="73"/>
                  </a:lnTo>
                  <a:lnTo>
                    <a:pt x="12" y="90"/>
                  </a:lnTo>
                  <a:lnTo>
                    <a:pt x="0" y="66"/>
                  </a:lnTo>
                  <a:lnTo>
                    <a:pt x="12" y="34"/>
                  </a:lnTo>
                  <a:lnTo>
                    <a:pt x="12" y="17"/>
                  </a:lnTo>
                  <a:lnTo>
                    <a:pt x="20" y="5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5083200" y="1417680"/>
              <a:ext cx="179280" cy="204840"/>
            </a:xfrm>
            <a:custGeom>
              <a:avLst/>
              <a:gdLst/>
              <a:ahLst/>
              <a:rect l="l" t="t" r="r" b="b"/>
              <a:pathLst>
                <a:path w="113" h="129">
                  <a:moveTo>
                    <a:pt x="0" y="88"/>
                  </a:moveTo>
                  <a:lnTo>
                    <a:pt x="11" y="73"/>
                  </a:lnTo>
                  <a:lnTo>
                    <a:pt x="11" y="32"/>
                  </a:lnTo>
                  <a:lnTo>
                    <a:pt x="25" y="20"/>
                  </a:lnTo>
                  <a:lnTo>
                    <a:pt x="40" y="7"/>
                  </a:lnTo>
                  <a:lnTo>
                    <a:pt x="65" y="0"/>
                  </a:lnTo>
                  <a:lnTo>
                    <a:pt x="84" y="16"/>
                  </a:lnTo>
                  <a:lnTo>
                    <a:pt x="84" y="24"/>
                  </a:lnTo>
                  <a:lnTo>
                    <a:pt x="113" y="64"/>
                  </a:lnTo>
                  <a:lnTo>
                    <a:pt x="113" y="105"/>
                  </a:lnTo>
                  <a:lnTo>
                    <a:pt x="109" y="125"/>
                  </a:lnTo>
                  <a:lnTo>
                    <a:pt x="101" y="117"/>
                  </a:lnTo>
                  <a:lnTo>
                    <a:pt x="84" y="117"/>
                  </a:lnTo>
                  <a:lnTo>
                    <a:pt x="72" y="129"/>
                  </a:lnTo>
                  <a:lnTo>
                    <a:pt x="57" y="120"/>
                  </a:lnTo>
                  <a:lnTo>
                    <a:pt x="48" y="117"/>
                  </a:lnTo>
                  <a:lnTo>
                    <a:pt x="16" y="109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083200" y="1417680"/>
              <a:ext cx="179280" cy="204840"/>
            </a:xfrm>
            <a:custGeom>
              <a:avLst/>
              <a:gdLst/>
              <a:ahLst/>
              <a:rect l="l" t="t" r="r" b="b"/>
              <a:pathLst>
                <a:path w="113" h="129">
                  <a:moveTo>
                    <a:pt x="0" y="88"/>
                  </a:moveTo>
                  <a:lnTo>
                    <a:pt x="11" y="73"/>
                  </a:lnTo>
                  <a:lnTo>
                    <a:pt x="11" y="32"/>
                  </a:lnTo>
                  <a:lnTo>
                    <a:pt x="25" y="20"/>
                  </a:lnTo>
                  <a:lnTo>
                    <a:pt x="40" y="7"/>
                  </a:lnTo>
                  <a:lnTo>
                    <a:pt x="65" y="0"/>
                  </a:lnTo>
                  <a:lnTo>
                    <a:pt x="84" y="16"/>
                  </a:lnTo>
                  <a:lnTo>
                    <a:pt x="84" y="24"/>
                  </a:lnTo>
                  <a:lnTo>
                    <a:pt x="113" y="64"/>
                  </a:lnTo>
                  <a:lnTo>
                    <a:pt x="113" y="105"/>
                  </a:lnTo>
                  <a:lnTo>
                    <a:pt x="109" y="125"/>
                  </a:lnTo>
                  <a:lnTo>
                    <a:pt x="101" y="117"/>
                  </a:lnTo>
                  <a:lnTo>
                    <a:pt x="84" y="117"/>
                  </a:lnTo>
                  <a:lnTo>
                    <a:pt x="72" y="129"/>
                  </a:lnTo>
                  <a:lnTo>
                    <a:pt x="57" y="120"/>
                  </a:lnTo>
                  <a:lnTo>
                    <a:pt x="48" y="117"/>
                  </a:lnTo>
                  <a:lnTo>
                    <a:pt x="16" y="109"/>
                  </a:lnTo>
                  <a:lnTo>
                    <a:pt x="0" y="88"/>
                  </a:lnTo>
                  <a:lnTo>
                    <a:pt x="0" y="88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057640" y="1155600"/>
              <a:ext cx="862200" cy="460440"/>
            </a:xfrm>
            <a:custGeom>
              <a:avLst/>
              <a:gdLst/>
              <a:ahLst/>
              <a:rect l="l" t="t" r="r" b="b"/>
              <a:pathLst>
                <a:path w="543" h="290">
                  <a:moveTo>
                    <a:pt x="0" y="20"/>
                  </a:moveTo>
                  <a:lnTo>
                    <a:pt x="41" y="8"/>
                  </a:lnTo>
                  <a:lnTo>
                    <a:pt x="53" y="0"/>
                  </a:lnTo>
                  <a:lnTo>
                    <a:pt x="88" y="40"/>
                  </a:lnTo>
                  <a:lnTo>
                    <a:pt x="105" y="44"/>
                  </a:lnTo>
                  <a:lnTo>
                    <a:pt x="125" y="32"/>
                  </a:lnTo>
                  <a:lnTo>
                    <a:pt x="166" y="52"/>
                  </a:lnTo>
                  <a:lnTo>
                    <a:pt x="218" y="69"/>
                  </a:lnTo>
                  <a:lnTo>
                    <a:pt x="218" y="80"/>
                  </a:lnTo>
                  <a:lnTo>
                    <a:pt x="169" y="101"/>
                  </a:lnTo>
                  <a:lnTo>
                    <a:pt x="181" y="133"/>
                  </a:lnTo>
                  <a:lnTo>
                    <a:pt x="193" y="157"/>
                  </a:lnTo>
                  <a:lnTo>
                    <a:pt x="245" y="149"/>
                  </a:lnTo>
                  <a:lnTo>
                    <a:pt x="301" y="172"/>
                  </a:lnTo>
                  <a:lnTo>
                    <a:pt x="379" y="116"/>
                  </a:lnTo>
                  <a:lnTo>
                    <a:pt x="443" y="80"/>
                  </a:lnTo>
                  <a:lnTo>
                    <a:pt x="484" y="80"/>
                  </a:lnTo>
                  <a:lnTo>
                    <a:pt x="516" y="89"/>
                  </a:lnTo>
                  <a:lnTo>
                    <a:pt x="524" y="104"/>
                  </a:lnTo>
                  <a:lnTo>
                    <a:pt x="528" y="116"/>
                  </a:lnTo>
                  <a:lnTo>
                    <a:pt x="528" y="133"/>
                  </a:lnTo>
                  <a:lnTo>
                    <a:pt x="524" y="145"/>
                  </a:lnTo>
                  <a:lnTo>
                    <a:pt x="543" y="189"/>
                  </a:lnTo>
                  <a:lnTo>
                    <a:pt x="543" y="209"/>
                  </a:lnTo>
                  <a:lnTo>
                    <a:pt x="531" y="213"/>
                  </a:lnTo>
                  <a:lnTo>
                    <a:pt x="415" y="265"/>
                  </a:lnTo>
                  <a:lnTo>
                    <a:pt x="335" y="265"/>
                  </a:lnTo>
                  <a:lnTo>
                    <a:pt x="301" y="290"/>
                  </a:lnTo>
                  <a:lnTo>
                    <a:pt x="282" y="274"/>
                  </a:lnTo>
                  <a:lnTo>
                    <a:pt x="274" y="262"/>
                  </a:lnTo>
                  <a:lnTo>
                    <a:pt x="250" y="253"/>
                  </a:lnTo>
                  <a:lnTo>
                    <a:pt x="233" y="262"/>
                  </a:lnTo>
                  <a:lnTo>
                    <a:pt x="205" y="257"/>
                  </a:lnTo>
                  <a:lnTo>
                    <a:pt x="201" y="262"/>
                  </a:lnTo>
                  <a:lnTo>
                    <a:pt x="149" y="221"/>
                  </a:lnTo>
                  <a:lnTo>
                    <a:pt x="153" y="172"/>
                  </a:lnTo>
                  <a:lnTo>
                    <a:pt x="153" y="133"/>
                  </a:lnTo>
                  <a:lnTo>
                    <a:pt x="117" y="89"/>
                  </a:lnTo>
                  <a:lnTo>
                    <a:pt x="68" y="72"/>
                  </a:lnTo>
                  <a:lnTo>
                    <a:pt x="53" y="72"/>
                  </a:lnTo>
                  <a:lnTo>
                    <a:pt x="41" y="80"/>
                  </a:lnTo>
                  <a:lnTo>
                    <a:pt x="16" y="72"/>
                  </a:lnTo>
                  <a:lnTo>
                    <a:pt x="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057640" y="1155600"/>
              <a:ext cx="862200" cy="460440"/>
            </a:xfrm>
            <a:custGeom>
              <a:avLst/>
              <a:gdLst/>
              <a:ahLst/>
              <a:rect l="l" t="t" r="r" b="b"/>
              <a:pathLst>
                <a:path w="543" h="290">
                  <a:moveTo>
                    <a:pt x="0" y="20"/>
                  </a:moveTo>
                  <a:lnTo>
                    <a:pt x="41" y="8"/>
                  </a:lnTo>
                  <a:lnTo>
                    <a:pt x="53" y="0"/>
                  </a:lnTo>
                  <a:lnTo>
                    <a:pt x="88" y="40"/>
                  </a:lnTo>
                  <a:lnTo>
                    <a:pt x="105" y="44"/>
                  </a:lnTo>
                  <a:lnTo>
                    <a:pt x="125" y="32"/>
                  </a:lnTo>
                  <a:lnTo>
                    <a:pt x="166" y="52"/>
                  </a:lnTo>
                  <a:lnTo>
                    <a:pt x="218" y="69"/>
                  </a:lnTo>
                  <a:lnTo>
                    <a:pt x="218" y="80"/>
                  </a:lnTo>
                  <a:lnTo>
                    <a:pt x="169" y="101"/>
                  </a:lnTo>
                  <a:lnTo>
                    <a:pt x="181" y="133"/>
                  </a:lnTo>
                  <a:lnTo>
                    <a:pt x="193" y="157"/>
                  </a:lnTo>
                  <a:lnTo>
                    <a:pt x="245" y="149"/>
                  </a:lnTo>
                  <a:lnTo>
                    <a:pt x="301" y="172"/>
                  </a:lnTo>
                  <a:lnTo>
                    <a:pt x="379" y="116"/>
                  </a:lnTo>
                  <a:lnTo>
                    <a:pt x="443" y="80"/>
                  </a:lnTo>
                  <a:lnTo>
                    <a:pt x="484" y="80"/>
                  </a:lnTo>
                  <a:lnTo>
                    <a:pt x="516" y="89"/>
                  </a:lnTo>
                  <a:lnTo>
                    <a:pt x="524" y="104"/>
                  </a:lnTo>
                  <a:lnTo>
                    <a:pt x="528" y="116"/>
                  </a:lnTo>
                  <a:lnTo>
                    <a:pt x="528" y="133"/>
                  </a:lnTo>
                  <a:lnTo>
                    <a:pt x="524" y="145"/>
                  </a:lnTo>
                  <a:lnTo>
                    <a:pt x="543" y="189"/>
                  </a:lnTo>
                  <a:lnTo>
                    <a:pt x="543" y="209"/>
                  </a:lnTo>
                  <a:lnTo>
                    <a:pt x="531" y="213"/>
                  </a:lnTo>
                  <a:lnTo>
                    <a:pt x="415" y="265"/>
                  </a:lnTo>
                  <a:lnTo>
                    <a:pt x="335" y="265"/>
                  </a:lnTo>
                  <a:lnTo>
                    <a:pt x="301" y="290"/>
                  </a:lnTo>
                  <a:lnTo>
                    <a:pt x="282" y="274"/>
                  </a:lnTo>
                  <a:lnTo>
                    <a:pt x="274" y="262"/>
                  </a:lnTo>
                  <a:lnTo>
                    <a:pt x="250" y="253"/>
                  </a:lnTo>
                  <a:lnTo>
                    <a:pt x="233" y="262"/>
                  </a:lnTo>
                  <a:lnTo>
                    <a:pt x="205" y="257"/>
                  </a:lnTo>
                  <a:lnTo>
                    <a:pt x="201" y="262"/>
                  </a:lnTo>
                  <a:lnTo>
                    <a:pt x="149" y="221"/>
                  </a:lnTo>
                  <a:lnTo>
                    <a:pt x="153" y="172"/>
                  </a:lnTo>
                  <a:lnTo>
                    <a:pt x="153" y="133"/>
                  </a:lnTo>
                  <a:lnTo>
                    <a:pt x="117" y="89"/>
                  </a:lnTo>
                  <a:lnTo>
                    <a:pt x="68" y="72"/>
                  </a:lnTo>
                  <a:lnTo>
                    <a:pt x="53" y="72"/>
                  </a:lnTo>
                  <a:lnTo>
                    <a:pt x="41" y="80"/>
                  </a:lnTo>
                  <a:lnTo>
                    <a:pt x="16" y="72"/>
                  </a:lnTo>
                  <a:lnTo>
                    <a:pt x="0" y="20"/>
                  </a:lnTo>
                  <a:lnTo>
                    <a:pt x="0" y="2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849840" y="1627200"/>
              <a:ext cx="1060200" cy="825480"/>
            </a:xfrm>
            <a:custGeom>
              <a:avLst/>
              <a:gdLst/>
              <a:ahLst/>
              <a:rect l="l" t="t" r="r" b="b"/>
              <a:pathLst>
                <a:path w="668" h="520">
                  <a:moveTo>
                    <a:pt x="27" y="73"/>
                  </a:moveTo>
                  <a:lnTo>
                    <a:pt x="20" y="61"/>
                  </a:lnTo>
                  <a:lnTo>
                    <a:pt x="16" y="44"/>
                  </a:lnTo>
                  <a:lnTo>
                    <a:pt x="16" y="12"/>
                  </a:lnTo>
                  <a:lnTo>
                    <a:pt x="92" y="9"/>
                  </a:lnTo>
                  <a:lnTo>
                    <a:pt x="129" y="0"/>
                  </a:lnTo>
                  <a:lnTo>
                    <a:pt x="149" y="21"/>
                  </a:lnTo>
                  <a:lnTo>
                    <a:pt x="165" y="25"/>
                  </a:lnTo>
                  <a:lnTo>
                    <a:pt x="181" y="21"/>
                  </a:lnTo>
                  <a:lnTo>
                    <a:pt x="210" y="12"/>
                  </a:lnTo>
                  <a:lnTo>
                    <a:pt x="262" y="69"/>
                  </a:lnTo>
                  <a:lnTo>
                    <a:pt x="262" y="105"/>
                  </a:lnTo>
                  <a:lnTo>
                    <a:pt x="294" y="93"/>
                  </a:lnTo>
                  <a:lnTo>
                    <a:pt x="315" y="149"/>
                  </a:lnTo>
                  <a:lnTo>
                    <a:pt x="334" y="137"/>
                  </a:lnTo>
                  <a:lnTo>
                    <a:pt x="371" y="157"/>
                  </a:lnTo>
                  <a:lnTo>
                    <a:pt x="379" y="166"/>
                  </a:lnTo>
                  <a:lnTo>
                    <a:pt x="379" y="190"/>
                  </a:lnTo>
                  <a:lnTo>
                    <a:pt x="411" y="178"/>
                  </a:lnTo>
                  <a:lnTo>
                    <a:pt x="411" y="149"/>
                  </a:lnTo>
                  <a:lnTo>
                    <a:pt x="443" y="157"/>
                  </a:lnTo>
                  <a:lnTo>
                    <a:pt x="455" y="169"/>
                  </a:lnTo>
                  <a:lnTo>
                    <a:pt x="471" y="250"/>
                  </a:lnTo>
                  <a:lnTo>
                    <a:pt x="484" y="242"/>
                  </a:lnTo>
                  <a:lnTo>
                    <a:pt x="475" y="186"/>
                  </a:lnTo>
                  <a:lnTo>
                    <a:pt x="475" y="166"/>
                  </a:lnTo>
                  <a:lnTo>
                    <a:pt x="479" y="117"/>
                  </a:lnTo>
                  <a:lnTo>
                    <a:pt x="484" y="105"/>
                  </a:lnTo>
                  <a:lnTo>
                    <a:pt x="507" y="105"/>
                  </a:lnTo>
                  <a:lnTo>
                    <a:pt x="495" y="78"/>
                  </a:lnTo>
                  <a:lnTo>
                    <a:pt x="543" y="49"/>
                  </a:lnTo>
                  <a:lnTo>
                    <a:pt x="568" y="65"/>
                  </a:lnTo>
                  <a:lnTo>
                    <a:pt x="572" y="73"/>
                  </a:lnTo>
                  <a:lnTo>
                    <a:pt x="572" y="110"/>
                  </a:lnTo>
                  <a:lnTo>
                    <a:pt x="563" y="134"/>
                  </a:lnTo>
                  <a:lnTo>
                    <a:pt x="555" y="137"/>
                  </a:lnTo>
                  <a:lnTo>
                    <a:pt x="548" y="142"/>
                  </a:lnTo>
                  <a:lnTo>
                    <a:pt x="543" y="146"/>
                  </a:lnTo>
                  <a:lnTo>
                    <a:pt x="563" y="259"/>
                  </a:lnTo>
                  <a:lnTo>
                    <a:pt x="568" y="274"/>
                  </a:lnTo>
                  <a:lnTo>
                    <a:pt x="568" y="286"/>
                  </a:lnTo>
                  <a:lnTo>
                    <a:pt x="563" y="298"/>
                  </a:lnTo>
                  <a:lnTo>
                    <a:pt x="604" y="359"/>
                  </a:lnTo>
                  <a:lnTo>
                    <a:pt x="668" y="379"/>
                  </a:lnTo>
                  <a:lnTo>
                    <a:pt x="668" y="419"/>
                  </a:lnTo>
                  <a:lnTo>
                    <a:pt x="628" y="411"/>
                  </a:lnTo>
                  <a:lnTo>
                    <a:pt x="624" y="423"/>
                  </a:lnTo>
                  <a:lnTo>
                    <a:pt x="624" y="435"/>
                  </a:lnTo>
                  <a:lnTo>
                    <a:pt x="632" y="431"/>
                  </a:lnTo>
                  <a:lnTo>
                    <a:pt x="656" y="460"/>
                  </a:lnTo>
                  <a:lnTo>
                    <a:pt x="636" y="479"/>
                  </a:lnTo>
                  <a:lnTo>
                    <a:pt x="608" y="484"/>
                  </a:lnTo>
                  <a:lnTo>
                    <a:pt x="560" y="479"/>
                  </a:lnTo>
                  <a:lnTo>
                    <a:pt x="535" y="464"/>
                  </a:lnTo>
                  <a:lnTo>
                    <a:pt x="519" y="447"/>
                  </a:lnTo>
                  <a:lnTo>
                    <a:pt x="459" y="504"/>
                  </a:lnTo>
                  <a:lnTo>
                    <a:pt x="435" y="508"/>
                  </a:lnTo>
                  <a:lnTo>
                    <a:pt x="418" y="511"/>
                  </a:lnTo>
                  <a:lnTo>
                    <a:pt x="334" y="520"/>
                  </a:lnTo>
                  <a:lnTo>
                    <a:pt x="330" y="464"/>
                  </a:lnTo>
                  <a:lnTo>
                    <a:pt x="266" y="444"/>
                  </a:lnTo>
                  <a:lnTo>
                    <a:pt x="233" y="444"/>
                  </a:lnTo>
                  <a:lnTo>
                    <a:pt x="213" y="403"/>
                  </a:lnTo>
                  <a:lnTo>
                    <a:pt x="249" y="387"/>
                  </a:lnTo>
                  <a:lnTo>
                    <a:pt x="342" y="383"/>
                  </a:lnTo>
                  <a:lnTo>
                    <a:pt x="382" y="375"/>
                  </a:lnTo>
                  <a:lnTo>
                    <a:pt x="294" y="351"/>
                  </a:lnTo>
                  <a:lnTo>
                    <a:pt x="217" y="359"/>
                  </a:lnTo>
                  <a:lnTo>
                    <a:pt x="201" y="327"/>
                  </a:lnTo>
                  <a:lnTo>
                    <a:pt x="233" y="303"/>
                  </a:lnTo>
                  <a:lnTo>
                    <a:pt x="245" y="291"/>
                  </a:lnTo>
                  <a:lnTo>
                    <a:pt x="173" y="278"/>
                  </a:lnTo>
                  <a:lnTo>
                    <a:pt x="181" y="234"/>
                  </a:lnTo>
                  <a:lnTo>
                    <a:pt x="189" y="214"/>
                  </a:lnTo>
                  <a:lnTo>
                    <a:pt x="189" y="178"/>
                  </a:lnTo>
                  <a:lnTo>
                    <a:pt x="181" y="178"/>
                  </a:lnTo>
                  <a:lnTo>
                    <a:pt x="157" y="202"/>
                  </a:lnTo>
                  <a:lnTo>
                    <a:pt x="132" y="278"/>
                  </a:lnTo>
                  <a:lnTo>
                    <a:pt x="112" y="278"/>
                  </a:lnTo>
                  <a:lnTo>
                    <a:pt x="100" y="291"/>
                  </a:lnTo>
                  <a:lnTo>
                    <a:pt x="76" y="318"/>
                  </a:lnTo>
                  <a:lnTo>
                    <a:pt x="48" y="315"/>
                  </a:lnTo>
                  <a:lnTo>
                    <a:pt x="41" y="271"/>
                  </a:lnTo>
                  <a:lnTo>
                    <a:pt x="0" y="242"/>
                  </a:lnTo>
                  <a:lnTo>
                    <a:pt x="0" y="193"/>
                  </a:lnTo>
                  <a:lnTo>
                    <a:pt x="27" y="73"/>
                  </a:lnTo>
                  <a:lnTo>
                    <a:pt x="27" y="73"/>
                  </a:lnTo>
                  <a:lnTo>
                    <a:pt x="27" y="73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849840" y="1627200"/>
              <a:ext cx="1060200" cy="825480"/>
            </a:xfrm>
            <a:custGeom>
              <a:avLst/>
              <a:gdLst/>
              <a:ahLst/>
              <a:rect l="l" t="t" r="r" b="b"/>
              <a:pathLst>
                <a:path w="668" h="520">
                  <a:moveTo>
                    <a:pt x="27" y="73"/>
                  </a:moveTo>
                  <a:lnTo>
                    <a:pt x="20" y="61"/>
                  </a:lnTo>
                  <a:lnTo>
                    <a:pt x="16" y="44"/>
                  </a:lnTo>
                  <a:lnTo>
                    <a:pt x="16" y="12"/>
                  </a:lnTo>
                  <a:lnTo>
                    <a:pt x="92" y="9"/>
                  </a:lnTo>
                  <a:lnTo>
                    <a:pt x="129" y="0"/>
                  </a:lnTo>
                  <a:lnTo>
                    <a:pt x="149" y="21"/>
                  </a:lnTo>
                  <a:lnTo>
                    <a:pt x="165" y="25"/>
                  </a:lnTo>
                  <a:lnTo>
                    <a:pt x="181" y="21"/>
                  </a:lnTo>
                  <a:lnTo>
                    <a:pt x="210" y="12"/>
                  </a:lnTo>
                  <a:lnTo>
                    <a:pt x="262" y="69"/>
                  </a:lnTo>
                  <a:lnTo>
                    <a:pt x="262" y="105"/>
                  </a:lnTo>
                  <a:lnTo>
                    <a:pt x="294" y="93"/>
                  </a:lnTo>
                  <a:lnTo>
                    <a:pt x="315" y="149"/>
                  </a:lnTo>
                  <a:lnTo>
                    <a:pt x="334" y="137"/>
                  </a:lnTo>
                  <a:lnTo>
                    <a:pt x="371" y="157"/>
                  </a:lnTo>
                  <a:lnTo>
                    <a:pt x="379" y="166"/>
                  </a:lnTo>
                  <a:lnTo>
                    <a:pt x="379" y="190"/>
                  </a:lnTo>
                  <a:lnTo>
                    <a:pt x="411" y="178"/>
                  </a:lnTo>
                  <a:lnTo>
                    <a:pt x="411" y="149"/>
                  </a:lnTo>
                  <a:lnTo>
                    <a:pt x="443" y="157"/>
                  </a:lnTo>
                  <a:lnTo>
                    <a:pt x="455" y="169"/>
                  </a:lnTo>
                  <a:lnTo>
                    <a:pt x="471" y="250"/>
                  </a:lnTo>
                  <a:lnTo>
                    <a:pt x="484" y="242"/>
                  </a:lnTo>
                  <a:lnTo>
                    <a:pt x="475" y="186"/>
                  </a:lnTo>
                  <a:lnTo>
                    <a:pt x="475" y="166"/>
                  </a:lnTo>
                  <a:lnTo>
                    <a:pt x="479" y="117"/>
                  </a:lnTo>
                  <a:lnTo>
                    <a:pt x="484" y="105"/>
                  </a:lnTo>
                  <a:lnTo>
                    <a:pt x="507" y="105"/>
                  </a:lnTo>
                  <a:lnTo>
                    <a:pt x="495" y="78"/>
                  </a:lnTo>
                  <a:lnTo>
                    <a:pt x="543" y="49"/>
                  </a:lnTo>
                  <a:lnTo>
                    <a:pt x="568" y="65"/>
                  </a:lnTo>
                  <a:lnTo>
                    <a:pt x="572" y="73"/>
                  </a:lnTo>
                  <a:lnTo>
                    <a:pt x="572" y="110"/>
                  </a:lnTo>
                  <a:lnTo>
                    <a:pt x="563" y="134"/>
                  </a:lnTo>
                  <a:lnTo>
                    <a:pt x="555" y="137"/>
                  </a:lnTo>
                  <a:lnTo>
                    <a:pt x="548" y="142"/>
                  </a:lnTo>
                  <a:lnTo>
                    <a:pt x="543" y="146"/>
                  </a:lnTo>
                  <a:lnTo>
                    <a:pt x="563" y="259"/>
                  </a:lnTo>
                  <a:lnTo>
                    <a:pt x="568" y="274"/>
                  </a:lnTo>
                  <a:lnTo>
                    <a:pt x="568" y="286"/>
                  </a:lnTo>
                  <a:lnTo>
                    <a:pt x="563" y="298"/>
                  </a:lnTo>
                  <a:lnTo>
                    <a:pt x="604" y="359"/>
                  </a:lnTo>
                  <a:lnTo>
                    <a:pt x="668" y="379"/>
                  </a:lnTo>
                  <a:lnTo>
                    <a:pt x="668" y="419"/>
                  </a:lnTo>
                  <a:lnTo>
                    <a:pt x="628" y="411"/>
                  </a:lnTo>
                  <a:lnTo>
                    <a:pt x="624" y="423"/>
                  </a:lnTo>
                  <a:lnTo>
                    <a:pt x="624" y="435"/>
                  </a:lnTo>
                  <a:lnTo>
                    <a:pt x="632" y="431"/>
                  </a:lnTo>
                  <a:lnTo>
                    <a:pt x="656" y="460"/>
                  </a:lnTo>
                  <a:lnTo>
                    <a:pt x="636" y="479"/>
                  </a:lnTo>
                  <a:lnTo>
                    <a:pt x="608" y="484"/>
                  </a:lnTo>
                  <a:lnTo>
                    <a:pt x="560" y="479"/>
                  </a:lnTo>
                  <a:lnTo>
                    <a:pt x="535" y="464"/>
                  </a:lnTo>
                  <a:lnTo>
                    <a:pt x="519" y="447"/>
                  </a:lnTo>
                  <a:lnTo>
                    <a:pt x="459" y="504"/>
                  </a:lnTo>
                  <a:lnTo>
                    <a:pt x="435" y="508"/>
                  </a:lnTo>
                  <a:lnTo>
                    <a:pt x="418" y="511"/>
                  </a:lnTo>
                  <a:lnTo>
                    <a:pt x="334" y="520"/>
                  </a:lnTo>
                  <a:lnTo>
                    <a:pt x="330" y="464"/>
                  </a:lnTo>
                  <a:lnTo>
                    <a:pt x="266" y="444"/>
                  </a:lnTo>
                  <a:lnTo>
                    <a:pt x="233" y="444"/>
                  </a:lnTo>
                  <a:lnTo>
                    <a:pt x="213" y="403"/>
                  </a:lnTo>
                  <a:lnTo>
                    <a:pt x="249" y="387"/>
                  </a:lnTo>
                  <a:lnTo>
                    <a:pt x="342" y="383"/>
                  </a:lnTo>
                  <a:lnTo>
                    <a:pt x="382" y="375"/>
                  </a:lnTo>
                  <a:lnTo>
                    <a:pt x="294" y="351"/>
                  </a:lnTo>
                  <a:lnTo>
                    <a:pt x="217" y="359"/>
                  </a:lnTo>
                  <a:lnTo>
                    <a:pt x="201" y="327"/>
                  </a:lnTo>
                  <a:lnTo>
                    <a:pt x="233" y="303"/>
                  </a:lnTo>
                  <a:lnTo>
                    <a:pt x="245" y="291"/>
                  </a:lnTo>
                  <a:lnTo>
                    <a:pt x="173" y="278"/>
                  </a:lnTo>
                  <a:lnTo>
                    <a:pt x="181" y="234"/>
                  </a:lnTo>
                  <a:lnTo>
                    <a:pt x="189" y="214"/>
                  </a:lnTo>
                  <a:lnTo>
                    <a:pt x="189" y="178"/>
                  </a:lnTo>
                  <a:lnTo>
                    <a:pt x="181" y="178"/>
                  </a:lnTo>
                  <a:lnTo>
                    <a:pt x="157" y="202"/>
                  </a:lnTo>
                  <a:lnTo>
                    <a:pt x="132" y="278"/>
                  </a:lnTo>
                  <a:lnTo>
                    <a:pt x="112" y="278"/>
                  </a:lnTo>
                  <a:lnTo>
                    <a:pt x="100" y="291"/>
                  </a:lnTo>
                  <a:lnTo>
                    <a:pt x="76" y="318"/>
                  </a:lnTo>
                  <a:lnTo>
                    <a:pt x="48" y="315"/>
                  </a:lnTo>
                  <a:lnTo>
                    <a:pt x="41" y="271"/>
                  </a:lnTo>
                  <a:lnTo>
                    <a:pt x="0" y="242"/>
                  </a:lnTo>
                  <a:lnTo>
                    <a:pt x="0" y="193"/>
                  </a:lnTo>
                  <a:lnTo>
                    <a:pt x="27" y="73"/>
                  </a:lnTo>
                  <a:lnTo>
                    <a:pt x="27" y="73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4840200" y="1666800"/>
              <a:ext cx="260280" cy="422280"/>
            </a:xfrm>
            <a:custGeom>
              <a:avLst/>
              <a:gdLst/>
              <a:ahLst/>
              <a:rect l="l" t="t" r="r" b="b"/>
              <a:pathLst>
                <a:path w="164" h="266">
                  <a:moveTo>
                    <a:pt x="15" y="121"/>
                  </a:moveTo>
                  <a:lnTo>
                    <a:pt x="41" y="153"/>
                  </a:lnTo>
                  <a:lnTo>
                    <a:pt x="65" y="149"/>
                  </a:lnTo>
                  <a:lnTo>
                    <a:pt x="61" y="100"/>
                  </a:lnTo>
                  <a:lnTo>
                    <a:pt x="44" y="92"/>
                  </a:lnTo>
                  <a:lnTo>
                    <a:pt x="41" y="76"/>
                  </a:lnTo>
                  <a:lnTo>
                    <a:pt x="44" y="40"/>
                  </a:lnTo>
                  <a:lnTo>
                    <a:pt x="61" y="40"/>
                  </a:lnTo>
                  <a:lnTo>
                    <a:pt x="65" y="36"/>
                  </a:lnTo>
                  <a:lnTo>
                    <a:pt x="85" y="36"/>
                  </a:lnTo>
                  <a:lnTo>
                    <a:pt x="121" y="0"/>
                  </a:lnTo>
                  <a:lnTo>
                    <a:pt x="125" y="24"/>
                  </a:lnTo>
                  <a:lnTo>
                    <a:pt x="137" y="24"/>
                  </a:lnTo>
                  <a:lnTo>
                    <a:pt x="145" y="32"/>
                  </a:lnTo>
                  <a:lnTo>
                    <a:pt x="145" y="44"/>
                  </a:lnTo>
                  <a:lnTo>
                    <a:pt x="137" y="60"/>
                  </a:lnTo>
                  <a:lnTo>
                    <a:pt x="149" y="60"/>
                  </a:lnTo>
                  <a:lnTo>
                    <a:pt x="129" y="85"/>
                  </a:lnTo>
                  <a:lnTo>
                    <a:pt x="121" y="97"/>
                  </a:lnTo>
                  <a:lnTo>
                    <a:pt x="117" y="112"/>
                  </a:lnTo>
                  <a:lnTo>
                    <a:pt x="117" y="109"/>
                  </a:lnTo>
                  <a:lnTo>
                    <a:pt x="132" y="112"/>
                  </a:lnTo>
                  <a:lnTo>
                    <a:pt x="153" y="109"/>
                  </a:lnTo>
                  <a:lnTo>
                    <a:pt x="157" y="109"/>
                  </a:lnTo>
                  <a:lnTo>
                    <a:pt x="157" y="121"/>
                  </a:lnTo>
                  <a:lnTo>
                    <a:pt x="153" y="124"/>
                  </a:lnTo>
                  <a:lnTo>
                    <a:pt x="164" y="153"/>
                  </a:lnTo>
                  <a:lnTo>
                    <a:pt x="164" y="177"/>
                  </a:lnTo>
                  <a:lnTo>
                    <a:pt x="153" y="189"/>
                  </a:lnTo>
                  <a:lnTo>
                    <a:pt x="153" y="193"/>
                  </a:lnTo>
                  <a:lnTo>
                    <a:pt x="164" y="209"/>
                  </a:lnTo>
                  <a:lnTo>
                    <a:pt x="161" y="225"/>
                  </a:lnTo>
                  <a:lnTo>
                    <a:pt x="153" y="237"/>
                  </a:lnTo>
                  <a:lnTo>
                    <a:pt x="145" y="246"/>
                  </a:lnTo>
                  <a:lnTo>
                    <a:pt x="121" y="241"/>
                  </a:lnTo>
                  <a:lnTo>
                    <a:pt x="121" y="258"/>
                  </a:lnTo>
                  <a:lnTo>
                    <a:pt x="105" y="266"/>
                  </a:lnTo>
                  <a:lnTo>
                    <a:pt x="88" y="241"/>
                  </a:lnTo>
                  <a:lnTo>
                    <a:pt x="81" y="234"/>
                  </a:lnTo>
                  <a:lnTo>
                    <a:pt x="65" y="214"/>
                  </a:lnTo>
                  <a:lnTo>
                    <a:pt x="48" y="205"/>
                  </a:lnTo>
                  <a:lnTo>
                    <a:pt x="41" y="189"/>
                  </a:lnTo>
                  <a:lnTo>
                    <a:pt x="8" y="173"/>
                  </a:lnTo>
                  <a:lnTo>
                    <a:pt x="0" y="149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15" y="121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4840200" y="1666800"/>
              <a:ext cx="260280" cy="422280"/>
            </a:xfrm>
            <a:custGeom>
              <a:avLst/>
              <a:gdLst/>
              <a:ahLst/>
              <a:rect l="l" t="t" r="r" b="b"/>
              <a:pathLst>
                <a:path w="164" h="266">
                  <a:moveTo>
                    <a:pt x="15" y="121"/>
                  </a:moveTo>
                  <a:lnTo>
                    <a:pt x="41" y="153"/>
                  </a:lnTo>
                  <a:lnTo>
                    <a:pt x="65" y="149"/>
                  </a:lnTo>
                  <a:lnTo>
                    <a:pt x="61" y="100"/>
                  </a:lnTo>
                  <a:lnTo>
                    <a:pt x="44" y="92"/>
                  </a:lnTo>
                  <a:lnTo>
                    <a:pt x="41" y="76"/>
                  </a:lnTo>
                  <a:lnTo>
                    <a:pt x="44" y="40"/>
                  </a:lnTo>
                  <a:lnTo>
                    <a:pt x="61" y="40"/>
                  </a:lnTo>
                  <a:lnTo>
                    <a:pt x="65" y="36"/>
                  </a:lnTo>
                  <a:lnTo>
                    <a:pt x="85" y="36"/>
                  </a:lnTo>
                  <a:lnTo>
                    <a:pt x="121" y="0"/>
                  </a:lnTo>
                  <a:lnTo>
                    <a:pt x="125" y="24"/>
                  </a:lnTo>
                  <a:lnTo>
                    <a:pt x="137" y="24"/>
                  </a:lnTo>
                  <a:lnTo>
                    <a:pt x="145" y="32"/>
                  </a:lnTo>
                  <a:lnTo>
                    <a:pt x="145" y="44"/>
                  </a:lnTo>
                  <a:lnTo>
                    <a:pt x="137" y="60"/>
                  </a:lnTo>
                  <a:lnTo>
                    <a:pt x="149" y="60"/>
                  </a:lnTo>
                  <a:lnTo>
                    <a:pt x="129" y="85"/>
                  </a:lnTo>
                  <a:lnTo>
                    <a:pt x="121" y="97"/>
                  </a:lnTo>
                  <a:lnTo>
                    <a:pt x="117" y="112"/>
                  </a:lnTo>
                  <a:lnTo>
                    <a:pt x="117" y="109"/>
                  </a:lnTo>
                  <a:lnTo>
                    <a:pt x="132" y="112"/>
                  </a:lnTo>
                  <a:lnTo>
                    <a:pt x="153" y="109"/>
                  </a:lnTo>
                  <a:lnTo>
                    <a:pt x="157" y="109"/>
                  </a:lnTo>
                  <a:lnTo>
                    <a:pt x="157" y="121"/>
                  </a:lnTo>
                  <a:lnTo>
                    <a:pt x="153" y="124"/>
                  </a:lnTo>
                  <a:lnTo>
                    <a:pt x="164" y="153"/>
                  </a:lnTo>
                  <a:lnTo>
                    <a:pt x="164" y="177"/>
                  </a:lnTo>
                  <a:lnTo>
                    <a:pt x="153" y="189"/>
                  </a:lnTo>
                  <a:lnTo>
                    <a:pt x="153" y="193"/>
                  </a:lnTo>
                  <a:lnTo>
                    <a:pt x="164" y="209"/>
                  </a:lnTo>
                  <a:lnTo>
                    <a:pt x="161" y="225"/>
                  </a:lnTo>
                  <a:lnTo>
                    <a:pt x="153" y="237"/>
                  </a:lnTo>
                  <a:lnTo>
                    <a:pt x="145" y="246"/>
                  </a:lnTo>
                  <a:lnTo>
                    <a:pt x="121" y="241"/>
                  </a:lnTo>
                  <a:lnTo>
                    <a:pt x="121" y="258"/>
                  </a:lnTo>
                  <a:lnTo>
                    <a:pt x="105" y="266"/>
                  </a:lnTo>
                  <a:lnTo>
                    <a:pt x="88" y="241"/>
                  </a:lnTo>
                  <a:lnTo>
                    <a:pt x="81" y="234"/>
                  </a:lnTo>
                  <a:lnTo>
                    <a:pt x="65" y="214"/>
                  </a:lnTo>
                  <a:lnTo>
                    <a:pt x="48" y="205"/>
                  </a:lnTo>
                  <a:lnTo>
                    <a:pt x="41" y="189"/>
                  </a:lnTo>
                  <a:lnTo>
                    <a:pt x="8" y="173"/>
                  </a:lnTo>
                  <a:lnTo>
                    <a:pt x="0" y="149"/>
                  </a:lnTo>
                  <a:lnTo>
                    <a:pt x="16" y="121"/>
                  </a:lnTo>
                  <a:lnTo>
                    <a:pt x="16" y="121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5372280" y="1717560"/>
              <a:ext cx="1258560" cy="1424160"/>
            </a:xfrm>
            <a:custGeom>
              <a:avLst/>
              <a:gdLst/>
              <a:ahLst/>
              <a:rect l="l" t="t" r="r" b="b"/>
              <a:pathLst>
                <a:path w="793" h="897">
                  <a:moveTo>
                    <a:pt x="265" y="157"/>
                  </a:moveTo>
                  <a:lnTo>
                    <a:pt x="281" y="136"/>
                  </a:lnTo>
                  <a:lnTo>
                    <a:pt x="313" y="136"/>
                  </a:lnTo>
                  <a:lnTo>
                    <a:pt x="306" y="129"/>
                  </a:lnTo>
                  <a:lnTo>
                    <a:pt x="318" y="112"/>
                  </a:lnTo>
                  <a:lnTo>
                    <a:pt x="354" y="97"/>
                  </a:lnTo>
                  <a:lnTo>
                    <a:pt x="411" y="125"/>
                  </a:lnTo>
                  <a:lnTo>
                    <a:pt x="426" y="153"/>
                  </a:lnTo>
                  <a:lnTo>
                    <a:pt x="438" y="161"/>
                  </a:lnTo>
                  <a:lnTo>
                    <a:pt x="446" y="177"/>
                  </a:lnTo>
                  <a:lnTo>
                    <a:pt x="446" y="182"/>
                  </a:lnTo>
                  <a:lnTo>
                    <a:pt x="450" y="197"/>
                  </a:lnTo>
                  <a:lnTo>
                    <a:pt x="458" y="202"/>
                  </a:lnTo>
                  <a:lnTo>
                    <a:pt x="470" y="202"/>
                  </a:lnTo>
                  <a:lnTo>
                    <a:pt x="475" y="197"/>
                  </a:lnTo>
                  <a:lnTo>
                    <a:pt x="487" y="193"/>
                  </a:lnTo>
                  <a:lnTo>
                    <a:pt x="495" y="197"/>
                  </a:lnTo>
                  <a:lnTo>
                    <a:pt x="523" y="221"/>
                  </a:lnTo>
                  <a:lnTo>
                    <a:pt x="531" y="229"/>
                  </a:lnTo>
                  <a:lnTo>
                    <a:pt x="531" y="270"/>
                  </a:lnTo>
                  <a:lnTo>
                    <a:pt x="560" y="261"/>
                  </a:lnTo>
                  <a:lnTo>
                    <a:pt x="583" y="278"/>
                  </a:lnTo>
                  <a:lnTo>
                    <a:pt x="600" y="278"/>
                  </a:lnTo>
                  <a:lnTo>
                    <a:pt x="600" y="286"/>
                  </a:lnTo>
                  <a:lnTo>
                    <a:pt x="587" y="302"/>
                  </a:lnTo>
                  <a:lnTo>
                    <a:pt x="583" y="305"/>
                  </a:lnTo>
                  <a:lnTo>
                    <a:pt x="591" y="314"/>
                  </a:lnTo>
                  <a:lnTo>
                    <a:pt x="600" y="310"/>
                  </a:lnTo>
                  <a:lnTo>
                    <a:pt x="616" y="305"/>
                  </a:lnTo>
                  <a:lnTo>
                    <a:pt x="648" y="351"/>
                  </a:lnTo>
                  <a:lnTo>
                    <a:pt x="636" y="366"/>
                  </a:lnTo>
                  <a:lnTo>
                    <a:pt x="627" y="374"/>
                  </a:lnTo>
                  <a:lnTo>
                    <a:pt x="644" y="374"/>
                  </a:lnTo>
                  <a:lnTo>
                    <a:pt x="656" y="403"/>
                  </a:lnTo>
                  <a:lnTo>
                    <a:pt x="627" y="407"/>
                  </a:lnTo>
                  <a:lnTo>
                    <a:pt x="627" y="410"/>
                  </a:lnTo>
                  <a:lnTo>
                    <a:pt x="619" y="430"/>
                  </a:lnTo>
                  <a:lnTo>
                    <a:pt x="639" y="443"/>
                  </a:lnTo>
                  <a:lnTo>
                    <a:pt x="648" y="451"/>
                  </a:lnTo>
                  <a:lnTo>
                    <a:pt x="656" y="467"/>
                  </a:lnTo>
                  <a:lnTo>
                    <a:pt x="672" y="471"/>
                  </a:lnTo>
                  <a:lnTo>
                    <a:pt x="688" y="467"/>
                  </a:lnTo>
                  <a:lnTo>
                    <a:pt x="712" y="486"/>
                  </a:lnTo>
                  <a:lnTo>
                    <a:pt x="732" y="507"/>
                  </a:lnTo>
                  <a:lnTo>
                    <a:pt x="749" y="527"/>
                  </a:lnTo>
                  <a:lnTo>
                    <a:pt x="749" y="539"/>
                  </a:lnTo>
                  <a:lnTo>
                    <a:pt x="788" y="539"/>
                  </a:lnTo>
                  <a:lnTo>
                    <a:pt x="793" y="556"/>
                  </a:lnTo>
                  <a:lnTo>
                    <a:pt x="793" y="584"/>
                  </a:lnTo>
                  <a:lnTo>
                    <a:pt x="785" y="591"/>
                  </a:lnTo>
                  <a:lnTo>
                    <a:pt x="785" y="624"/>
                  </a:lnTo>
                  <a:lnTo>
                    <a:pt x="781" y="636"/>
                  </a:lnTo>
                  <a:lnTo>
                    <a:pt x="749" y="660"/>
                  </a:lnTo>
                  <a:lnTo>
                    <a:pt x="752" y="692"/>
                  </a:lnTo>
                  <a:lnTo>
                    <a:pt x="729" y="692"/>
                  </a:lnTo>
                  <a:lnTo>
                    <a:pt x="724" y="676"/>
                  </a:lnTo>
                  <a:lnTo>
                    <a:pt x="717" y="669"/>
                  </a:lnTo>
                  <a:lnTo>
                    <a:pt x="696" y="656"/>
                  </a:lnTo>
                  <a:lnTo>
                    <a:pt x="676" y="636"/>
                  </a:lnTo>
                  <a:lnTo>
                    <a:pt x="656" y="612"/>
                  </a:lnTo>
                  <a:lnTo>
                    <a:pt x="656" y="596"/>
                  </a:lnTo>
                  <a:lnTo>
                    <a:pt x="632" y="599"/>
                  </a:lnTo>
                  <a:lnTo>
                    <a:pt x="639" y="620"/>
                  </a:lnTo>
                  <a:lnTo>
                    <a:pt x="627" y="624"/>
                  </a:lnTo>
                  <a:lnTo>
                    <a:pt x="624" y="636"/>
                  </a:lnTo>
                  <a:lnTo>
                    <a:pt x="632" y="640"/>
                  </a:lnTo>
                  <a:lnTo>
                    <a:pt x="648" y="656"/>
                  </a:lnTo>
                  <a:lnTo>
                    <a:pt x="648" y="664"/>
                  </a:lnTo>
                  <a:lnTo>
                    <a:pt x="651" y="696"/>
                  </a:lnTo>
                  <a:lnTo>
                    <a:pt x="692" y="708"/>
                  </a:lnTo>
                  <a:lnTo>
                    <a:pt x="696" y="725"/>
                  </a:lnTo>
                  <a:lnTo>
                    <a:pt x="700" y="740"/>
                  </a:lnTo>
                  <a:lnTo>
                    <a:pt x="712" y="757"/>
                  </a:lnTo>
                  <a:lnTo>
                    <a:pt x="729" y="772"/>
                  </a:lnTo>
                  <a:lnTo>
                    <a:pt x="729" y="789"/>
                  </a:lnTo>
                  <a:lnTo>
                    <a:pt x="720" y="801"/>
                  </a:lnTo>
                  <a:lnTo>
                    <a:pt x="724" y="809"/>
                  </a:lnTo>
                  <a:lnTo>
                    <a:pt x="724" y="821"/>
                  </a:lnTo>
                  <a:lnTo>
                    <a:pt x="720" y="830"/>
                  </a:lnTo>
                  <a:lnTo>
                    <a:pt x="708" y="830"/>
                  </a:lnTo>
                  <a:lnTo>
                    <a:pt x="700" y="850"/>
                  </a:lnTo>
                  <a:lnTo>
                    <a:pt x="648" y="817"/>
                  </a:lnTo>
                  <a:lnTo>
                    <a:pt x="627" y="801"/>
                  </a:lnTo>
                  <a:lnTo>
                    <a:pt x="616" y="797"/>
                  </a:lnTo>
                  <a:lnTo>
                    <a:pt x="600" y="801"/>
                  </a:lnTo>
                  <a:lnTo>
                    <a:pt x="627" y="821"/>
                  </a:lnTo>
                  <a:lnTo>
                    <a:pt x="636" y="838"/>
                  </a:lnTo>
                  <a:lnTo>
                    <a:pt x="651" y="850"/>
                  </a:lnTo>
                  <a:lnTo>
                    <a:pt x="676" y="865"/>
                  </a:lnTo>
                  <a:lnTo>
                    <a:pt x="680" y="889"/>
                  </a:lnTo>
                  <a:lnTo>
                    <a:pt x="688" y="897"/>
                  </a:lnTo>
                  <a:lnTo>
                    <a:pt x="648" y="894"/>
                  </a:lnTo>
                  <a:lnTo>
                    <a:pt x="616" y="877"/>
                  </a:lnTo>
                  <a:lnTo>
                    <a:pt x="575" y="853"/>
                  </a:lnTo>
                  <a:lnTo>
                    <a:pt x="571" y="845"/>
                  </a:lnTo>
                  <a:lnTo>
                    <a:pt x="560" y="841"/>
                  </a:lnTo>
                  <a:lnTo>
                    <a:pt x="548" y="841"/>
                  </a:lnTo>
                  <a:lnTo>
                    <a:pt x="511" y="801"/>
                  </a:lnTo>
                  <a:lnTo>
                    <a:pt x="519" y="789"/>
                  </a:lnTo>
                  <a:lnTo>
                    <a:pt x="499" y="769"/>
                  </a:lnTo>
                  <a:lnTo>
                    <a:pt x="475" y="740"/>
                  </a:lnTo>
                  <a:lnTo>
                    <a:pt x="463" y="728"/>
                  </a:lnTo>
                  <a:lnTo>
                    <a:pt x="414" y="728"/>
                  </a:lnTo>
                  <a:lnTo>
                    <a:pt x="398" y="740"/>
                  </a:lnTo>
                  <a:lnTo>
                    <a:pt x="358" y="740"/>
                  </a:lnTo>
                  <a:lnTo>
                    <a:pt x="354" y="737"/>
                  </a:lnTo>
                  <a:lnTo>
                    <a:pt x="330" y="708"/>
                  </a:lnTo>
                  <a:lnTo>
                    <a:pt x="330" y="696"/>
                  </a:lnTo>
                  <a:lnTo>
                    <a:pt x="345" y="664"/>
                  </a:lnTo>
                  <a:lnTo>
                    <a:pt x="382" y="669"/>
                  </a:lnTo>
                  <a:lnTo>
                    <a:pt x="394" y="669"/>
                  </a:lnTo>
                  <a:lnTo>
                    <a:pt x="394" y="660"/>
                  </a:lnTo>
                  <a:lnTo>
                    <a:pt x="418" y="660"/>
                  </a:lnTo>
                  <a:lnTo>
                    <a:pt x="438" y="664"/>
                  </a:lnTo>
                  <a:lnTo>
                    <a:pt x="446" y="656"/>
                  </a:lnTo>
                  <a:lnTo>
                    <a:pt x="446" y="648"/>
                  </a:lnTo>
                  <a:lnTo>
                    <a:pt x="430" y="616"/>
                  </a:lnTo>
                  <a:lnTo>
                    <a:pt x="487" y="556"/>
                  </a:lnTo>
                  <a:lnTo>
                    <a:pt x="491" y="539"/>
                  </a:lnTo>
                  <a:lnTo>
                    <a:pt x="478" y="527"/>
                  </a:lnTo>
                  <a:lnTo>
                    <a:pt x="467" y="483"/>
                  </a:lnTo>
                  <a:lnTo>
                    <a:pt x="438" y="454"/>
                  </a:lnTo>
                  <a:lnTo>
                    <a:pt x="414" y="422"/>
                  </a:lnTo>
                  <a:lnTo>
                    <a:pt x="394" y="435"/>
                  </a:lnTo>
                  <a:lnTo>
                    <a:pt x="377" y="439"/>
                  </a:lnTo>
                  <a:lnTo>
                    <a:pt x="374" y="422"/>
                  </a:lnTo>
                  <a:lnTo>
                    <a:pt x="398" y="403"/>
                  </a:lnTo>
                  <a:lnTo>
                    <a:pt x="362" y="362"/>
                  </a:lnTo>
                  <a:lnTo>
                    <a:pt x="342" y="334"/>
                  </a:lnTo>
                  <a:lnTo>
                    <a:pt x="326" y="334"/>
                  </a:lnTo>
                  <a:lnTo>
                    <a:pt x="321" y="342"/>
                  </a:lnTo>
                  <a:lnTo>
                    <a:pt x="306" y="342"/>
                  </a:lnTo>
                  <a:lnTo>
                    <a:pt x="306" y="354"/>
                  </a:lnTo>
                  <a:lnTo>
                    <a:pt x="277" y="374"/>
                  </a:lnTo>
                  <a:lnTo>
                    <a:pt x="257" y="362"/>
                  </a:lnTo>
                  <a:lnTo>
                    <a:pt x="213" y="346"/>
                  </a:lnTo>
                  <a:lnTo>
                    <a:pt x="189" y="351"/>
                  </a:lnTo>
                  <a:lnTo>
                    <a:pt x="176" y="342"/>
                  </a:lnTo>
                  <a:lnTo>
                    <a:pt x="160" y="330"/>
                  </a:lnTo>
                  <a:lnTo>
                    <a:pt x="124" y="330"/>
                  </a:lnTo>
                  <a:lnTo>
                    <a:pt x="112" y="326"/>
                  </a:lnTo>
                  <a:lnTo>
                    <a:pt x="103" y="322"/>
                  </a:lnTo>
                  <a:lnTo>
                    <a:pt x="100" y="305"/>
                  </a:lnTo>
                  <a:lnTo>
                    <a:pt x="35" y="310"/>
                  </a:lnTo>
                  <a:lnTo>
                    <a:pt x="32" y="270"/>
                  </a:lnTo>
                  <a:lnTo>
                    <a:pt x="32" y="266"/>
                  </a:lnTo>
                  <a:lnTo>
                    <a:pt x="52" y="266"/>
                  </a:lnTo>
                  <a:lnTo>
                    <a:pt x="52" y="258"/>
                  </a:lnTo>
                  <a:lnTo>
                    <a:pt x="84" y="258"/>
                  </a:lnTo>
                  <a:lnTo>
                    <a:pt x="80" y="246"/>
                  </a:lnTo>
                  <a:lnTo>
                    <a:pt x="60" y="241"/>
                  </a:lnTo>
                  <a:lnTo>
                    <a:pt x="35" y="238"/>
                  </a:lnTo>
                  <a:lnTo>
                    <a:pt x="27" y="241"/>
                  </a:lnTo>
                  <a:lnTo>
                    <a:pt x="12" y="234"/>
                  </a:lnTo>
                  <a:lnTo>
                    <a:pt x="0" y="226"/>
                  </a:lnTo>
                  <a:lnTo>
                    <a:pt x="0" y="189"/>
                  </a:lnTo>
                  <a:lnTo>
                    <a:pt x="20" y="104"/>
                  </a:lnTo>
                  <a:lnTo>
                    <a:pt x="60" y="21"/>
                  </a:lnTo>
                  <a:lnTo>
                    <a:pt x="71" y="12"/>
                  </a:lnTo>
                  <a:lnTo>
                    <a:pt x="128" y="0"/>
                  </a:lnTo>
                  <a:lnTo>
                    <a:pt x="144" y="12"/>
                  </a:lnTo>
                  <a:lnTo>
                    <a:pt x="103" y="60"/>
                  </a:lnTo>
                  <a:lnTo>
                    <a:pt x="91" y="100"/>
                  </a:lnTo>
                  <a:lnTo>
                    <a:pt x="96" y="112"/>
                  </a:lnTo>
                  <a:lnTo>
                    <a:pt x="103" y="117"/>
                  </a:lnTo>
                  <a:lnTo>
                    <a:pt x="103" y="177"/>
                  </a:lnTo>
                  <a:lnTo>
                    <a:pt x="112" y="197"/>
                  </a:lnTo>
                  <a:lnTo>
                    <a:pt x="120" y="214"/>
                  </a:lnTo>
                  <a:lnTo>
                    <a:pt x="152" y="229"/>
                  </a:lnTo>
                  <a:lnTo>
                    <a:pt x="152" y="214"/>
                  </a:lnTo>
                  <a:lnTo>
                    <a:pt x="137" y="205"/>
                  </a:lnTo>
                  <a:lnTo>
                    <a:pt x="120" y="177"/>
                  </a:lnTo>
                  <a:lnTo>
                    <a:pt x="132" y="157"/>
                  </a:lnTo>
                  <a:lnTo>
                    <a:pt x="132" y="153"/>
                  </a:lnTo>
                  <a:lnTo>
                    <a:pt x="149" y="153"/>
                  </a:lnTo>
                  <a:lnTo>
                    <a:pt x="149" y="145"/>
                  </a:lnTo>
                  <a:lnTo>
                    <a:pt x="144" y="133"/>
                  </a:lnTo>
                  <a:lnTo>
                    <a:pt x="128" y="121"/>
                  </a:lnTo>
                  <a:lnTo>
                    <a:pt x="120" y="117"/>
                  </a:lnTo>
                  <a:lnTo>
                    <a:pt x="128" y="72"/>
                  </a:lnTo>
                  <a:lnTo>
                    <a:pt x="144" y="53"/>
                  </a:lnTo>
                  <a:lnTo>
                    <a:pt x="189" y="12"/>
                  </a:lnTo>
                  <a:lnTo>
                    <a:pt x="233" y="12"/>
                  </a:lnTo>
                  <a:lnTo>
                    <a:pt x="253" y="68"/>
                  </a:lnTo>
                  <a:lnTo>
                    <a:pt x="257" y="80"/>
                  </a:lnTo>
                  <a:lnTo>
                    <a:pt x="265" y="89"/>
                  </a:lnTo>
                  <a:lnTo>
                    <a:pt x="265" y="97"/>
                  </a:lnTo>
                  <a:lnTo>
                    <a:pt x="257" y="104"/>
                  </a:lnTo>
                  <a:lnTo>
                    <a:pt x="265" y="157"/>
                  </a:lnTo>
                  <a:lnTo>
                    <a:pt x="265" y="157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5372280" y="1717560"/>
              <a:ext cx="1258560" cy="1424160"/>
            </a:xfrm>
            <a:custGeom>
              <a:avLst/>
              <a:gdLst/>
              <a:ahLst/>
              <a:rect l="l" t="t" r="r" b="b"/>
              <a:pathLst>
                <a:path w="793" h="897">
                  <a:moveTo>
                    <a:pt x="265" y="157"/>
                  </a:moveTo>
                  <a:lnTo>
                    <a:pt x="281" y="136"/>
                  </a:lnTo>
                  <a:lnTo>
                    <a:pt x="313" y="136"/>
                  </a:lnTo>
                  <a:lnTo>
                    <a:pt x="306" y="129"/>
                  </a:lnTo>
                  <a:lnTo>
                    <a:pt x="318" y="112"/>
                  </a:lnTo>
                  <a:lnTo>
                    <a:pt x="354" y="97"/>
                  </a:lnTo>
                  <a:lnTo>
                    <a:pt x="411" y="125"/>
                  </a:lnTo>
                  <a:lnTo>
                    <a:pt x="426" y="153"/>
                  </a:lnTo>
                  <a:lnTo>
                    <a:pt x="438" y="161"/>
                  </a:lnTo>
                  <a:lnTo>
                    <a:pt x="446" y="177"/>
                  </a:lnTo>
                  <a:lnTo>
                    <a:pt x="446" y="182"/>
                  </a:lnTo>
                  <a:lnTo>
                    <a:pt x="450" y="197"/>
                  </a:lnTo>
                  <a:lnTo>
                    <a:pt x="458" y="202"/>
                  </a:lnTo>
                  <a:lnTo>
                    <a:pt x="470" y="202"/>
                  </a:lnTo>
                  <a:lnTo>
                    <a:pt x="475" y="197"/>
                  </a:lnTo>
                  <a:lnTo>
                    <a:pt x="487" y="193"/>
                  </a:lnTo>
                  <a:lnTo>
                    <a:pt x="495" y="197"/>
                  </a:lnTo>
                  <a:lnTo>
                    <a:pt x="523" y="221"/>
                  </a:lnTo>
                  <a:lnTo>
                    <a:pt x="531" y="229"/>
                  </a:lnTo>
                  <a:lnTo>
                    <a:pt x="531" y="270"/>
                  </a:lnTo>
                  <a:lnTo>
                    <a:pt x="560" y="261"/>
                  </a:lnTo>
                  <a:lnTo>
                    <a:pt x="583" y="278"/>
                  </a:lnTo>
                  <a:lnTo>
                    <a:pt x="600" y="278"/>
                  </a:lnTo>
                  <a:lnTo>
                    <a:pt x="600" y="286"/>
                  </a:lnTo>
                  <a:lnTo>
                    <a:pt x="587" y="302"/>
                  </a:lnTo>
                  <a:lnTo>
                    <a:pt x="583" y="305"/>
                  </a:lnTo>
                  <a:lnTo>
                    <a:pt x="591" y="314"/>
                  </a:lnTo>
                  <a:lnTo>
                    <a:pt x="600" y="310"/>
                  </a:lnTo>
                  <a:lnTo>
                    <a:pt x="616" y="305"/>
                  </a:lnTo>
                  <a:lnTo>
                    <a:pt x="648" y="351"/>
                  </a:lnTo>
                  <a:lnTo>
                    <a:pt x="636" y="366"/>
                  </a:lnTo>
                  <a:lnTo>
                    <a:pt x="627" y="374"/>
                  </a:lnTo>
                  <a:lnTo>
                    <a:pt x="644" y="374"/>
                  </a:lnTo>
                  <a:lnTo>
                    <a:pt x="656" y="403"/>
                  </a:lnTo>
                  <a:lnTo>
                    <a:pt x="627" y="407"/>
                  </a:lnTo>
                  <a:lnTo>
                    <a:pt x="627" y="410"/>
                  </a:lnTo>
                  <a:lnTo>
                    <a:pt x="619" y="430"/>
                  </a:lnTo>
                  <a:lnTo>
                    <a:pt x="639" y="443"/>
                  </a:lnTo>
                  <a:lnTo>
                    <a:pt x="648" y="451"/>
                  </a:lnTo>
                  <a:lnTo>
                    <a:pt x="656" y="467"/>
                  </a:lnTo>
                  <a:lnTo>
                    <a:pt x="672" y="471"/>
                  </a:lnTo>
                  <a:lnTo>
                    <a:pt x="688" y="467"/>
                  </a:lnTo>
                  <a:lnTo>
                    <a:pt x="712" y="486"/>
                  </a:lnTo>
                  <a:lnTo>
                    <a:pt x="732" y="507"/>
                  </a:lnTo>
                  <a:lnTo>
                    <a:pt x="749" y="527"/>
                  </a:lnTo>
                  <a:lnTo>
                    <a:pt x="749" y="539"/>
                  </a:lnTo>
                  <a:lnTo>
                    <a:pt x="788" y="539"/>
                  </a:lnTo>
                  <a:lnTo>
                    <a:pt x="793" y="556"/>
                  </a:lnTo>
                  <a:lnTo>
                    <a:pt x="793" y="584"/>
                  </a:lnTo>
                  <a:lnTo>
                    <a:pt x="785" y="591"/>
                  </a:lnTo>
                  <a:lnTo>
                    <a:pt x="785" y="624"/>
                  </a:lnTo>
                  <a:lnTo>
                    <a:pt x="781" y="636"/>
                  </a:lnTo>
                  <a:lnTo>
                    <a:pt x="749" y="660"/>
                  </a:lnTo>
                  <a:lnTo>
                    <a:pt x="752" y="692"/>
                  </a:lnTo>
                  <a:lnTo>
                    <a:pt x="729" y="692"/>
                  </a:lnTo>
                  <a:lnTo>
                    <a:pt x="724" y="676"/>
                  </a:lnTo>
                  <a:lnTo>
                    <a:pt x="717" y="669"/>
                  </a:lnTo>
                  <a:lnTo>
                    <a:pt x="696" y="656"/>
                  </a:lnTo>
                  <a:lnTo>
                    <a:pt x="676" y="636"/>
                  </a:lnTo>
                  <a:lnTo>
                    <a:pt x="656" y="612"/>
                  </a:lnTo>
                  <a:lnTo>
                    <a:pt x="656" y="596"/>
                  </a:lnTo>
                  <a:lnTo>
                    <a:pt x="632" y="599"/>
                  </a:lnTo>
                  <a:lnTo>
                    <a:pt x="639" y="620"/>
                  </a:lnTo>
                  <a:lnTo>
                    <a:pt x="627" y="624"/>
                  </a:lnTo>
                  <a:lnTo>
                    <a:pt x="624" y="636"/>
                  </a:lnTo>
                  <a:lnTo>
                    <a:pt x="632" y="640"/>
                  </a:lnTo>
                  <a:lnTo>
                    <a:pt x="648" y="656"/>
                  </a:lnTo>
                  <a:lnTo>
                    <a:pt x="648" y="664"/>
                  </a:lnTo>
                  <a:lnTo>
                    <a:pt x="651" y="696"/>
                  </a:lnTo>
                  <a:lnTo>
                    <a:pt x="692" y="708"/>
                  </a:lnTo>
                  <a:lnTo>
                    <a:pt x="696" y="725"/>
                  </a:lnTo>
                  <a:lnTo>
                    <a:pt x="700" y="740"/>
                  </a:lnTo>
                  <a:lnTo>
                    <a:pt x="712" y="757"/>
                  </a:lnTo>
                  <a:lnTo>
                    <a:pt x="729" y="772"/>
                  </a:lnTo>
                  <a:lnTo>
                    <a:pt x="729" y="789"/>
                  </a:lnTo>
                  <a:lnTo>
                    <a:pt x="720" y="801"/>
                  </a:lnTo>
                  <a:lnTo>
                    <a:pt x="724" y="809"/>
                  </a:lnTo>
                  <a:lnTo>
                    <a:pt x="724" y="821"/>
                  </a:lnTo>
                  <a:lnTo>
                    <a:pt x="720" y="830"/>
                  </a:lnTo>
                  <a:lnTo>
                    <a:pt x="708" y="830"/>
                  </a:lnTo>
                  <a:lnTo>
                    <a:pt x="700" y="850"/>
                  </a:lnTo>
                  <a:lnTo>
                    <a:pt x="648" y="817"/>
                  </a:lnTo>
                  <a:lnTo>
                    <a:pt x="627" y="801"/>
                  </a:lnTo>
                  <a:lnTo>
                    <a:pt x="616" y="797"/>
                  </a:lnTo>
                  <a:lnTo>
                    <a:pt x="600" y="801"/>
                  </a:lnTo>
                  <a:lnTo>
                    <a:pt x="627" y="821"/>
                  </a:lnTo>
                  <a:lnTo>
                    <a:pt x="636" y="838"/>
                  </a:lnTo>
                  <a:lnTo>
                    <a:pt x="651" y="850"/>
                  </a:lnTo>
                  <a:lnTo>
                    <a:pt x="676" y="865"/>
                  </a:lnTo>
                  <a:lnTo>
                    <a:pt x="680" y="889"/>
                  </a:lnTo>
                  <a:lnTo>
                    <a:pt x="688" y="897"/>
                  </a:lnTo>
                  <a:lnTo>
                    <a:pt x="648" y="894"/>
                  </a:lnTo>
                  <a:lnTo>
                    <a:pt x="616" y="877"/>
                  </a:lnTo>
                  <a:lnTo>
                    <a:pt x="575" y="853"/>
                  </a:lnTo>
                  <a:lnTo>
                    <a:pt x="571" y="845"/>
                  </a:lnTo>
                  <a:lnTo>
                    <a:pt x="560" y="841"/>
                  </a:lnTo>
                  <a:lnTo>
                    <a:pt x="548" y="841"/>
                  </a:lnTo>
                  <a:lnTo>
                    <a:pt x="511" y="801"/>
                  </a:lnTo>
                  <a:lnTo>
                    <a:pt x="519" y="789"/>
                  </a:lnTo>
                  <a:lnTo>
                    <a:pt x="499" y="769"/>
                  </a:lnTo>
                  <a:lnTo>
                    <a:pt x="475" y="740"/>
                  </a:lnTo>
                  <a:lnTo>
                    <a:pt x="463" y="728"/>
                  </a:lnTo>
                  <a:lnTo>
                    <a:pt x="414" y="728"/>
                  </a:lnTo>
                  <a:lnTo>
                    <a:pt x="398" y="740"/>
                  </a:lnTo>
                  <a:lnTo>
                    <a:pt x="358" y="740"/>
                  </a:lnTo>
                  <a:lnTo>
                    <a:pt x="354" y="737"/>
                  </a:lnTo>
                  <a:lnTo>
                    <a:pt x="330" y="708"/>
                  </a:lnTo>
                  <a:lnTo>
                    <a:pt x="330" y="696"/>
                  </a:lnTo>
                  <a:lnTo>
                    <a:pt x="345" y="664"/>
                  </a:lnTo>
                  <a:lnTo>
                    <a:pt x="382" y="669"/>
                  </a:lnTo>
                  <a:lnTo>
                    <a:pt x="394" y="669"/>
                  </a:lnTo>
                  <a:lnTo>
                    <a:pt x="394" y="660"/>
                  </a:lnTo>
                  <a:lnTo>
                    <a:pt x="418" y="660"/>
                  </a:lnTo>
                  <a:lnTo>
                    <a:pt x="438" y="664"/>
                  </a:lnTo>
                  <a:lnTo>
                    <a:pt x="446" y="656"/>
                  </a:lnTo>
                  <a:lnTo>
                    <a:pt x="446" y="648"/>
                  </a:lnTo>
                  <a:lnTo>
                    <a:pt x="430" y="616"/>
                  </a:lnTo>
                  <a:lnTo>
                    <a:pt x="487" y="556"/>
                  </a:lnTo>
                  <a:lnTo>
                    <a:pt x="491" y="539"/>
                  </a:lnTo>
                  <a:lnTo>
                    <a:pt x="478" y="527"/>
                  </a:lnTo>
                  <a:lnTo>
                    <a:pt x="467" y="483"/>
                  </a:lnTo>
                  <a:lnTo>
                    <a:pt x="438" y="454"/>
                  </a:lnTo>
                  <a:lnTo>
                    <a:pt x="414" y="422"/>
                  </a:lnTo>
                  <a:lnTo>
                    <a:pt x="394" y="435"/>
                  </a:lnTo>
                  <a:lnTo>
                    <a:pt x="377" y="439"/>
                  </a:lnTo>
                  <a:lnTo>
                    <a:pt x="374" y="422"/>
                  </a:lnTo>
                  <a:lnTo>
                    <a:pt x="398" y="403"/>
                  </a:lnTo>
                  <a:lnTo>
                    <a:pt x="362" y="362"/>
                  </a:lnTo>
                  <a:lnTo>
                    <a:pt x="342" y="334"/>
                  </a:lnTo>
                  <a:lnTo>
                    <a:pt x="326" y="334"/>
                  </a:lnTo>
                  <a:lnTo>
                    <a:pt x="321" y="342"/>
                  </a:lnTo>
                  <a:lnTo>
                    <a:pt x="306" y="342"/>
                  </a:lnTo>
                  <a:lnTo>
                    <a:pt x="306" y="354"/>
                  </a:lnTo>
                  <a:lnTo>
                    <a:pt x="277" y="374"/>
                  </a:lnTo>
                  <a:lnTo>
                    <a:pt x="257" y="362"/>
                  </a:lnTo>
                  <a:lnTo>
                    <a:pt x="213" y="346"/>
                  </a:lnTo>
                  <a:lnTo>
                    <a:pt x="189" y="351"/>
                  </a:lnTo>
                  <a:lnTo>
                    <a:pt x="176" y="342"/>
                  </a:lnTo>
                  <a:lnTo>
                    <a:pt x="160" y="330"/>
                  </a:lnTo>
                  <a:lnTo>
                    <a:pt x="124" y="330"/>
                  </a:lnTo>
                  <a:lnTo>
                    <a:pt x="112" y="326"/>
                  </a:lnTo>
                  <a:lnTo>
                    <a:pt x="103" y="322"/>
                  </a:lnTo>
                  <a:lnTo>
                    <a:pt x="100" y="305"/>
                  </a:lnTo>
                  <a:lnTo>
                    <a:pt x="35" y="310"/>
                  </a:lnTo>
                  <a:lnTo>
                    <a:pt x="32" y="270"/>
                  </a:lnTo>
                  <a:lnTo>
                    <a:pt x="32" y="266"/>
                  </a:lnTo>
                  <a:lnTo>
                    <a:pt x="52" y="266"/>
                  </a:lnTo>
                  <a:lnTo>
                    <a:pt x="52" y="258"/>
                  </a:lnTo>
                  <a:lnTo>
                    <a:pt x="84" y="258"/>
                  </a:lnTo>
                  <a:lnTo>
                    <a:pt x="80" y="246"/>
                  </a:lnTo>
                  <a:lnTo>
                    <a:pt x="60" y="241"/>
                  </a:lnTo>
                  <a:lnTo>
                    <a:pt x="35" y="238"/>
                  </a:lnTo>
                  <a:lnTo>
                    <a:pt x="27" y="241"/>
                  </a:lnTo>
                  <a:lnTo>
                    <a:pt x="12" y="234"/>
                  </a:lnTo>
                  <a:lnTo>
                    <a:pt x="0" y="226"/>
                  </a:lnTo>
                  <a:lnTo>
                    <a:pt x="0" y="189"/>
                  </a:lnTo>
                  <a:lnTo>
                    <a:pt x="20" y="104"/>
                  </a:lnTo>
                  <a:lnTo>
                    <a:pt x="60" y="21"/>
                  </a:lnTo>
                  <a:lnTo>
                    <a:pt x="71" y="12"/>
                  </a:lnTo>
                  <a:lnTo>
                    <a:pt x="128" y="0"/>
                  </a:lnTo>
                  <a:lnTo>
                    <a:pt x="144" y="12"/>
                  </a:lnTo>
                  <a:lnTo>
                    <a:pt x="103" y="60"/>
                  </a:lnTo>
                  <a:lnTo>
                    <a:pt x="91" y="100"/>
                  </a:lnTo>
                  <a:lnTo>
                    <a:pt x="96" y="112"/>
                  </a:lnTo>
                  <a:lnTo>
                    <a:pt x="103" y="117"/>
                  </a:lnTo>
                  <a:lnTo>
                    <a:pt x="103" y="177"/>
                  </a:lnTo>
                  <a:lnTo>
                    <a:pt x="112" y="197"/>
                  </a:lnTo>
                  <a:lnTo>
                    <a:pt x="120" y="214"/>
                  </a:lnTo>
                  <a:lnTo>
                    <a:pt x="152" y="229"/>
                  </a:lnTo>
                  <a:lnTo>
                    <a:pt x="152" y="214"/>
                  </a:lnTo>
                  <a:lnTo>
                    <a:pt x="137" y="205"/>
                  </a:lnTo>
                  <a:lnTo>
                    <a:pt x="120" y="177"/>
                  </a:lnTo>
                  <a:lnTo>
                    <a:pt x="132" y="157"/>
                  </a:lnTo>
                  <a:lnTo>
                    <a:pt x="132" y="153"/>
                  </a:lnTo>
                  <a:lnTo>
                    <a:pt x="149" y="153"/>
                  </a:lnTo>
                  <a:lnTo>
                    <a:pt x="149" y="145"/>
                  </a:lnTo>
                  <a:lnTo>
                    <a:pt x="144" y="133"/>
                  </a:lnTo>
                  <a:lnTo>
                    <a:pt x="128" y="121"/>
                  </a:lnTo>
                  <a:lnTo>
                    <a:pt x="120" y="117"/>
                  </a:lnTo>
                  <a:lnTo>
                    <a:pt x="128" y="72"/>
                  </a:lnTo>
                  <a:lnTo>
                    <a:pt x="144" y="53"/>
                  </a:lnTo>
                  <a:lnTo>
                    <a:pt x="189" y="12"/>
                  </a:lnTo>
                  <a:lnTo>
                    <a:pt x="233" y="12"/>
                  </a:lnTo>
                  <a:lnTo>
                    <a:pt x="253" y="68"/>
                  </a:lnTo>
                  <a:lnTo>
                    <a:pt x="257" y="80"/>
                  </a:lnTo>
                  <a:lnTo>
                    <a:pt x="265" y="89"/>
                  </a:lnTo>
                  <a:lnTo>
                    <a:pt x="265" y="97"/>
                  </a:lnTo>
                  <a:lnTo>
                    <a:pt x="257" y="104"/>
                  </a:lnTo>
                  <a:lnTo>
                    <a:pt x="265" y="157"/>
                  </a:lnTo>
                  <a:lnTo>
                    <a:pt x="265" y="157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5780160" y="1717560"/>
              <a:ext cx="204840" cy="146160"/>
            </a:xfrm>
            <a:custGeom>
              <a:avLst/>
              <a:gdLst/>
              <a:ahLst/>
              <a:rect l="l" t="t" r="r" b="b"/>
              <a:pathLst>
                <a:path w="129" h="92">
                  <a:moveTo>
                    <a:pt x="0" y="0"/>
                  </a:moveTo>
                  <a:lnTo>
                    <a:pt x="29" y="8"/>
                  </a:lnTo>
                  <a:lnTo>
                    <a:pt x="73" y="8"/>
                  </a:lnTo>
                  <a:lnTo>
                    <a:pt x="97" y="28"/>
                  </a:lnTo>
                  <a:lnTo>
                    <a:pt x="108" y="40"/>
                  </a:lnTo>
                  <a:lnTo>
                    <a:pt x="129" y="77"/>
                  </a:lnTo>
                  <a:lnTo>
                    <a:pt x="73" y="77"/>
                  </a:lnTo>
                  <a:lnTo>
                    <a:pt x="61" y="92"/>
                  </a:lnTo>
                  <a:lnTo>
                    <a:pt x="40" y="92"/>
                  </a:lnTo>
                  <a:lnTo>
                    <a:pt x="36" y="85"/>
                  </a:lnTo>
                  <a:lnTo>
                    <a:pt x="36" y="68"/>
                  </a:lnTo>
                  <a:lnTo>
                    <a:pt x="0" y="4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5780160" y="1717560"/>
              <a:ext cx="204840" cy="146160"/>
            </a:xfrm>
            <a:custGeom>
              <a:avLst/>
              <a:gdLst/>
              <a:ahLst/>
              <a:rect l="l" t="t" r="r" b="b"/>
              <a:pathLst>
                <a:path w="129" h="92">
                  <a:moveTo>
                    <a:pt x="0" y="0"/>
                  </a:moveTo>
                  <a:lnTo>
                    <a:pt x="29" y="8"/>
                  </a:lnTo>
                  <a:lnTo>
                    <a:pt x="73" y="8"/>
                  </a:lnTo>
                  <a:lnTo>
                    <a:pt x="97" y="28"/>
                  </a:lnTo>
                  <a:lnTo>
                    <a:pt x="108" y="40"/>
                  </a:lnTo>
                  <a:lnTo>
                    <a:pt x="129" y="77"/>
                  </a:lnTo>
                  <a:lnTo>
                    <a:pt x="73" y="77"/>
                  </a:lnTo>
                  <a:lnTo>
                    <a:pt x="61" y="92"/>
                  </a:lnTo>
                  <a:lnTo>
                    <a:pt x="40" y="92"/>
                  </a:lnTo>
                  <a:lnTo>
                    <a:pt x="36" y="85"/>
                  </a:lnTo>
                  <a:lnTo>
                    <a:pt x="36" y="68"/>
                  </a:lnTo>
                  <a:lnTo>
                    <a:pt x="0" y="4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5934240" y="2452680"/>
              <a:ext cx="114120" cy="127080"/>
            </a:xfrm>
            <a:custGeom>
              <a:avLst/>
              <a:gdLst/>
              <a:ahLst/>
              <a:rect l="l" t="t" r="r" b="b"/>
              <a:pathLst>
                <a:path w="72" h="80">
                  <a:moveTo>
                    <a:pt x="20" y="0"/>
                  </a:moveTo>
                  <a:lnTo>
                    <a:pt x="64" y="0"/>
                  </a:lnTo>
                  <a:lnTo>
                    <a:pt x="72" y="20"/>
                  </a:lnTo>
                  <a:lnTo>
                    <a:pt x="72" y="40"/>
                  </a:lnTo>
                  <a:lnTo>
                    <a:pt x="60" y="76"/>
                  </a:lnTo>
                  <a:lnTo>
                    <a:pt x="44" y="80"/>
                  </a:lnTo>
                  <a:lnTo>
                    <a:pt x="20" y="80"/>
                  </a:lnTo>
                  <a:lnTo>
                    <a:pt x="0" y="52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5934240" y="2452680"/>
              <a:ext cx="114120" cy="127080"/>
            </a:xfrm>
            <a:custGeom>
              <a:avLst/>
              <a:gdLst/>
              <a:ahLst/>
              <a:rect l="l" t="t" r="r" b="b"/>
              <a:pathLst>
                <a:path w="72" h="80">
                  <a:moveTo>
                    <a:pt x="20" y="0"/>
                  </a:moveTo>
                  <a:lnTo>
                    <a:pt x="64" y="0"/>
                  </a:lnTo>
                  <a:lnTo>
                    <a:pt x="72" y="20"/>
                  </a:lnTo>
                  <a:lnTo>
                    <a:pt x="72" y="40"/>
                  </a:lnTo>
                  <a:lnTo>
                    <a:pt x="60" y="76"/>
                  </a:lnTo>
                  <a:lnTo>
                    <a:pt x="44" y="80"/>
                  </a:lnTo>
                  <a:lnTo>
                    <a:pt x="20" y="80"/>
                  </a:lnTo>
                  <a:lnTo>
                    <a:pt x="0" y="52"/>
                  </a:lnTo>
                  <a:lnTo>
                    <a:pt x="20" y="0"/>
                  </a:lnTo>
                  <a:lnTo>
                    <a:pt x="2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516640" y="2727360"/>
              <a:ext cx="295200" cy="293760"/>
            </a:xfrm>
            <a:custGeom>
              <a:avLst/>
              <a:gdLst/>
              <a:ahLst/>
              <a:rect l="l" t="t" r="r" b="b"/>
              <a:pathLst>
                <a:path w="186" h="185">
                  <a:moveTo>
                    <a:pt x="61" y="0"/>
                  </a:moveTo>
                  <a:lnTo>
                    <a:pt x="73" y="40"/>
                  </a:lnTo>
                  <a:lnTo>
                    <a:pt x="85" y="56"/>
                  </a:lnTo>
                  <a:lnTo>
                    <a:pt x="149" y="101"/>
                  </a:lnTo>
                  <a:lnTo>
                    <a:pt x="154" y="121"/>
                  </a:lnTo>
                  <a:lnTo>
                    <a:pt x="166" y="124"/>
                  </a:lnTo>
                  <a:lnTo>
                    <a:pt x="186" y="124"/>
                  </a:lnTo>
                  <a:lnTo>
                    <a:pt x="186" y="136"/>
                  </a:lnTo>
                  <a:lnTo>
                    <a:pt x="178" y="153"/>
                  </a:lnTo>
                  <a:lnTo>
                    <a:pt x="166" y="153"/>
                  </a:lnTo>
                  <a:lnTo>
                    <a:pt x="126" y="145"/>
                  </a:lnTo>
                  <a:lnTo>
                    <a:pt x="126" y="133"/>
                  </a:lnTo>
                  <a:lnTo>
                    <a:pt x="102" y="129"/>
                  </a:lnTo>
                  <a:lnTo>
                    <a:pt x="85" y="153"/>
                  </a:lnTo>
                  <a:lnTo>
                    <a:pt x="61" y="185"/>
                  </a:lnTo>
                  <a:lnTo>
                    <a:pt x="41" y="181"/>
                  </a:lnTo>
                  <a:lnTo>
                    <a:pt x="33" y="153"/>
                  </a:lnTo>
                  <a:lnTo>
                    <a:pt x="5" y="153"/>
                  </a:lnTo>
                  <a:lnTo>
                    <a:pt x="0" y="145"/>
                  </a:lnTo>
                  <a:lnTo>
                    <a:pt x="0" y="136"/>
                  </a:lnTo>
                  <a:lnTo>
                    <a:pt x="5" y="129"/>
                  </a:lnTo>
                  <a:lnTo>
                    <a:pt x="26" y="109"/>
                  </a:lnTo>
                  <a:lnTo>
                    <a:pt x="26" y="101"/>
                  </a:lnTo>
                  <a:lnTo>
                    <a:pt x="17" y="89"/>
                  </a:lnTo>
                  <a:lnTo>
                    <a:pt x="12" y="72"/>
                  </a:lnTo>
                  <a:lnTo>
                    <a:pt x="12" y="65"/>
                  </a:lnTo>
                  <a:lnTo>
                    <a:pt x="21" y="53"/>
                  </a:lnTo>
                  <a:lnTo>
                    <a:pt x="29" y="40"/>
                  </a:lnTo>
                  <a:lnTo>
                    <a:pt x="29" y="24"/>
                  </a:lnTo>
                  <a:lnTo>
                    <a:pt x="53" y="8"/>
                  </a:lnTo>
                  <a:lnTo>
                    <a:pt x="61" y="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516640" y="2727360"/>
              <a:ext cx="295200" cy="293760"/>
            </a:xfrm>
            <a:custGeom>
              <a:avLst/>
              <a:gdLst/>
              <a:ahLst/>
              <a:rect l="l" t="t" r="r" b="b"/>
              <a:pathLst>
                <a:path w="186" h="185">
                  <a:moveTo>
                    <a:pt x="61" y="0"/>
                  </a:moveTo>
                  <a:lnTo>
                    <a:pt x="73" y="40"/>
                  </a:lnTo>
                  <a:lnTo>
                    <a:pt x="85" y="56"/>
                  </a:lnTo>
                  <a:lnTo>
                    <a:pt x="149" y="101"/>
                  </a:lnTo>
                  <a:lnTo>
                    <a:pt x="154" y="121"/>
                  </a:lnTo>
                  <a:lnTo>
                    <a:pt x="166" y="124"/>
                  </a:lnTo>
                  <a:lnTo>
                    <a:pt x="186" y="124"/>
                  </a:lnTo>
                  <a:lnTo>
                    <a:pt x="186" y="136"/>
                  </a:lnTo>
                  <a:lnTo>
                    <a:pt x="178" y="153"/>
                  </a:lnTo>
                  <a:lnTo>
                    <a:pt x="166" y="153"/>
                  </a:lnTo>
                  <a:lnTo>
                    <a:pt x="126" y="145"/>
                  </a:lnTo>
                  <a:lnTo>
                    <a:pt x="126" y="133"/>
                  </a:lnTo>
                  <a:lnTo>
                    <a:pt x="102" y="129"/>
                  </a:lnTo>
                  <a:lnTo>
                    <a:pt x="85" y="153"/>
                  </a:lnTo>
                  <a:lnTo>
                    <a:pt x="61" y="185"/>
                  </a:lnTo>
                  <a:lnTo>
                    <a:pt x="41" y="181"/>
                  </a:lnTo>
                  <a:lnTo>
                    <a:pt x="33" y="153"/>
                  </a:lnTo>
                  <a:lnTo>
                    <a:pt x="5" y="153"/>
                  </a:lnTo>
                  <a:lnTo>
                    <a:pt x="0" y="145"/>
                  </a:lnTo>
                  <a:lnTo>
                    <a:pt x="0" y="136"/>
                  </a:lnTo>
                  <a:lnTo>
                    <a:pt x="5" y="129"/>
                  </a:lnTo>
                  <a:lnTo>
                    <a:pt x="26" y="109"/>
                  </a:lnTo>
                  <a:lnTo>
                    <a:pt x="26" y="101"/>
                  </a:lnTo>
                  <a:lnTo>
                    <a:pt x="17" y="89"/>
                  </a:lnTo>
                  <a:lnTo>
                    <a:pt x="12" y="72"/>
                  </a:lnTo>
                  <a:lnTo>
                    <a:pt x="12" y="65"/>
                  </a:lnTo>
                  <a:lnTo>
                    <a:pt x="21" y="53"/>
                  </a:lnTo>
                  <a:lnTo>
                    <a:pt x="29" y="40"/>
                  </a:lnTo>
                  <a:lnTo>
                    <a:pt x="29" y="24"/>
                  </a:lnTo>
                  <a:lnTo>
                    <a:pt x="53" y="8"/>
                  </a:lnTo>
                  <a:lnTo>
                    <a:pt x="61" y="0"/>
                  </a:lnTo>
                  <a:lnTo>
                    <a:pt x="61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934240" y="2951280"/>
              <a:ext cx="44280" cy="381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0"/>
                  </a:moveTo>
                  <a:lnTo>
                    <a:pt x="4" y="0"/>
                  </a:lnTo>
                  <a:lnTo>
                    <a:pt x="23" y="8"/>
                  </a:lnTo>
                  <a:lnTo>
                    <a:pt x="28" y="20"/>
                  </a:lnTo>
                  <a:lnTo>
                    <a:pt x="20" y="24"/>
                  </a:lnTo>
                  <a:lnTo>
                    <a:pt x="11" y="2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934240" y="2951280"/>
              <a:ext cx="44280" cy="381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0"/>
                  </a:moveTo>
                  <a:lnTo>
                    <a:pt x="4" y="0"/>
                  </a:lnTo>
                  <a:lnTo>
                    <a:pt x="23" y="8"/>
                  </a:lnTo>
                  <a:lnTo>
                    <a:pt x="28" y="20"/>
                  </a:lnTo>
                  <a:lnTo>
                    <a:pt x="20" y="24"/>
                  </a:lnTo>
                  <a:lnTo>
                    <a:pt x="11" y="2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877000" y="2963880"/>
              <a:ext cx="57240" cy="5076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27" y="4"/>
                  </a:moveTo>
                  <a:lnTo>
                    <a:pt x="36" y="24"/>
                  </a:lnTo>
                  <a:lnTo>
                    <a:pt x="27" y="32"/>
                  </a:lnTo>
                  <a:lnTo>
                    <a:pt x="15" y="28"/>
                  </a:lnTo>
                  <a:lnTo>
                    <a:pt x="0" y="16"/>
                  </a:lnTo>
                  <a:lnTo>
                    <a:pt x="8" y="0"/>
                  </a:lnTo>
                  <a:lnTo>
                    <a:pt x="27" y="4"/>
                  </a:lnTo>
                  <a:lnTo>
                    <a:pt x="27" y="4"/>
                  </a:lnTo>
                  <a:lnTo>
                    <a:pt x="27" y="4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5877000" y="2963880"/>
              <a:ext cx="57240" cy="5076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27" y="4"/>
                  </a:moveTo>
                  <a:lnTo>
                    <a:pt x="36" y="24"/>
                  </a:lnTo>
                  <a:lnTo>
                    <a:pt x="27" y="32"/>
                  </a:lnTo>
                  <a:lnTo>
                    <a:pt x="15" y="28"/>
                  </a:lnTo>
                  <a:lnTo>
                    <a:pt x="0" y="16"/>
                  </a:lnTo>
                  <a:lnTo>
                    <a:pt x="8" y="0"/>
                  </a:lnTo>
                  <a:lnTo>
                    <a:pt x="27" y="4"/>
                  </a:lnTo>
                  <a:lnTo>
                    <a:pt x="27" y="4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5651640" y="3035160"/>
              <a:ext cx="96840" cy="74880"/>
            </a:xfrm>
            <a:custGeom>
              <a:avLst/>
              <a:gdLst/>
              <a:ahLst/>
              <a:rect l="l" t="t" r="r" b="b"/>
              <a:pathLst>
                <a:path w="61" h="47">
                  <a:moveTo>
                    <a:pt x="25" y="3"/>
                  </a:moveTo>
                  <a:lnTo>
                    <a:pt x="61" y="0"/>
                  </a:lnTo>
                  <a:lnTo>
                    <a:pt x="61" y="8"/>
                  </a:lnTo>
                  <a:lnTo>
                    <a:pt x="37" y="32"/>
                  </a:lnTo>
                  <a:lnTo>
                    <a:pt x="32" y="40"/>
                  </a:lnTo>
                  <a:lnTo>
                    <a:pt x="25" y="47"/>
                  </a:lnTo>
                  <a:lnTo>
                    <a:pt x="13" y="43"/>
                  </a:lnTo>
                  <a:lnTo>
                    <a:pt x="0" y="32"/>
                  </a:lnTo>
                  <a:lnTo>
                    <a:pt x="0" y="27"/>
                  </a:lnTo>
                  <a:lnTo>
                    <a:pt x="25" y="3"/>
                  </a:lnTo>
                  <a:lnTo>
                    <a:pt x="25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651640" y="3035160"/>
              <a:ext cx="96840" cy="74880"/>
            </a:xfrm>
            <a:custGeom>
              <a:avLst/>
              <a:gdLst/>
              <a:ahLst/>
              <a:rect l="l" t="t" r="r" b="b"/>
              <a:pathLst>
                <a:path w="61" h="47">
                  <a:moveTo>
                    <a:pt x="25" y="3"/>
                  </a:moveTo>
                  <a:lnTo>
                    <a:pt x="61" y="0"/>
                  </a:lnTo>
                  <a:lnTo>
                    <a:pt x="61" y="8"/>
                  </a:lnTo>
                  <a:lnTo>
                    <a:pt x="37" y="32"/>
                  </a:lnTo>
                  <a:lnTo>
                    <a:pt x="32" y="40"/>
                  </a:lnTo>
                  <a:lnTo>
                    <a:pt x="25" y="47"/>
                  </a:lnTo>
                  <a:lnTo>
                    <a:pt x="13" y="43"/>
                  </a:lnTo>
                  <a:lnTo>
                    <a:pt x="0" y="32"/>
                  </a:lnTo>
                  <a:lnTo>
                    <a:pt x="0" y="27"/>
                  </a:lnTo>
                  <a:lnTo>
                    <a:pt x="25" y="3"/>
                  </a:lnTo>
                  <a:lnTo>
                    <a:pt x="25" y="3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792760" y="3086280"/>
              <a:ext cx="57240" cy="82440"/>
            </a:xfrm>
            <a:custGeom>
              <a:avLst/>
              <a:gdLst/>
              <a:ahLst/>
              <a:rect l="l" t="t" r="r" b="b"/>
              <a:pathLst>
                <a:path w="36" h="52">
                  <a:moveTo>
                    <a:pt x="28" y="0"/>
                  </a:moveTo>
                  <a:lnTo>
                    <a:pt x="36" y="11"/>
                  </a:lnTo>
                  <a:lnTo>
                    <a:pt x="28" y="52"/>
                  </a:lnTo>
                  <a:lnTo>
                    <a:pt x="0" y="35"/>
                  </a:lnTo>
                  <a:lnTo>
                    <a:pt x="0" y="8"/>
                  </a:lnTo>
                  <a:lnTo>
                    <a:pt x="28" y="8"/>
                  </a:lnTo>
                  <a:lnTo>
                    <a:pt x="2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5792760" y="3086280"/>
              <a:ext cx="57240" cy="82440"/>
            </a:xfrm>
            <a:custGeom>
              <a:avLst/>
              <a:gdLst/>
              <a:ahLst/>
              <a:rect l="l" t="t" r="r" b="b"/>
              <a:pathLst>
                <a:path w="36" h="52">
                  <a:moveTo>
                    <a:pt x="28" y="0"/>
                  </a:moveTo>
                  <a:lnTo>
                    <a:pt x="36" y="11"/>
                  </a:lnTo>
                  <a:lnTo>
                    <a:pt x="28" y="52"/>
                  </a:lnTo>
                  <a:lnTo>
                    <a:pt x="0" y="35"/>
                  </a:lnTo>
                  <a:lnTo>
                    <a:pt x="0" y="8"/>
                  </a:lnTo>
                  <a:lnTo>
                    <a:pt x="28" y="8"/>
                  </a:lnTo>
                  <a:lnTo>
                    <a:pt x="28" y="0"/>
                  </a:lnTo>
                  <a:lnTo>
                    <a:pt x="28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6470640" y="3141720"/>
              <a:ext cx="44640" cy="27000"/>
            </a:xfrm>
            <a:custGeom>
              <a:avLst/>
              <a:gdLst/>
              <a:ahLst/>
              <a:rect l="l" t="t" r="r" b="b"/>
              <a:pathLst>
                <a:path w="28" h="17">
                  <a:moveTo>
                    <a:pt x="0" y="5"/>
                  </a:moveTo>
                  <a:lnTo>
                    <a:pt x="20" y="0"/>
                  </a:lnTo>
                  <a:lnTo>
                    <a:pt x="28" y="9"/>
                  </a:lnTo>
                  <a:lnTo>
                    <a:pt x="25" y="17"/>
                  </a:lnTo>
                  <a:lnTo>
                    <a:pt x="8" y="17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6470640" y="3141720"/>
              <a:ext cx="44640" cy="27000"/>
            </a:xfrm>
            <a:custGeom>
              <a:avLst/>
              <a:gdLst/>
              <a:ahLst/>
              <a:rect l="l" t="t" r="r" b="b"/>
              <a:pathLst>
                <a:path w="28" h="17">
                  <a:moveTo>
                    <a:pt x="0" y="5"/>
                  </a:moveTo>
                  <a:lnTo>
                    <a:pt x="20" y="0"/>
                  </a:lnTo>
                  <a:lnTo>
                    <a:pt x="28" y="9"/>
                  </a:lnTo>
                  <a:lnTo>
                    <a:pt x="25" y="17"/>
                  </a:lnTo>
                  <a:lnTo>
                    <a:pt x="8" y="17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157560" y="1666800"/>
              <a:ext cx="3741840" cy="2874960"/>
            </a:xfrm>
            <a:custGeom>
              <a:avLst/>
              <a:gdLst/>
              <a:ahLst/>
              <a:rect l="l" t="t" r="r" b="b"/>
              <a:pathLst>
                <a:path w="2357" h="1811">
                  <a:moveTo>
                    <a:pt x="323" y="1360"/>
                  </a:moveTo>
                  <a:lnTo>
                    <a:pt x="404" y="1485"/>
                  </a:lnTo>
                  <a:lnTo>
                    <a:pt x="367" y="1473"/>
                  </a:lnTo>
                  <a:lnTo>
                    <a:pt x="391" y="1513"/>
                  </a:lnTo>
                  <a:lnTo>
                    <a:pt x="496" y="1570"/>
                  </a:lnTo>
                  <a:lnTo>
                    <a:pt x="496" y="1533"/>
                  </a:lnTo>
                  <a:lnTo>
                    <a:pt x="512" y="1541"/>
                  </a:lnTo>
                  <a:lnTo>
                    <a:pt x="1294" y="1541"/>
                  </a:lnTo>
                  <a:lnTo>
                    <a:pt x="1302" y="1557"/>
                  </a:lnTo>
                  <a:lnTo>
                    <a:pt x="1346" y="1574"/>
                  </a:lnTo>
                  <a:lnTo>
                    <a:pt x="1415" y="1577"/>
                  </a:lnTo>
                  <a:lnTo>
                    <a:pt x="1419" y="1562"/>
                  </a:lnTo>
                  <a:lnTo>
                    <a:pt x="1471" y="1550"/>
                  </a:lnTo>
                  <a:lnTo>
                    <a:pt x="1507" y="1550"/>
                  </a:lnTo>
                  <a:lnTo>
                    <a:pt x="1523" y="1589"/>
                  </a:lnTo>
                  <a:lnTo>
                    <a:pt x="1539" y="1589"/>
                  </a:lnTo>
                  <a:lnTo>
                    <a:pt x="1564" y="1634"/>
                  </a:lnTo>
                  <a:lnTo>
                    <a:pt x="1552" y="1642"/>
                  </a:lnTo>
                  <a:lnTo>
                    <a:pt x="1564" y="1650"/>
                  </a:lnTo>
                  <a:lnTo>
                    <a:pt x="1652" y="1658"/>
                  </a:lnTo>
                  <a:lnTo>
                    <a:pt x="1688" y="1702"/>
                  </a:lnTo>
                  <a:lnTo>
                    <a:pt x="1681" y="1714"/>
                  </a:lnTo>
                  <a:lnTo>
                    <a:pt x="1652" y="1714"/>
                  </a:lnTo>
                  <a:lnTo>
                    <a:pt x="1640" y="1694"/>
                  </a:lnTo>
                  <a:lnTo>
                    <a:pt x="1624" y="1767"/>
                  </a:lnTo>
                  <a:lnTo>
                    <a:pt x="1608" y="1775"/>
                  </a:lnTo>
                  <a:lnTo>
                    <a:pt x="1612" y="1795"/>
                  </a:lnTo>
                  <a:lnTo>
                    <a:pt x="1603" y="1811"/>
                  </a:lnTo>
                  <a:lnTo>
                    <a:pt x="1624" y="1811"/>
                  </a:lnTo>
                  <a:lnTo>
                    <a:pt x="1652" y="1791"/>
                  </a:lnTo>
                  <a:lnTo>
                    <a:pt x="1681" y="1783"/>
                  </a:lnTo>
                  <a:lnTo>
                    <a:pt x="1713" y="1783"/>
                  </a:lnTo>
                  <a:lnTo>
                    <a:pt x="1708" y="1763"/>
                  </a:lnTo>
                  <a:lnTo>
                    <a:pt x="1688" y="1763"/>
                  </a:lnTo>
                  <a:lnTo>
                    <a:pt x="1721" y="1735"/>
                  </a:lnTo>
                  <a:lnTo>
                    <a:pt x="1772" y="1731"/>
                  </a:lnTo>
                  <a:lnTo>
                    <a:pt x="1817" y="1690"/>
                  </a:lnTo>
                  <a:lnTo>
                    <a:pt x="1918" y="1690"/>
                  </a:lnTo>
                  <a:lnTo>
                    <a:pt x="1970" y="1602"/>
                  </a:lnTo>
                  <a:lnTo>
                    <a:pt x="1986" y="1614"/>
                  </a:lnTo>
                  <a:lnTo>
                    <a:pt x="2014" y="1602"/>
                  </a:lnTo>
                  <a:lnTo>
                    <a:pt x="2046" y="1702"/>
                  </a:lnTo>
                  <a:lnTo>
                    <a:pt x="2115" y="1682"/>
                  </a:lnTo>
                  <a:lnTo>
                    <a:pt x="2135" y="1687"/>
                  </a:lnTo>
                  <a:lnTo>
                    <a:pt x="2124" y="1699"/>
                  </a:lnTo>
                  <a:lnTo>
                    <a:pt x="2112" y="1690"/>
                  </a:lnTo>
                  <a:lnTo>
                    <a:pt x="2055" y="1738"/>
                  </a:lnTo>
                  <a:lnTo>
                    <a:pt x="2087" y="1763"/>
                  </a:lnTo>
                  <a:lnTo>
                    <a:pt x="2244" y="1674"/>
                  </a:lnTo>
                  <a:lnTo>
                    <a:pt x="2228" y="1614"/>
                  </a:lnTo>
                  <a:lnTo>
                    <a:pt x="2217" y="1614"/>
                  </a:lnTo>
                  <a:lnTo>
                    <a:pt x="2200" y="1662"/>
                  </a:lnTo>
                  <a:lnTo>
                    <a:pt x="2164" y="1662"/>
                  </a:lnTo>
                  <a:lnTo>
                    <a:pt x="2176" y="1630"/>
                  </a:lnTo>
                  <a:lnTo>
                    <a:pt x="2124" y="1614"/>
                  </a:lnTo>
                  <a:lnTo>
                    <a:pt x="2119" y="1650"/>
                  </a:lnTo>
                  <a:lnTo>
                    <a:pt x="2107" y="1642"/>
                  </a:lnTo>
                  <a:lnTo>
                    <a:pt x="2112" y="1586"/>
                  </a:lnTo>
                  <a:lnTo>
                    <a:pt x="2075" y="1582"/>
                  </a:lnTo>
                  <a:lnTo>
                    <a:pt x="2067" y="1570"/>
                  </a:lnTo>
                  <a:lnTo>
                    <a:pt x="2124" y="1570"/>
                  </a:lnTo>
                  <a:lnTo>
                    <a:pt x="2103" y="1530"/>
                  </a:lnTo>
                  <a:lnTo>
                    <a:pt x="1955" y="1586"/>
                  </a:lnTo>
                  <a:lnTo>
                    <a:pt x="1995" y="1538"/>
                  </a:lnTo>
                  <a:lnTo>
                    <a:pt x="2067" y="1489"/>
                  </a:lnTo>
                  <a:lnTo>
                    <a:pt x="2236" y="1477"/>
                  </a:lnTo>
                  <a:lnTo>
                    <a:pt x="2357" y="1408"/>
                  </a:lnTo>
                  <a:lnTo>
                    <a:pt x="2357" y="1332"/>
                  </a:lnTo>
                  <a:lnTo>
                    <a:pt x="2256" y="1256"/>
                  </a:lnTo>
                  <a:lnTo>
                    <a:pt x="2236" y="1256"/>
                  </a:lnTo>
                  <a:lnTo>
                    <a:pt x="2107" y="1002"/>
                  </a:lnTo>
                  <a:lnTo>
                    <a:pt x="2091" y="1019"/>
                  </a:lnTo>
                  <a:lnTo>
                    <a:pt x="2046" y="1107"/>
                  </a:lnTo>
                  <a:lnTo>
                    <a:pt x="1970" y="1083"/>
                  </a:lnTo>
                  <a:lnTo>
                    <a:pt x="1978" y="974"/>
                  </a:lnTo>
                  <a:lnTo>
                    <a:pt x="1914" y="962"/>
                  </a:lnTo>
                  <a:lnTo>
                    <a:pt x="1853" y="889"/>
                  </a:lnTo>
                  <a:lnTo>
                    <a:pt x="1740" y="885"/>
                  </a:lnTo>
                  <a:lnTo>
                    <a:pt x="1745" y="1038"/>
                  </a:lnTo>
                  <a:lnTo>
                    <a:pt x="1721" y="1090"/>
                  </a:lnTo>
                  <a:lnTo>
                    <a:pt x="1765" y="1159"/>
                  </a:lnTo>
                  <a:lnTo>
                    <a:pt x="1772" y="1227"/>
                  </a:lnTo>
                  <a:lnTo>
                    <a:pt x="1745" y="1276"/>
                  </a:lnTo>
                  <a:lnTo>
                    <a:pt x="1688" y="1303"/>
                  </a:lnTo>
                  <a:lnTo>
                    <a:pt x="1713" y="1332"/>
                  </a:lnTo>
                  <a:lnTo>
                    <a:pt x="1708" y="1433"/>
                  </a:lnTo>
                  <a:lnTo>
                    <a:pt x="1688" y="1449"/>
                  </a:lnTo>
                  <a:lnTo>
                    <a:pt x="1672" y="1440"/>
                  </a:lnTo>
                  <a:lnTo>
                    <a:pt x="1628" y="1381"/>
                  </a:lnTo>
                  <a:lnTo>
                    <a:pt x="1640" y="1376"/>
                  </a:lnTo>
                  <a:lnTo>
                    <a:pt x="1669" y="1376"/>
                  </a:lnTo>
                  <a:lnTo>
                    <a:pt x="1640" y="1356"/>
                  </a:lnTo>
                  <a:lnTo>
                    <a:pt x="1616" y="1376"/>
                  </a:lnTo>
                  <a:lnTo>
                    <a:pt x="1628" y="1279"/>
                  </a:lnTo>
                  <a:lnTo>
                    <a:pt x="1486" y="1236"/>
                  </a:lnTo>
                  <a:lnTo>
                    <a:pt x="1455" y="1200"/>
                  </a:lnTo>
                  <a:lnTo>
                    <a:pt x="1382" y="1175"/>
                  </a:lnTo>
                  <a:lnTo>
                    <a:pt x="1334" y="1183"/>
                  </a:lnTo>
                  <a:lnTo>
                    <a:pt x="1326" y="1098"/>
                  </a:lnTo>
                  <a:lnTo>
                    <a:pt x="1285" y="1098"/>
                  </a:lnTo>
                  <a:lnTo>
                    <a:pt x="1278" y="1022"/>
                  </a:lnTo>
                  <a:lnTo>
                    <a:pt x="1512" y="660"/>
                  </a:lnTo>
                  <a:lnTo>
                    <a:pt x="1486" y="628"/>
                  </a:lnTo>
                  <a:lnTo>
                    <a:pt x="1527" y="628"/>
                  </a:lnTo>
                  <a:lnTo>
                    <a:pt x="1588" y="696"/>
                  </a:lnTo>
                  <a:lnTo>
                    <a:pt x="1584" y="660"/>
                  </a:lnTo>
                  <a:lnTo>
                    <a:pt x="1588" y="640"/>
                  </a:lnTo>
                  <a:lnTo>
                    <a:pt x="1640" y="588"/>
                  </a:lnTo>
                  <a:lnTo>
                    <a:pt x="1635" y="532"/>
                  </a:lnTo>
                  <a:lnTo>
                    <a:pt x="1608" y="495"/>
                  </a:lnTo>
                  <a:lnTo>
                    <a:pt x="1632" y="486"/>
                  </a:lnTo>
                  <a:lnTo>
                    <a:pt x="1640" y="451"/>
                  </a:lnTo>
                  <a:lnTo>
                    <a:pt x="1603" y="394"/>
                  </a:lnTo>
                  <a:lnTo>
                    <a:pt x="1527" y="386"/>
                  </a:lnTo>
                  <a:lnTo>
                    <a:pt x="1539" y="467"/>
                  </a:lnTo>
                  <a:lnTo>
                    <a:pt x="1515" y="479"/>
                  </a:lnTo>
                  <a:lnTo>
                    <a:pt x="1479" y="571"/>
                  </a:lnTo>
                  <a:lnTo>
                    <a:pt x="1455" y="527"/>
                  </a:lnTo>
                  <a:lnTo>
                    <a:pt x="1463" y="475"/>
                  </a:lnTo>
                  <a:lnTo>
                    <a:pt x="1419" y="430"/>
                  </a:lnTo>
                  <a:lnTo>
                    <a:pt x="1395" y="486"/>
                  </a:lnTo>
                  <a:lnTo>
                    <a:pt x="1374" y="430"/>
                  </a:lnTo>
                  <a:lnTo>
                    <a:pt x="1395" y="419"/>
                  </a:lnTo>
                  <a:lnTo>
                    <a:pt x="1370" y="394"/>
                  </a:lnTo>
                  <a:lnTo>
                    <a:pt x="1354" y="406"/>
                  </a:lnTo>
                  <a:lnTo>
                    <a:pt x="1329" y="394"/>
                  </a:lnTo>
                  <a:lnTo>
                    <a:pt x="1334" y="362"/>
                  </a:lnTo>
                  <a:lnTo>
                    <a:pt x="1354" y="358"/>
                  </a:lnTo>
                  <a:lnTo>
                    <a:pt x="1354" y="346"/>
                  </a:lnTo>
                  <a:lnTo>
                    <a:pt x="1326" y="314"/>
                  </a:lnTo>
                  <a:lnTo>
                    <a:pt x="1334" y="278"/>
                  </a:lnTo>
                  <a:lnTo>
                    <a:pt x="1285" y="205"/>
                  </a:lnTo>
                  <a:lnTo>
                    <a:pt x="1314" y="153"/>
                  </a:lnTo>
                  <a:lnTo>
                    <a:pt x="1297" y="141"/>
                  </a:lnTo>
                  <a:lnTo>
                    <a:pt x="1346" y="132"/>
                  </a:lnTo>
                  <a:lnTo>
                    <a:pt x="1398" y="16"/>
                  </a:lnTo>
                  <a:lnTo>
                    <a:pt x="1297" y="0"/>
                  </a:lnTo>
                  <a:lnTo>
                    <a:pt x="1245" y="19"/>
                  </a:lnTo>
                  <a:lnTo>
                    <a:pt x="1258" y="44"/>
                  </a:lnTo>
                  <a:lnTo>
                    <a:pt x="1245" y="68"/>
                  </a:lnTo>
                  <a:lnTo>
                    <a:pt x="1253" y="173"/>
                  </a:lnTo>
                  <a:lnTo>
                    <a:pt x="1270" y="189"/>
                  </a:lnTo>
                  <a:lnTo>
                    <a:pt x="1250" y="266"/>
                  </a:lnTo>
                  <a:lnTo>
                    <a:pt x="1224" y="281"/>
                  </a:lnTo>
                  <a:lnTo>
                    <a:pt x="1224" y="398"/>
                  </a:lnTo>
                  <a:lnTo>
                    <a:pt x="1285" y="419"/>
                  </a:lnTo>
                  <a:lnTo>
                    <a:pt x="1270" y="479"/>
                  </a:lnTo>
                  <a:lnTo>
                    <a:pt x="1297" y="471"/>
                  </a:lnTo>
                  <a:lnTo>
                    <a:pt x="1297" y="499"/>
                  </a:lnTo>
                  <a:lnTo>
                    <a:pt x="1250" y="518"/>
                  </a:lnTo>
                  <a:lnTo>
                    <a:pt x="1245" y="555"/>
                  </a:lnTo>
                  <a:lnTo>
                    <a:pt x="1233" y="559"/>
                  </a:lnTo>
                  <a:lnTo>
                    <a:pt x="1245" y="511"/>
                  </a:lnTo>
                  <a:lnTo>
                    <a:pt x="1213" y="511"/>
                  </a:lnTo>
                  <a:lnTo>
                    <a:pt x="1197" y="486"/>
                  </a:lnTo>
                  <a:lnTo>
                    <a:pt x="1233" y="495"/>
                  </a:lnTo>
                  <a:lnTo>
                    <a:pt x="1250" y="475"/>
                  </a:lnTo>
                  <a:lnTo>
                    <a:pt x="1185" y="374"/>
                  </a:lnTo>
                  <a:lnTo>
                    <a:pt x="1136" y="454"/>
                  </a:lnTo>
                  <a:lnTo>
                    <a:pt x="1141" y="475"/>
                  </a:lnTo>
                  <a:lnTo>
                    <a:pt x="1177" y="479"/>
                  </a:lnTo>
                  <a:lnTo>
                    <a:pt x="1181" y="499"/>
                  </a:lnTo>
                  <a:lnTo>
                    <a:pt x="1160" y="507"/>
                  </a:lnTo>
                  <a:lnTo>
                    <a:pt x="1165" y="527"/>
                  </a:lnTo>
                  <a:lnTo>
                    <a:pt x="1044" y="539"/>
                  </a:lnTo>
                  <a:lnTo>
                    <a:pt x="1032" y="511"/>
                  </a:lnTo>
                  <a:lnTo>
                    <a:pt x="996" y="511"/>
                  </a:lnTo>
                  <a:lnTo>
                    <a:pt x="967" y="467"/>
                  </a:lnTo>
                  <a:lnTo>
                    <a:pt x="899" y="499"/>
                  </a:lnTo>
                  <a:lnTo>
                    <a:pt x="923" y="532"/>
                  </a:lnTo>
                  <a:lnTo>
                    <a:pt x="895" y="552"/>
                  </a:lnTo>
                  <a:lnTo>
                    <a:pt x="850" y="527"/>
                  </a:lnTo>
                  <a:lnTo>
                    <a:pt x="798" y="552"/>
                  </a:lnTo>
                  <a:lnTo>
                    <a:pt x="710" y="532"/>
                  </a:lnTo>
                  <a:lnTo>
                    <a:pt x="710" y="511"/>
                  </a:lnTo>
                  <a:lnTo>
                    <a:pt x="751" y="507"/>
                  </a:lnTo>
                  <a:lnTo>
                    <a:pt x="698" y="451"/>
                  </a:lnTo>
                  <a:lnTo>
                    <a:pt x="641" y="454"/>
                  </a:lnTo>
                  <a:lnTo>
                    <a:pt x="512" y="394"/>
                  </a:lnTo>
                  <a:lnTo>
                    <a:pt x="468" y="422"/>
                  </a:lnTo>
                  <a:lnTo>
                    <a:pt x="452" y="366"/>
                  </a:lnTo>
                  <a:lnTo>
                    <a:pt x="424" y="422"/>
                  </a:lnTo>
                  <a:lnTo>
                    <a:pt x="372" y="342"/>
                  </a:lnTo>
                  <a:lnTo>
                    <a:pt x="343" y="383"/>
                  </a:lnTo>
                  <a:lnTo>
                    <a:pt x="303" y="358"/>
                  </a:lnTo>
                  <a:lnTo>
                    <a:pt x="137" y="430"/>
                  </a:lnTo>
                  <a:lnTo>
                    <a:pt x="130" y="475"/>
                  </a:lnTo>
                  <a:lnTo>
                    <a:pt x="0" y="410"/>
                  </a:lnTo>
                  <a:lnTo>
                    <a:pt x="0" y="1026"/>
                  </a:lnTo>
                  <a:lnTo>
                    <a:pt x="66" y="1031"/>
                  </a:lnTo>
                  <a:lnTo>
                    <a:pt x="118" y="1098"/>
                  </a:lnTo>
                  <a:lnTo>
                    <a:pt x="134" y="1095"/>
                  </a:lnTo>
                  <a:lnTo>
                    <a:pt x="169" y="1063"/>
                  </a:lnTo>
                  <a:lnTo>
                    <a:pt x="271" y="1223"/>
                  </a:lnTo>
                  <a:lnTo>
                    <a:pt x="315" y="1256"/>
                  </a:lnTo>
                  <a:lnTo>
                    <a:pt x="315" y="1300"/>
                  </a:lnTo>
                  <a:lnTo>
                    <a:pt x="294" y="1316"/>
                  </a:lnTo>
                  <a:lnTo>
                    <a:pt x="323" y="1361"/>
                  </a:lnTo>
                  <a:lnTo>
                    <a:pt x="323" y="1361"/>
                  </a:lnTo>
                  <a:lnTo>
                    <a:pt x="323" y="136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157560" y="1666800"/>
              <a:ext cx="3741840" cy="2874960"/>
            </a:xfrm>
            <a:custGeom>
              <a:avLst/>
              <a:gdLst/>
              <a:ahLst/>
              <a:rect l="l" t="t" r="r" b="b"/>
              <a:pathLst>
                <a:path w="2357" h="1811">
                  <a:moveTo>
                    <a:pt x="323" y="1360"/>
                  </a:moveTo>
                  <a:lnTo>
                    <a:pt x="404" y="1485"/>
                  </a:lnTo>
                  <a:lnTo>
                    <a:pt x="367" y="1473"/>
                  </a:lnTo>
                  <a:lnTo>
                    <a:pt x="391" y="1513"/>
                  </a:lnTo>
                  <a:lnTo>
                    <a:pt x="496" y="1570"/>
                  </a:lnTo>
                  <a:lnTo>
                    <a:pt x="496" y="1533"/>
                  </a:lnTo>
                  <a:lnTo>
                    <a:pt x="512" y="1541"/>
                  </a:lnTo>
                  <a:lnTo>
                    <a:pt x="1294" y="1541"/>
                  </a:lnTo>
                  <a:lnTo>
                    <a:pt x="1302" y="1557"/>
                  </a:lnTo>
                  <a:lnTo>
                    <a:pt x="1346" y="1574"/>
                  </a:lnTo>
                  <a:lnTo>
                    <a:pt x="1415" y="1577"/>
                  </a:lnTo>
                  <a:lnTo>
                    <a:pt x="1419" y="1562"/>
                  </a:lnTo>
                  <a:lnTo>
                    <a:pt x="1471" y="1550"/>
                  </a:lnTo>
                  <a:lnTo>
                    <a:pt x="1507" y="1550"/>
                  </a:lnTo>
                  <a:lnTo>
                    <a:pt x="1523" y="1589"/>
                  </a:lnTo>
                  <a:lnTo>
                    <a:pt x="1539" y="1589"/>
                  </a:lnTo>
                  <a:lnTo>
                    <a:pt x="1564" y="1634"/>
                  </a:lnTo>
                  <a:lnTo>
                    <a:pt x="1552" y="1642"/>
                  </a:lnTo>
                  <a:lnTo>
                    <a:pt x="1564" y="1650"/>
                  </a:lnTo>
                  <a:lnTo>
                    <a:pt x="1652" y="1658"/>
                  </a:lnTo>
                  <a:lnTo>
                    <a:pt x="1688" y="1702"/>
                  </a:lnTo>
                  <a:lnTo>
                    <a:pt x="1681" y="1714"/>
                  </a:lnTo>
                  <a:lnTo>
                    <a:pt x="1652" y="1714"/>
                  </a:lnTo>
                  <a:lnTo>
                    <a:pt x="1640" y="1694"/>
                  </a:lnTo>
                  <a:lnTo>
                    <a:pt x="1624" y="1767"/>
                  </a:lnTo>
                  <a:lnTo>
                    <a:pt x="1608" y="1775"/>
                  </a:lnTo>
                  <a:lnTo>
                    <a:pt x="1612" y="1795"/>
                  </a:lnTo>
                  <a:lnTo>
                    <a:pt x="1603" y="1811"/>
                  </a:lnTo>
                  <a:lnTo>
                    <a:pt x="1624" y="1811"/>
                  </a:lnTo>
                  <a:lnTo>
                    <a:pt x="1652" y="1791"/>
                  </a:lnTo>
                  <a:lnTo>
                    <a:pt x="1681" y="1783"/>
                  </a:lnTo>
                  <a:lnTo>
                    <a:pt x="1713" y="1783"/>
                  </a:lnTo>
                  <a:lnTo>
                    <a:pt x="1708" y="1763"/>
                  </a:lnTo>
                  <a:lnTo>
                    <a:pt x="1688" y="1763"/>
                  </a:lnTo>
                  <a:lnTo>
                    <a:pt x="1721" y="1735"/>
                  </a:lnTo>
                  <a:lnTo>
                    <a:pt x="1772" y="1731"/>
                  </a:lnTo>
                  <a:lnTo>
                    <a:pt x="1817" y="1690"/>
                  </a:lnTo>
                  <a:lnTo>
                    <a:pt x="1918" y="1690"/>
                  </a:lnTo>
                  <a:lnTo>
                    <a:pt x="1970" y="1602"/>
                  </a:lnTo>
                  <a:lnTo>
                    <a:pt x="1986" y="1614"/>
                  </a:lnTo>
                  <a:lnTo>
                    <a:pt x="2014" y="1602"/>
                  </a:lnTo>
                  <a:lnTo>
                    <a:pt x="2046" y="1702"/>
                  </a:lnTo>
                  <a:lnTo>
                    <a:pt x="2115" y="1682"/>
                  </a:lnTo>
                  <a:lnTo>
                    <a:pt x="2135" y="1687"/>
                  </a:lnTo>
                  <a:lnTo>
                    <a:pt x="2124" y="1699"/>
                  </a:lnTo>
                  <a:lnTo>
                    <a:pt x="2112" y="1690"/>
                  </a:lnTo>
                  <a:lnTo>
                    <a:pt x="2055" y="1738"/>
                  </a:lnTo>
                  <a:lnTo>
                    <a:pt x="2087" y="1763"/>
                  </a:lnTo>
                  <a:lnTo>
                    <a:pt x="2244" y="1674"/>
                  </a:lnTo>
                  <a:lnTo>
                    <a:pt x="2228" y="1614"/>
                  </a:lnTo>
                  <a:lnTo>
                    <a:pt x="2217" y="1614"/>
                  </a:lnTo>
                  <a:lnTo>
                    <a:pt x="2200" y="1662"/>
                  </a:lnTo>
                  <a:lnTo>
                    <a:pt x="2164" y="1662"/>
                  </a:lnTo>
                  <a:lnTo>
                    <a:pt x="2176" y="1630"/>
                  </a:lnTo>
                  <a:lnTo>
                    <a:pt x="2124" y="1614"/>
                  </a:lnTo>
                  <a:lnTo>
                    <a:pt x="2119" y="1650"/>
                  </a:lnTo>
                  <a:lnTo>
                    <a:pt x="2107" y="1642"/>
                  </a:lnTo>
                  <a:lnTo>
                    <a:pt x="2112" y="1586"/>
                  </a:lnTo>
                  <a:lnTo>
                    <a:pt x="2075" y="1582"/>
                  </a:lnTo>
                  <a:lnTo>
                    <a:pt x="2067" y="1570"/>
                  </a:lnTo>
                  <a:lnTo>
                    <a:pt x="2124" y="1570"/>
                  </a:lnTo>
                  <a:lnTo>
                    <a:pt x="2103" y="1530"/>
                  </a:lnTo>
                  <a:lnTo>
                    <a:pt x="1955" y="1586"/>
                  </a:lnTo>
                  <a:lnTo>
                    <a:pt x="1995" y="1538"/>
                  </a:lnTo>
                  <a:lnTo>
                    <a:pt x="2067" y="1489"/>
                  </a:lnTo>
                  <a:lnTo>
                    <a:pt x="2236" y="1477"/>
                  </a:lnTo>
                  <a:lnTo>
                    <a:pt x="2357" y="1408"/>
                  </a:lnTo>
                  <a:lnTo>
                    <a:pt x="2357" y="1332"/>
                  </a:lnTo>
                  <a:lnTo>
                    <a:pt x="2256" y="1256"/>
                  </a:lnTo>
                  <a:lnTo>
                    <a:pt x="2236" y="1256"/>
                  </a:lnTo>
                  <a:lnTo>
                    <a:pt x="2107" y="1002"/>
                  </a:lnTo>
                  <a:lnTo>
                    <a:pt x="2091" y="1019"/>
                  </a:lnTo>
                  <a:lnTo>
                    <a:pt x="2046" y="1107"/>
                  </a:lnTo>
                  <a:lnTo>
                    <a:pt x="1970" y="1083"/>
                  </a:lnTo>
                  <a:lnTo>
                    <a:pt x="1978" y="974"/>
                  </a:lnTo>
                  <a:lnTo>
                    <a:pt x="1914" y="962"/>
                  </a:lnTo>
                  <a:lnTo>
                    <a:pt x="1853" y="889"/>
                  </a:lnTo>
                  <a:lnTo>
                    <a:pt x="1740" y="885"/>
                  </a:lnTo>
                  <a:lnTo>
                    <a:pt x="1745" y="1038"/>
                  </a:lnTo>
                  <a:lnTo>
                    <a:pt x="1721" y="1090"/>
                  </a:lnTo>
                  <a:lnTo>
                    <a:pt x="1765" y="1159"/>
                  </a:lnTo>
                  <a:lnTo>
                    <a:pt x="1772" y="1227"/>
                  </a:lnTo>
                  <a:lnTo>
                    <a:pt x="1745" y="1276"/>
                  </a:lnTo>
                  <a:lnTo>
                    <a:pt x="1688" y="1303"/>
                  </a:lnTo>
                  <a:lnTo>
                    <a:pt x="1713" y="1332"/>
                  </a:lnTo>
                  <a:lnTo>
                    <a:pt x="1708" y="1433"/>
                  </a:lnTo>
                  <a:lnTo>
                    <a:pt x="1688" y="1449"/>
                  </a:lnTo>
                  <a:lnTo>
                    <a:pt x="1672" y="1440"/>
                  </a:lnTo>
                  <a:lnTo>
                    <a:pt x="1628" y="1381"/>
                  </a:lnTo>
                  <a:lnTo>
                    <a:pt x="1640" y="1376"/>
                  </a:lnTo>
                  <a:lnTo>
                    <a:pt x="1669" y="1376"/>
                  </a:lnTo>
                  <a:lnTo>
                    <a:pt x="1640" y="1356"/>
                  </a:lnTo>
                  <a:lnTo>
                    <a:pt x="1616" y="1376"/>
                  </a:lnTo>
                  <a:lnTo>
                    <a:pt x="1628" y="1279"/>
                  </a:lnTo>
                  <a:lnTo>
                    <a:pt x="1486" y="1236"/>
                  </a:lnTo>
                  <a:lnTo>
                    <a:pt x="1455" y="1200"/>
                  </a:lnTo>
                  <a:lnTo>
                    <a:pt x="1382" y="1175"/>
                  </a:lnTo>
                  <a:lnTo>
                    <a:pt x="1334" y="1183"/>
                  </a:lnTo>
                  <a:lnTo>
                    <a:pt x="1326" y="1098"/>
                  </a:lnTo>
                  <a:lnTo>
                    <a:pt x="1285" y="1098"/>
                  </a:lnTo>
                  <a:lnTo>
                    <a:pt x="1278" y="1022"/>
                  </a:lnTo>
                  <a:lnTo>
                    <a:pt x="1512" y="660"/>
                  </a:lnTo>
                  <a:lnTo>
                    <a:pt x="1486" y="628"/>
                  </a:lnTo>
                  <a:lnTo>
                    <a:pt x="1527" y="628"/>
                  </a:lnTo>
                  <a:lnTo>
                    <a:pt x="1588" y="696"/>
                  </a:lnTo>
                  <a:lnTo>
                    <a:pt x="1584" y="660"/>
                  </a:lnTo>
                  <a:lnTo>
                    <a:pt x="1588" y="640"/>
                  </a:lnTo>
                  <a:lnTo>
                    <a:pt x="1640" y="588"/>
                  </a:lnTo>
                  <a:lnTo>
                    <a:pt x="1635" y="532"/>
                  </a:lnTo>
                  <a:lnTo>
                    <a:pt x="1608" y="495"/>
                  </a:lnTo>
                  <a:lnTo>
                    <a:pt x="1632" y="486"/>
                  </a:lnTo>
                  <a:lnTo>
                    <a:pt x="1640" y="451"/>
                  </a:lnTo>
                  <a:lnTo>
                    <a:pt x="1603" y="394"/>
                  </a:lnTo>
                  <a:lnTo>
                    <a:pt x="1527" y="386"/>
                  </a:lnTo>
                  <a:lnTo>
                    <a:pt x="1539" y="467"/>
                  </a:lnTo>
                  <a:lnTo>
                    <a:pt x="1515" y="479"/>
                  </a:lnTo>
                  <a:lnTo>
                    <a:pt x="1479" y="571"/>
                  </a:lnTo>
                  <a:lnTo>
                    <a:pt x="1455" y="527"/>
                  </a:lnTo>
                  <a:lnTo>
                    <a:pt x="1463" y="475"/>
                  </a:lnTo>
                  <a:lnTo>
                    <a:pt x="1419" y="430"/>
                  </a:lnTo>
                  <a:lnTo>
                    <a:pt x="1395" y="486"/>
                  </a:lnTo>
                  <a:lnTo>
                    <a:pt x="1374" y="430"/>
                  </a:lnTo>
                  <a:lnTo>
                    <a:pt x="1395" y="419"/>
                  </a:lnTo>
                  <a:lnTo>
                    <a:pt x="1370" y="394"/>
                  </a:lnTo>
                  <a:lnTo>
                    <a:pt x="1354" y="406"/>
                  </a:lnTo>
                  <a:lnTo>
                    <a:pt x="1329" y="394"/>
                  </a:lnTo>
                  <a:lnTo>
                    <a:pt x="1334" y="362"/>
                  </a:lnTo>
                  <a:lnTo>
                    <a:pt x="1354" y="358"/>
                  </a:lnTo>
                  <a:lnTo>
                    <a:pt x="1354" y="346"/>
                  </a:lnTo>
                  <a:lnTo>
                    <a:pt x="1326" y="314"/>
                  </a:lnTo>
                  <a:lnTo>
                    <a:pt x="1334" y="278"/>
                  </a:lnTo>
                  <a:lnTo>
                    <a:pt x="1285" y="205"/>
                  </a:lnTo>
                  <a:lnTo>
                    <a:pt x="1314" y="153"/>
                  </a:lnTo>
                  <a:lnTo>
                    <a:pt x="1297" y="141"/>
                  </a:lnTo>
                  <a:lnTo>
                    <a:pt x="1346" y="132"/>
                  </a:lnTo>
                  <a:lnTo>
                    <a:pt x="1398" y="16"/>
                  </a:lnTo>
                  <a:lnTo>
                    <a:pt x="1297" y="0"/>
                  </a:lnTo>
                  <a:lnTo>
                    <a:pt x="1245" y="19"/>
                  </a:lnTo>
                  <a:lnTo>
                    <a:pt x="1258" y="44"/>
                  </a:lnTo>
                  <a:lnTo>
                    <a:pt x="1245" y="68"/>
                  </a:lnTo>
                  <a:lnTo>
                    <a:pt x="1253" y="173"/>
                  </a:lnTo>
                  <a:lnTo>
                    <a:pt x="1270" y="189"/>
                  </a:lnTo>
                  <a:lnTo>
                    <a:pt x="1250" y="266"/>
                  </a:lnTo>
                  <a:lnTo>
                    <a:pt x="1224" y="281"/>
                  </a:lnTo>
                  <a:lnTo>
                    <a:pt x="1224" y="398"/>
                  </a:lnTo>
                  <a:lnTo>
                    <a:pt x="1285" y="419"/>
                  </a:lnTo>
                  <a:lnTo>
                    <a:pt x="1270" y="479"/>
                  </a:lnTo>
                  <a:lnTo>
                    <a:pt x="1297" y="471"/>
                  </a:lnTo>
                  <a:lnTo>
                    <a:pt x="1297" y="499"/>
                  </a:lnTo>
                  <a:lnTo>
                    <a:pt x="1250" y="518"/>
                  </a:lnTo>
                  <a:lnTo>
                    <a:pt x="1245" y="555"/>
                  </a:lnTo>
                  <a:lnTo>
                    <a:pt x="1233" y="559"/>
                  </a:lnTo>
                  <a:lnTo>
                    <a:pt x="1245" y="511"/>
                  </a:lnTo>
                  <a:lnTo>
                    <a:pt x="1213" y="511"/>
                  </a:lnTo>
                  <a:lnTo>
                    <a:pt x="1197" y="486"/>
                  </a:lnTo>
                  <a:lnTo>
                    <a:pt x="1233" y="495"/>
                  </a:lnTo>
                  <a:lnTo>
                    <a:pt x="1250" y="475"/>
                  </a:lnTo>
                  <a:lnTo>
                    <a:pt x="1185" y="374"/>
                  </a:lnTo>
                  <a:lnTo>
                    <a:pt x="1136" y="454"/>
                  </a:lnTo>
                  <a:lnTo>
                    <a:pt x="1141" y="475"/>
                  </a:lnTo>
                  <a:lnTo>
                    <a:pt x="1177" y="479"/>
                  </a:lnTo>
                  <a:lnTo>
                    <a:pt x="1181" y="499"/>
                  </a:lnTo>
                  <a:lnTo>
                    <a:pt x="1160" y="507"/>
                  </a:lnTo>
                  <a:lnTo>
                    <a:pt x="1165" y="527"/>
                  </a:lnTo>
                  <a:lnTo>
                    <a:pt x="1044" y="539"/>
                  </a:lnTo>
                  <a:lnTo>
                    <a:pt x="1032" y="511"/>
                  </a:lnTo>
                  <a:lnTo>
                    <a:pt x="996" y="511"/>
                  </a:lnTo>
                  <a:lnTo>
                    <a:pt x="967" y="467"/>
                  </a:lnTo>
                  <a:lnTo>
                    <a:pt x="899" y="499"/>
                  </a:lnTo>
                  <a:lnTo>
                    <a:pt x="923" y="532"/>
                  </a:lnTo>
                  <a:lnTo>
                    <a:pt x="895" y="552"/>
                  </a:lnTo>
                  <a:lnTo>
                    <a:pt x="850" y="527"/>
                  </a:lnTo>
                  <a:lnTo>
                    <a:pt x="798" y="552"/>
                  </a:lnTo>
                  <a:lnTo>
                    <a:pt x="710" y="532"/>
                  </a:lnTo>
                  <a:lnTo>
                    <a:pt x="710" y="511"/>
                  </a:lnTo>
                  <a:lnTo>
                    <a:pt x="751" y="507"/>
                  </a:lnTo>
                  <a:lnTo>
                    <a:pt x="698" y="451"/>
                  </a:lnTo>
                  <a:lnTo>
                    <a:pt x="641" y="454"/>
                  </a:lnTo>
                  <a:lnTo>
                    <a:pt x="512" y="394"/>
                  </a:lnTo>
                  <a:lnTo>
                    <a:pt x="468" y="422"/>
                  </a:lnTo>
                  <a:lnTo>
                    <a:pt x="452" y="366"/>
                  </a:lnTo>
                  <a:lnTo>
                    <a:pt x="424" y="422"/>
                  </a:lnTo>
                  <a:lnTo>
                    <a:pt x="372" y="342"/>
                  </a:lnTo>
                  <a:lnTo>
                    <a:pt x="343" y="383"/>
                  </a:lnTo>
                  <a:lnTo>
                    <a:pt x="303" y="358"/>
                  </a:lnTo>
                  <a:lnTo>
                    <a:pt x="137" y="430"/>
                  </a:lnTo>
                  <a:lnTo>
                    <a:pt x="130" y="475"/>
                  </a:lnTo>
                  <a:lnTo>
                    <a:pt x="0" y="410"/>
                  </a:lnTo>
                  <a:lnTo>
                    <a:pt x="0" y="1026"/>
                  </a:lnTo>
                  <a:lnTo>
                    <a:pt x="66" y="1031"/>
                  </a:lnTo>
                  <a:lnTo>
                    <a:pt x="118" y="1098"/>
                  </a:lnTo>
                  <a:lnTo>
                    <a:pt x="134" y="1095"/>
                  </a:lnTo>
                  <a:lnTo>
                    <a:pt x="169" y="1063"/>
                  </a:lnTo>
                  <a:lnTo>
                    <a:pt x="271" y="1223"/>
                  </a:lnTo>
                  <a:lnTo>
                    <a:pt x="315" y="1256"/>
                  </a:lnTo>
                  <a:lnTo>
                    <a:pt x="315" y="1300"/>
                  </a:lnTo>
                  <a:lnTo>
                    <a:pt x="294" y="1316"/>
                  </a:lnTo>
                  <a:lnTo>
                    <a:pt x="323" y="1361"/>
                  </a:lnTo>
                  <a:lnTo>
                    <a:pt x="323" y="1361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6515280" y="4062240"/>
              <a:ext cx="115560" cy="46080"/>
            </a:xfrm>
            <a:custGeom>
              <a:avLst/>
              <a:gdLst/>
              <a:ahLst/>
              <a:rect l="l" t="t" r="r" b="b"/>
              <a:pathLst>
                <a:path w="73" h="29">
                  <a:moveTo>
                    <a:pt x="0" y="0"/>
                  </a:moveTo>
                  <a:lnTo>
                    <a:pt x="32" y="0"/>
                  </a:lnTo>
                  <a:lnTo>
                    <a:pt x="73" y="16"/>
                  </a:lnTo>
                  <a:lnTo>
                    <a:pt x="73" y="29"/>
                  </a:lnTo>
                  <a:lnTo>
                    <a:pt x="32" y="2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6515280" y="4062240"/>
              <a:ext cx="115560" cy="46080"/>
            </a:xfrm>
            <a:custGeom>
              <a:avLst/>
              <a:gdLst/>
              <a:ahLst/>
              <a:rect l="l" t="t" r="r" b="b"/>
              <a:pathLst>
                <a:path w="73" h="29">
                  <a:moveTo>
                    <a:pt x="0" y="0"/>
                  </a:moveTo>
                  <a:lnTo>
                    <a:pt x="32" y="0"/>
                  </a:lnTo>
                  <a:lnTo>
                    <a:pt x="73" y="16"/>
                  </a:lnTo>
                  <a:lnTo>
                    <a:pt x="73" y="29"/>
                  </a:lnTo>
                  <a:lnTo>
                    <a:pt x="32" y="2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6738840" y="3948120"/>
              <a:ext cx="308160" cy="318960"/>
            </a:xfrm>
            <a:custGeom>
              <a:avLst/>
              <a:gdLst/>
              <a:ahLst/>
              <a:rect l="l" t="t" r="r" b="b"/>
              <a:pathLst>
                <a:path w="194" h="201">
                  <a:moveTo>
                    <a:pt x="40" y="101"/>
                  </a:moveTo>
                  <a:lnTo>
                    <a:pt x="69" y="12"/>
                  </a:lnTo>
                  <a:lnTo>
                    <a:pt x="101" y="0"/>
                  </a:lnTo>
                  <a:lnTo>
                    <a:pt x="105" y="3"/>
                  </a:lnTo>
                  <a:lnTo>
                    <a:pt x="105" y="12"/>
                  </a:lnTo>
                  <a:lnTo>
                    <a:pt x="101" y="12"/>
                  </a:lnTo>
                  <a:lnTo>
                    <a:pt x="101" y="20"/>
                  </a:lnTo>
                  <a:lnTo>
                    <a:pt x="105" y="24"/>
                  </a:lnTo>
                  <a:lnTo>
                    <a:pt x="101" y="32"/>
                  </a:lnTo>
                  <a:lnTo>
                    <a:pt x="77" y="64"/>
                  </a:lnTo>
                  <a:lnTo>
                    <a:pt x="84" y="60"/>
                  </a:lnTo>
                  <a:lnTo>
                    <a:pt x="113" y="72"/>
                  </a:lnTo>
                  <a:lnTo>
                    <a:pt x="109" y="88"/>
                  </a:lnTo>
                  <a:lnTo>
                    <a:pt x="125" y="93"/>
                  </a:lnTo>
                  <a:lnTo>
                    <a:pt x="141" y="88"/>
                  </a:lnTo>
                  <a:lnTo>
                    <a:pt x="145" y="72"/>
                  </a:lnTo>
                  <a:lnTo>
                    <a:pt x="153" y="72"/>
                  </a:lnTo>
                  <a:lnTo>
                    <a:pt x="153" y="93"/>
                  </a:lnTo>
                  <a:lnTo>
                    <a:pt x="165" y="101"/>
                  </a:lnTo>
                  <a:lnTo>
                    <a:pt x="153" y="113"/>
                  </a:lnTo>
                  <a:lnTo>
                    <a:pt x="153" y="116"/>
                  </a:lnTo>
                  <a:lnTo>
                    <a:pt x="177" y="125"/>
                  </a:lnTo>
                  <a:lnTo>
                    <a:pt x="165" y="140"/>
                  </a:lnTo>
                  <a:lnTo>
                    <a:pt x="182" y="140"/>
                  </a:lnTo>
                  <a:lnTo>
                    <a:pt x="182" y="165"/>
                  </a:lnTo>
                  <a:lnTo>
                    <a:pt x="194" y="165"/>
                  </a:lnTo>
                  <a:lnTo>
                    <a:pt x="189" y="186"/>
                  </a:lnTo>
                  <a:lnTo>
                    <a:pt x="182" y="201"/>
                  </a:lnTo>
                  <a:lnTo>
                    <a:pt x="177" y="201"/>
                  </a:lnTo>
                  <a:lnTo>
                    <a:pt x="165" y="189"/>
                  </a:lnTo>
                  <a:lnTo>
                    <a:pt x="149" y="193"/>
                  </a:lnTo>
                  <a:lnTo>
                    <a:pt x="153" y="177"/>
                  </a:lnTo>
                  <a:lnTo>
                    <a:pt x="162" y="161"/>
                  </a:lnTo>
                  <a:lnTo>
                    <a:pt x="149" y="161"/>
                  </a:lnTo>
                  <a:lnTo>
                    <a:pt x="133" y="165"/>
                  </a:lnTo>
                  <a:lnTo>
                    <a:pt x="117" y="177"/>
                  </a:lnTo>
                  <a:lnTo>
                    <a:pt x="113" y="189"/>
                  </a:lnTo>
                  <a:lnTo>
                    <a:pt x="101" y="189"/>
                  </a:lnTo>
                  <a:lnTo>
                    <a:pt x="109" y="165"/>
                  </a:lnTo>
                  <a:lnTo>
                    <a:pt x="113" y="157"/>
                  </a:lnTo>
                  <a:lnTo>
                    <a:pt x="84" y="157"/>
                  </a:lnTo>
                  <a:lnTo>
                    <a:pt x="60" y="152"/>
                  </a:lnTo>
                  <a:lnTo>
                    <a:pt x="32" y="157"/>
                  </a:lnTo>
                  <a:lnTo>
                    <a:pt x="17" y="165"/>
                  </a:lnTo>
                  <a:lnTo>
                    <a:pt x="8" y="161"/>
                  </a:lnTo>
                  <a:lnTo>
                    <a:pt x="0" y="152"/>
                  </a:lnTo>
                  <a:lnTo>
                    <a:pt x="8" y="137"/>
                  </a:lnTo>
                  <a:lnTo>
                    <a:pt x="0" y="133"/>
                  </a:lnTo>
                  <a:lnTo>
                    <a:pt x="8" y="125"/>
                  </a:lnTo>
                  <a:lnTo>
                    <a:pt x="20" y="101"/>
                  </a:lnTo>
                  <a:lnTo>
                    <a:pt x="40" y="101"/>
                  </a:lnTo>
                  <a:lnTo>
                    <a:pt x="40" y="101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6738840" y="3948120"/>
              <a:ext cx="308160" cy="318960"/>
            </a:xfrm>
            <a:custGeom>
              <a:avLst/>
              <a:gdLst/>
              <a:ahLst/>
              <a:rect l="l" t="t" r="r" b="b"/>
              <a:pathLst>
                <a:path w="194" h="201">
                  <a:moveTo>
                    <a:pt x="40" y="101"/>
                  </a:moveTo>
                  <a:lnTo>
                    <a:pt x="69" y="12"/>
                  </a:lnTo>
                  <a:lnTo>
                    <a:pt x="101" y="0"/>
                  </a:lnTo>
                  <a:lnTo>
                    <a:pt x="105" y="3"/>
                  </a:lnTo>
                  <a:lnTo>
                    <a:pt x="105" y="12"/>
                  </a:lnTo>
                  <a:lnTo>
                    <a:pt x="101" y="12"/>
                  </a:lnTo>
                  <a:lnTo>
                    <a:pt x="101" y="20"/>
                  </a:lnTo>
                  <a:lnTo>
                    <a:pt x="105" y="24"/>
                  </a:lnTo>
                  <a:lnTo>
                    <a:pt x="101" y="32"/>
                  </a:lnTo>
                  <a:lnTo>
                    <a:pt x="77" y="64"/>
                  </a:lnTo>
                  <a:lnTo>
                    <a:pt x="84" y="60"/>
                  </a:lnTo>
                  <a:lnTo>
                    <a:pt x="113" y="72"/>
                  </a:lnTo>
                  <a:lnTo>
                    <a:pt x="109" y="88"/>
                  </a:lnTo>
                  <a:lnTo>
                    <a:pt x="125" y="93"/>
                  </a:lnTo>
                  <a:lnTo>
                    <a:pt x="141" y="88"/>
                  </a:lnTo>
                  <a:lnTo>
                    <a:pt x="145" y="72"/>
                  </a:lnTo>
                  <a:lnTo>
                    <a:pt x="153" y="72"/>
                  </a:lnTo>
                  <a:lnTo>
                    <a:pt x="153" y="93"/>
                  </a:lnTo>
                  <a:lnTo>
                    <a:pt x="165" y="101"/>
                  </a:lnTo>
                  <a:lnTo>
                    <a:pt x="153" y="113"/>
                  </a:lnTo>
                  <a:lnTo>
                    <a:pt x="153" y="116"/>
                  </a:lnTo>
                  <a:lnTo>
                    <a:pt x="177" y="125"/>
                  </a:lnTo>
                  <a:lnTo>
                    <a:pt x="165" y="140"/>
                  </a:lnTo>
                  <a:lnTo>
                    <a:pt x="182" y="140"/>
                  </a:lnTo>
                  <a:lnTo>
                    <a:pt x="182" y="165"/>
                  </a:lnTo>
                  <a:lnTo>
                    <a:pt x="194" y="165"/>
                  </a:lnTo>
                  <a:lnTo>
                    <a:pt x="189" y="186"/>
                  </a:lnTo>
                  <a:lnTo>
                    <a:pt x="182" y="201"/>
                  </a:lnTo>
                  <a:lnTo>
                    <a:pt x="177" y="201"/>
                  </a:lnTo>
                  <a:lnTo>
                    <a:pt x="165" y="189"/>
                  </a:lnTo>
                  <a:lnTo>
                    <a:pt x="149" y="193"/>
                  </a:lnTo>
                  <a:lnTo>
                    <a:pt x="153" y="177"/>
                  </a:lnTo>
                  <a:lnTo>
                    <a:pt x="162" y="161"/>
                  </a:lnTo>
                  <a:lnTo>
                    <a:pt x="149" y="161"/>
                  </a:lnTo>
                  <a:lnTo>
                    <a:pt x="133" y="165"/>
                  </a:lnTo>
                  <a:lnTo>
                    <a:pt x="117" y="177"/>
                  </a:lnTo>
                  <a:lnTo>
                    <a:pt x="113" y="189"/>
                  </a:lnTo>
                  <a:lnTo>
                    <a:pt x="101" y="189"/>
                  </a:lnTo>
                  <a:lnTo>
                    <a:pt x="109" y="165"/>
                  </a:lnTo>
                  <a:lnTo>
                    <a:pt x="113" y="157"/>
                  </a:lnTo>
                  <a:lnTo>
                    <a:pt x="84" y="157"/>
                  </a:lnTo>
                  <a:lnTo>
                    <a:pt x="60" y="152"/>
                  </a:lnTo>
                  <a:lnTo>
                    <a:pt x="32" y="157"/>
                  </a:lnTo>
                  <a:lnTo>
                    <a:pt x="17" y="165"/>
                  </a:lnTo>
                  <a:lnTo>
                    <a:pt x="8" y="161"/>
                  </a:lnTo>
                  <a:lnTo>
                    <a:pt x="0" y="152"/>
                  </a:lnTo>
                  <a:lnTo>
                    <a:pt x="8" y="137"/>
                  </a:lnTo>
                  <a:lnTo>
                    <a:pt x="0" y="133"/>
                  </a:lnTo>
                  <a:lnTo>
                    <a:pt x="8" y="125"/>
                  </a:lnTo>
                  <a:lnTo>
                    <a:pt x="20" y="101"/>
                  </a:lnTo>
                  <a:lnTo>
                    <a:pt x="40" y="101"/>
                  </a:lnTo>
                  <a:lnTo>
                    <a:pt x="40" y="101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1995480" y="2112840"/>
              <a:ext cx="1662120" cy="1770120"/>
            </a:xfrm>
            <a:custGeom>
              <a:avLst/>
              <a:gdLst/>
              <a:ahLst/>
              <a:rect l="l" t="t" r="r" b="b"/>
              <a:pathLst>
                <a:path w="1047" h="1115">
                  <a:moveTo>
                    <a:pt x="732" y="129"/>
                  </a:moveTo>
                  <a:lnTo>
                    <a:pt x="732" y="745"/>
                  </a:lnTo>
                  <a:lnTo>
                    <a:pt x="798" y="750"/>
                  </a:lnTo>
                  <a:lnTo>
                    <a:pt x="850" y="817"/>
                  </a:lnTo>
                  <a:lnTo>
                    <a:pt x="866" y="814"/>
                  </a:lnTo>
                  <a:lnTo>
                    <a:pt x="901" y="782"/>
                  </a:lnTo>
                  <a:lnTo>
                    <a:pt x="1003" y="942"/>
                  </a:lnTo>
                  <a:lnTo>
                    <a:pt x="1047" y="975"/>
                  </a:lnTo>
                  <a:lnTo>
                    <a:pt x="1047" y="1019"/>
                  </a:lnTo>
                  <a:lnTo>
                    <a:pt x="1026" y="1035"/>
                  </a:lnTo>
                  <a:lnTo>
                    <a:pt x="1003" y="1019"/>
                  </a:lnTo>
                  <a:lnTo>
                    <a:pt x="994" y="1035"/>
                  </a:lnTo>
                  <a:lnTo>
                    <a:pt x="979" y="1039"/>
                  </a:lnTo>
                  <a:lnTo>
                    <a:pt x="962" y="1019"/>
                  </a:lnTo>
                  <a:lnTo>
                    <a:pt x="938" y="1011"/>
                  </a:lnTo>
                  <a:lnTo>
                    <a:pt x="926" y="975"/>
                  </a:lnTo>
                  <a:lnTo>
                    <a:pt x="874" y="910"/>
                  </a:lnTo>
                  <a:lnTo>
                    <a:pt x="866" y="886"/>
                  </a:lnTo>
                  <a:lnTo>
                    <a:pt x="862" y="862"/>
                  </a:lnTo>
                  <a:lnTo>
                    <a:pt x="769" y="785"/>
                  </a:lnTo>
                  <a:lnTo>
                    <a:pt x="761" y="794"/>
                  </a:lnTo>
                  <a:lnTo>
                    <a:pt x="693" y="765"/>
                  </a:lnTo>
                  <a:lnTo>
                    <a:pt x="648" y="773"/>
                  </a:lnTo>
                  <a:lnTo>
                    <a:pt x="632" y="750"/>
                  </a:lnTo>
                  <a:lnTo>
                    <a:pt x="612" y="745"/>
                  </a:lnTo>
                  <a:lnTo>
                    <a:pt x="608" y="733"/>
                  </a:lnTo>
                  <a:lnTo>
                    <a:pt x="592" y="721"/>
                  </a:lnTo>
                  <a:lnTo>
                    <a:pt x="572" y="713"/>
                  </a:lnTo>
                  <a:lnTo>
                    <a:pt x="560" y="733"/>
                  </a:lnTo>
                  <a:lnTo>
                    <a:pt x="580" y="745"/>
                  </a:lnTo>
                  <a:lnTo>
                    <a:pt x="560" y="782"/>
                  </a:lnTo>
                  <a:lnTo>
                    <a:pt x="519" y="765"/>
                  </a:lnTo>
                  <a:lnTo>
                    <a:pt x="499" y="785"/>
                  </a:lnTo>
                  <a:lnTo>
                    <a:pt x="467" y="826"/>
                  </a:lnTo>
                  <a:lnTo>
                    <a:pt x="439" y="814"/>
                  </a:lnTo>
                  <a:lnTo>
                    <a:pt x="447" y="794"/>
                  </a:lnTo>
                  <a:lnTo>
                    <a:pt x="439" y="782"/>
                  </a:lnTo>
                  <a:lnTo>
                    <a:pt x="471" y="713"/>
                  </a:lnTo>
                  <a:lnTo>
                    <a:pt x="475" y="701"/>
                  </a:lnTo>
                  <a:lnTo>
                    <a:pt x="467" y="713"/>
                  </a:lnTo>
                  <a:lnTo>
                    <a:pt x="447" y="721"/>
                  </a:lnTo>
                  <a:lnTo>
                    <a:pt x="414" y="785"/>
                  </a:lnTo>
                  <a:lnTo>
                    <a:pt x="399" y="785"/>
                  </a:lnTo>
                  <a:lnTo>
                    <a:pt x="394" y="814"/>
                  </a:lnTo>
                  <a:lnTo>
                    <a:pt x="419" y="822"/>
                  </a:lnTo>
                  <a:lnTo>
                    <a:pt x="391" y="862"/>
                  </a:lnTo>
                  <a:lnTo>
                    <a:pt x="374" y="878"/>
                  </a:lnTo>
                  <a:lnTo>
                    <a:pt x="294" y="955"/>
                  </a:lnTo>
                  <a:lnTo>
                    <a:pt x="274" y="978"/>
                  </a:lnTo>
                  <a:lnTo>
                    <a:pt x="257" y="987"/>
                  </a:lnTo>
                  <a:lnTo>
                    <a:pt x="225" y="1031"/>
                  </a:lnTo>
                  <a:lnTo>
                    <a:pt x="213" y="1019"/>
                  </a:lnTo>
                  <a:lnTo>
                    <a:pt x="173" y="1035"/>
                  </a:lnTo>
                  <a:lnTo>
                    <a:pt x="157" y="1039"/>
                  </a:lnTo>
                  <a:lnTo>
                    <a:pt x="125" y="1047"/>
                  </a:lnTo>
                  <a:lnTo>
                    <a:pt x="104" y="1047"/>
                  </a:lnTo>
                  <a:lnTo>
                    <a:pt x="88" y="1054"/>
                  </a:lnTo>
                  <a:lnTo>
                    <a:pt x="84" y="1068"/>
                  </a:lnTo>
                  <a:lnTo>
                    <a:pt x="44" y="1095"/>
                  </a:lnTo>
                  <a:lnTo>
                    <a:pt x="32" y="1091"/>
                  </a:lnTo>
                  <a:lnTo>
                    <a:pt x="0" y="1115"/>
                  </a:lnTo>
                  <a:lnTo>
                    <a:pt x="20" y="1088"/>
                  </a:lnTo>
                  <a:lnTo>
                    <a:pt x="24" y="1083"/>
                  </a:lnTo>
                  <a:lnTo>
                    <a:pt x="40" y="1088"/>
                  </a:lnTo>
                  <a:lnTo>
                    <a:pt x="52" y="1080"/>
                  </a:lnTo>
                  <a:lnTo>
                    <a:pt x="52" y="1063"/>
                  </a:lnTo>
                  <a:lnTo>
                    <a:pt x="60" y="1054"/>
                  </a:lnTo>
                  <a:lnTo>
                    <a:pt x="76" y="1054"/>
                  </a:lnTo>
                  <a:lnTo>
                    <a:pt x="104" y="1039"/>
                  </a:lnTo>
                  <a:lnTo>
                    <a:pt x="113" y="1022"/>
                  </a:lnTo>
                  <a:lnTo>
                    <a:pt x="145" y="1011"/>
                  </a:lnTo>
                  <a:lnTo>
                    <a:pt x="173" y="987"/>
                  </a:lnTo>
                  <a:lnTo>
                    <a:pt x="193" y="975"/>
                  </a:lnTo>
                  <a:lnTo>
                    <a:pt x="213" y="975"/>
                  </a:lnTo>
                  <a:lnTo>
                    <a:pt x="294" y="902"/>
                  </a:lnTo>
                  <a:lnTo>
                    <a:pt x="294" y="850"/>
                  </a:lnTo>
                  <a:lnTo>
                    <a:pt x="306" y="826"/>
                  </a:lnTo>
                  <a:lnTo>
                    <a:pt x="289" y="829"/>
                  </a:lnTo>
                  <a:lnTo>
                    <a:pt x="265" y="850"/>
                  </a:lnTo>
                  <a:lnTo>
                    <a:pt x="213" y="826"/>
                  </a:lnTo>
                  <a:lnTo>
                    <a:pt x="201" y="846"/>
                  </a:lnTo>
                  <a:lnTo>
                    <a:pt x="181" y="846"/>
                  </a:lnTo>
                  <a:lnTo>
                    <a:pt x="193" y="802"/>
                  </a:lnTo>
                  <a:lnTo>
                    <a:pt x="193" y="773"/>
                  </a:lnTo>
                  <a:lnTo>
                    <a:pt x="181" y="757"/>
                  </a:lnTo>
                  <a:lnTo>
                    <a:pt x="145" y="782"/>
                  </a:lnTo>
                  <a:lnTo>
                    <a:pt x="96" y="741"/>
                  </a:lnTo>
                  <a:lnTo>
                    <a:pt x="100" y="713"/>
                  </a:lnTo>
                  <a:lnTo>
                    <a:pt x="60" y="677"/>
                  </a:lnTo>
                  <a:lnTo>
                    <a:pt x="64" y="672"/>
                  </a:lnTo>
                  <a:lnTo>
                    <a:pt x="60" y="657"/>
                  </a:lnTo>
                  <a:lnTo>
                    <a:pt x="73" y="640"/>
                  </a:lnTo>
                  <a:lnTo>
                    <a:pt x="93" y="633"/>
                  </a:lnTo>
                  <a:lnTo>
                    <a:pt x="108" y="572"/>
                  </a:lnTo>
                  <a:lnTo>
                    <a:pt x="145" y="584"/>
                  </a:lnTo>
                  <a:lnTo>
                    <a:pt x="152" y="560"/>
                  </a:lnTo>
                  <a:lnTo>
                    <a:pt x="193" y="552"/>
                  </a:lnTo>
                  <a:lnTo>
                    <a:pt x="205" y="520"/>
                  </a:lnTo>
                  <a:lnTo>
                    <a:pt x="193" y="496"/>
                  </a:lnTo>
                  <a:lnTo>
                    <a:pt x="201" y="488"/>
                  </a:lnTo>
                  <a:lnTo>
                    <a:pt x="197" y="472"/>
                  </a:lnTo>
                  <a:lnTo>
                    <a:pt x="186" y="479"/>
                  </a:lnTo>
                  <a:lnTo>
                    <a:pt x="157" y="508"/>
                  </a:lnTo>
                  <a:lnTo>
                    <a:pt x="125" y="496"/>
                  </a:lnTo>
                  <a:lnTo>
                    <a:pt x="88" y="511"/>
                  </a:lnTo>
                  <a:lnTo>
                    <a:pt x="47" y="488"/>
                  </a:lnTo>
                  <a:lnTo>
                    <a:pt x="47" y="455"/>
                  </a:lnTo>
                  <a:lnTo>
                    <a:pt x="12" y="447"/>
                  </a:lnTo>
                  <a:lnTo>
                    <a:pt x="100" y="367"/>
                  </a:lnTo>
                  <a:lnTo>
                    <a:pt x="132" y="371"/>
                  </a:lnTo>
                  <a:lnTo>
                    <a:pt x="120" y="399"/>
                  </a:lnTo>
                  <a:lnTo>
                    <a:pt x="165" y="399"/>
                  </a:lnTo>
                  <a:lnTo>
                    <a:pt x="181" y="379"/>
                  </a:lnTo>
                  <a:lnTo>
                    <a:pt x="157" y="342"/>
                  </a:lnTo>
                  <a:lnTo>
                    <a:pt x="173" y="330"/>
                  </a:lnTo>
                  <a:lnTo>
                    <a:pt x="137" y="327"/>
                  </a:lnTo>
                  <a:lnTo>
                    <a:pt x="100" y="266"/>
                  </a:lnTo>
                  <a:lnTo>
                    <a:pt x="52" y="237"/>
                  </a:lnTo>
                  <a:lnTo>
                    <a:pt x="56" y="214"/>
                  </a:lnTo>
                  <a:lnTo>
                    <a:pt x="52" y="198"/>
                  </a:lnTo>
                  <a:lnTo>
                    <a:pt x="129" y="178"/>
                  </a:lnTo>
                  <a:lnTo>
                    <a:pt x="173" y="85"/>
                  </a:lnTo>
                  <a:lnTo>
                    <a:pt x="193" y="81"/>
                  </a:lnTo>
                  <a:lnTo>
                    <a:pt x="218" y="53"/>
                  </a:lnTo>
                  <a:lnTo>
                    <a:pt x="274" y="45"/>
                  </a:lnTo>
                  <a:lnTo>
                    <a:pt x="314" y="0"/>
                  </a:lnTo>
                  <a:lnTo>
                    <a:pt x="358" y="12"/>
                  </a:lnTo>
                  <a:lnTo>
                    <a:pt x="370" y="45"/>
                  </a:lnTo>
                  <a:lnTo>
                    <a:pt x="402" y="41"/>
                  </a:lnTo>
                  <a:lnTo>
                    <a:pt x="455" y="81"/>
                  </a:lnTo>
                  <a:lnTo>
                    <a:pt x="499" y="65"/>
                  </a:lnTo>
                  <a:lnTo>
                    <a:pt x="543" y="85"/>
                  </a:lnTo>
                  <a:lnTo>
                    <a:pt x="580" y="77"/>
                  </a:lnTo>
                  <a:lnTo>
                    <a:pt x="620" y="97"/>
                  </a:lnTo>
                  <a:lnTo>
                    <a:pt x="668" y="93"/>
                  </a:lnTo>
                  <a:lnTo>
                    <a:pt x="732" y="129"/>
                  </a:lnTo>
                  <a:lnTo>
                    <a:pt x="732" y="129"/>
                  </a:lnTo>
                  <a:lnTo>
                    <a:pt x="732" y="129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1995480" y="2112840"/>
              <a:ext cx="1662120" cy="1770120"/>
            </a:xfrm>
            <a:custGeom>
              <a:avLst/>
              <a:gdLst/>
              <a:ahLst/>
              <a:rect l="l" t="t" r="r" b="b"/>
              <a:pathLst>
                <a:path w="1047" h="1115">
                  <a:moveTo>
                    <a:pt x="732" y="129"/>
                  </a:moveTo>
                  <a:lnTo>
                    <a:pt x="732" y="745"/>
                  </a:lnTo>
                  <a:lnTo>
                    <a:pt x="798" y="750"/>
                  </a:lnTo>
                  <a:lnTo>
                    <a:pt x="850" y="817"/>
                  </a:lnTo>
                  <a:lnTo>
                    <a:pt x="866" y="814"/>
                  </a:lnTo>
                  <a:lnTo>
                    <a:pt x="901" y="782"/>
                  </a:lnTo>
                  <a:lnTo>
                    <a:pt x="1003" y="942"/>
                  </a:lnTo>
                  <a:lnTo>
                    <a:pt x="1047" y="975"/>
                  </a:lnTo>
                  <a:lnTo>
                    <a:pt x="1047" y="1019"/>
                  </a:lnTo>
                  <a:lnTo>
                    <a:pt x="1026" y="1035"/>
                  </a:lnTo>
                  <a:lnTo>
                    <a:pt x="1003" y="1019"/>
                  </a:lnTo>
                  <a:lnTo>
                    <a:pt x="994" y="1035"/>
                  </a:lnTo>
                  <a:lnTo>
                    <a:pt x="979" y="1039"/>
                  </a:lnTo>
                  <a:lnTo>
                    <a:pt x="962" y="1019"/>
                  </a:lnTo>
                  <a:lnTo>
                    <a:pt x="938" y="1011"/>
                  </a:lnTo>
                  <a:lnTo>
                    <a:pt x="926" y="975"/>
                  </a:lnTo>
                  <a:lnTo>
                    <a:pt x="874" y="910"/>
                  </a:lnTo>
                  <a:lnTo>
                    <a:pt x="866" y="886"/>
                  </a:lnTo>
                  <a:lnTo>
                    <a:pt x="862" y="862"/>
                  </a:lnTo>
                  <a:lnTo>
                    <a:pt x="769" y="785"/>
                  </a:lnTo>
                  <a:lnTo>
                    <a:pt x="761" y="794"/>
                  </a:lnTo>
                  <a:lnTo>
                    <a:pt x="693" y="765"/>
                  </a:lnTo>
                  <a:lnTo>
                    <a:pt x="648" y="773"/>
                  </a:lnTo>
                  <a:lnTo>
                    <a:pt x="632" y="750"/>
                  </a:lnTo>
                  <a:lnTo>
                    <a:pt x="612" y="745"/>
                  </a:lnTo>
                  <a:lnTo>
                    <a:pt x="608" y="733"/>
                  </a:lnTo>
                  <a:lnTo>
                    <a:pt x="592" y="721"/>
                  </a:lnTo>
                  <a:lnTo>
                    <a:pt x="572" y="713"/>
                  </a:lnTo>
                  <a:lnTo>
                    <a:pt x="560" y="733"/>
                  </a:lnTo>
                  <a:lnTo>
                    <a:pt x="580" y="745"/>
                  </a:lnTo>
                  <a:lnTo>
                    <a:pt x="560" y="782"/>
                  </a:lnTo>
                  <a:lnTo>
                    <a:pt x="519" y="765"/>
                  </a:lnTo>
                  <a:lnTo>
                    <a:pt x="499" y="785"/>
                  </a:lnTo>
                  <a:lnTo>
                    <a:pt x="467" y="826"/>
                  </a:lnTo>
                  <a:lnTo>
                    <a:pt x="439" y="814"/>
                  </a:lnTo>
                  <a:lnTo>
                    <a:pt x="447" y="794"/>
                  </a:lnTo>
                  <a:lnTo>
                    <a:pt x="439" y="782"/>
                  </a:lnTo>
                  <a:lnTo>
                    <a:pt x="471" y="713"/>
                  </a:lnTo>
                  <a:lnTo>
                    <a:pt x="475" y="701"/>
                  </a:lnTo>
                  <a:lnTo>
                    <a:pt x="467" y="713"/>
                  </a:lnTo>
                  <a:lnTo>
                    <a:pt x="447" y="721"/>
                  </a:lnTo>
                  <a:lnTo>
                    <a:pt x="414" y="785"/>
                  </a:lnTo>
                  <a:lnTo>
                    <a:pt x="399" y="785"/>
                  </a:lnTo>
                  <a:lnTo>
                    <a:pt x="394" y="814"/>
                  </a:lnTo>
                  <a:lnTo>
                    <a:pt x="419" y="822"/>
                  </a:lnTo>
                  <a:lnTo>
                    <a:pt x="391" y="862"/>
                  </a:lnTo>
                  <a:lnTo>
                    <a:pt x="374" y="878"/>
                  </a:lnTo>
                  <a:lnTo>
                    <a:pt x="294" y="955"/>
                  </a:lnTo>
                  <a:lnTo>
                    <a:pt x="274" y="978"/>
                  </a:lnTo>
                  <a:lnTo>
                    <a:pt x="257" y="987"/>
                  </a:lnTo>
                  <a:lnTo>
                    <a:pt x="225" y="1031"/>
                  </a:lnTo>
                  <a:lnTo>
                    <a:pt x="213" y="1019"/>
                  </a:lnTo>
                  <a:lnTo>
                    <a:pt x="173" y="1035"/>
                  </a:lnTo>
                  <a:lnTo>
                    <a:pt x="157" y="1039"/>
                  </a:lnTo>
                  <a:lnTo>
                    <a:pt x="125" y="1047"/>
                  </a:lnTo>
                  <a:lnTo>
                    <a:pt x="104" y="1047"/>
                  </a:lnTo>
                  <a:lnTo>
                    <a:pt x="88" y="1054"/>
                  </a:lnTo>
                  <a:lnTo>
                    <a:pt x="84" y="1068"/>
                  </a:lnTo>
                  <a:lnTo>
                    <a:pt x="44" y="1095"/>
                  </a:lnTo>
                  <a:lnTo>
                    <a:pt x="32" y="1091"/>
                  </a:lnTo>
                  <a:lnTo>
                    <a:pt x="0" y="1115"/>
                  </a:lnTo>
                  <a:lnTo>
                    <a:pt x="20" y="1088"/>
                  </a:lnTo>
                  <a:lnTo>
                    <a:pt x="24" y="1083"/>
                  </a:lnTo>
                  <a:lnTo>
                    <a:pt x="40" y="1088"/>
                  </a:lnTo>
                  <a:lnTo>
                    <a:pt x="52" y="1080"/>
                  </a:lnTo>
                  <a:lnTo>
                    <a:pt x="52" y="1063"/>
                  </a:lnTo>
                  <a:lnTo>
                    <a:pt x="60" y="1054"/>
                  </a:lnTo>
                  <a:lnTo>
                    <a:pt x="76" y="1054"/>
                  </a:lnTo>
                  <a:lnTo>
                    <a:pt x="104" y="1039"/>
                  </a:lnTo>
                  <a:lnTo>
                    <a:pt x="113" y="1022"/>
                  </a:lnTo>
                  <a:lnTo>
                    <a:pt x="145" y="1011"/>
                  </a:lnTo>
                  <a:lnTo>
                    <a:pt x="173" y="987"/>
                  </a:lnTo>
                  <a:lnTo>
                    <a:pt x="193" y="975"/>
                  </a:lnTo>
                  <a:lnTo>
                    <a:pt x="213" y="975"/>
                  </a:lnTo>
                  <a:lnTo>
                    <a:pt x="294" y="902"/>
                  </a:lnTo>
                  <a:lnTo>
                    <a:pt x="294" y="850"/>
                  </a:lnTo>
                  <a:lnTo>
                    <a:pt x="306" y="826"/>
                  </a:lnTo>
                  <a:lnTo>
                    <a:pt x="289" y="829"/>
                  </a:lnTo>
                  <a:lnTo>
                    <a:pt x="265" y="850"/>
                  </a:lnTo>
                  <a:lnTo>
                    <a:pt x="213" y="826"/>
                  </a:lnTo>
                  <a:lnTo>
                    <a:pt x="201" y="846"/>
                  </a:lnTo>
                  <a:lnTo>
                    <a:pt x="181" y="846"/>
                  </a:lnTo>
                  <a:lnTo>
                    <a:pt x="193" y="802"/>
                  </a:lnTo>
                  <a:lnTo>
                    <a:pt x="193" y="773"/>
                  </a:lnTo>
                  <a:lnTo>
                    <a:pt x="181" y="757"/>
                  </a:lnTo>
                  <a:lnTo>
                    <a:pt x="145" y="782"/>
                  </a:lnTo>
                  <a:lnTo>
                    <a:pt x="96" y="741"/>
                  </a:lnTo>
                  <a:lnTo>
                    <a:pt x="100" y="713"/>
                  </a:lnTo>
                  <a:lnTo>
                    <a:pt x="60" y="677"/>
                  </a:lnTo>
                  <a:lnTo>
                    <a:pt x="64" y="672"/>
                  </a:lnTo>
                  <a:lnTo>
                    <a:pt x="60" y="657"/>
                  </a:lnTo>
                  <a:lnTo>
                    <a:pt x="73" y="640"/>
                  </a:lnTo>
                  <a:lnTo>
                    <a:pt x="93" y="633"/>
                  </a:lnTo>
                  <a:lnTo>
                    <a:pt x="108" y="572"/>
                  </a:lnTo>
                  <a:lnTo>
                    <a:pt x="145" y="584"/>
                  </a:lnTo>
                  <a:lnTo>
                    <a:pt x="152" y="560"/>
                  </a:lnTo>
                  <a:lnTo>
                    <a:pt x="193" y="552"/>
                  </a:lnTo>
                  <a:lnTo>
                    <a:pt x="205" y="520"/>
                  </a:lnTo>
                  <a:lnTo>
                    <a:pt x="193" y="496"/>
                  </a:lnTo>
                  <a:lnTo>
                    <a:pt x="201" y="488"/>
                  </a:lnTo>
                  <a:lnTo>
                    <a:pt x="197" y="472"/>
                  </a:lnTo>
                  <a:lnTo>
                    <a:pt x="186" y="479"/>
                  </a:lnTo>
                  <a:lnTo>
                    <a:pt x="157" y="508"/>
                  </a:lnTo>
                  <a:lnTo>
                    <a:pt x="125" y="496"/>
                  </a:lnTo>
                  <a:lnTo>
                    <a:pt x="88" y="511"/>
                  </a:lnTo>
                  <a:lnTo>
                    <a:pt x="47" y="488"/>
                  </a:lnTo>
                  <a:lnTo>
                    <a:pt x="47" y="455"/>
                  </a:lnTo>
                  <a:lnTo>
                    <a:pt x="12" y="447"/>
                  </a:lnTo>
                  <a:lnTo>
                    <a:pt x="100" y="367"/>
                  </a:lnTo>
                  <a:lnTo>
                    <a:pt x="132" y="371"/>
                  </a:lnTo>
                  <a:lnTo>
                    <a:pt x="120" y="399"/>
                  </a:lnTo>
                  <a:lnTo>
                    <a:pt x="165" y="399"/>
                  </a:lnTo>
                  <a:lnTo>
                    <a:pt x="181" y="379"/>
                  </a:lnTo>
                  <a:lnTo>
                    <a:pt x="157" y="342"/>
                  </a:lnTo>
                  <a:lnTo>
                    <a:pt x="173" y="330"/>
                  </a:lnTo>
                  <a:lnTo>
                    <a:pt x="137" y="327"/>
                  </a:lnTo>
                  <a:lnTo>
                    <a:pt x="100" y="266"/>
                  </a:lnTo>
                  <a:lnTo>
                    <a:pt x="52" y="237"/>
                  </a:lnTo>
                  <a:lnTo>
                    <a:pt x="56" y="214"/>
                  </a:lnTo>
                  <a:lnTo>
                    <a:pt x="52" y="198"/>
                  </a:lnTo>
                  <a:lnTo>
                    <a:pt x="129" y="178"/>
                  </a:lnTo>
                  <a:lnTo>
                    <a:pt x="173" y="85"/>
                  </a:lnTo>
                  <a:lnTo>
                    <a:pt x="193" y="81"/>
                  </a:lnTo>
                  <a:lnTo>
                    <a:pt x="218" y="53"/>
                  </a:lnTo>
                  <a:lnTo>
                    <a:pt x="274" y="45"/>
                  </a:lnTo>
                  <a:lnTo>
                    <a:pt x="314" y="0"/>
                  </a:lnTo>
                  <a:lnTo>
                    <a:pt x="358" y="12"/>
                  </a:lnTo>
                  <a:lnTo>
                    <a:pt x="370" y="45"/>
                  </a:lnTo>
                  <a:lnTo>
                    <a:pt x="402" y="41"/>
                  </a:lnTo>
                  <a:lnTo>
                    <a:pt x="455" y="81"/>
                  </a:lnTo>
                  <a:lnTo>
                    <a:pt x="499" y="65"/>
                  </a:lnTo>
                  <a:lnTo>
                    <a:pt x="543" y="85"/>
                  </a:lnTo>
                  <a:lnTo>
                    <a:pt x="580" y="77"/>
                  </a:lnTo>
                  <a:lnTo>
                    <a:pt x="620" y="97"/>
                  </a:lnTo>
                  <a:lnTo>
                    <a:pt x="668" y="93"/>
                  </a:lnTo>
                  <a:lnTo>
                    <a:pt x="732" y="129"/>
                  </a:lnTo>
                  <a:lnTo>
                    <a:pt x="732" y="129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046240" y="3289320"/>
              <a:ext cx="82440" cy="38160"/>
            </a:xfrm>
            <a:custGeom>
              <a:avLst/>
              <a:gdLst/>
              <a:ahLst/>
              <a:rect l="l" t="t" r="r" b="b"/>
              <a:pathLst>
                <a:path w="52" h="24">
                  <a:moveTo>
                    <a:pt x="52" y="16"/>
                  </a:moveTo>
                  <a:lnTo>
                    <a:pt x="36" y="24"/>
                  </a:lnTo>
                  <a:lnTo>
                    <a:pt x="0" y="16"/>
                  </a:lnTo>
                  <a:lnTo>
                    <a:pt x="32" y="0"/>
                  </a:lnTo>
                  <a:lnTo>
                    <a:pt x="41" y="0"/>
                  </a:lnTo>
                  <a:lnTo>
                    <a:pt x="52" y="9"/>
                  </a:lnTo>
                  <a:lnTo>
                    <a:pt x="52" y="16"/>
                  </a:lnTo>
                  <a:lnTo>
                    <a:pt x="52" y="16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046240" y="3289320"/>
              <a:ext cx="82440" cy="38160"/>
            </a:xfrm>
            <a:custGeom>
              <a:avLst/>
              <a:gdLst/>
              <a:ahLst/>
              <a:rect l="l" t="t" r="r" b="b"/>
              <a:pathLst>
                <a:path w="52" h="24">
                  <a:moveTo>
                    <a:pt x="52" y="16"/>
                  </a:moveTo>
                  <a:lnTo>
                    <a:pt x="36" y="24"/>
                  </a:lnTo>
                  <a:lnTo>
                    <a:pt x="0" y="16"/>
                  </a:lnTo>
                  <a:lnTo>
                    <a:pt x="32" y="0"/>
                  </a:lnTo>
                  <a:lnTo>
                    <a:pt x="41" y="0"/>
                  </a:lnTo>
                  <a:lnTo>
                    <a:pt x="52" y="9"/>
                  </a:lnTo>
                  <a:lnTo>
                    <a:pt x="52" y="16"/>
                  </a:lnTo>
                  <a:lnTo>
                    <a:pt x="52" y="16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1930320" y="3890880"/>
              <a:ext cx="19080" cy="11160"/>
            </a:xfrm>
            <a:custGeom>
              <a:avLst/>
              <a:gdLst/>
              <a:ahLst/>
              <a:rect l="l" t="t" r="r" b="b"/>
              <a:pathLst>
                <a:path w="12" h="7">
                  <a:moveTo>
                    <a:pt x="12" y="3"/>
                  </a:moveTo>
                  <a:lnTo>
                    <a:pt x="12" y="0"/>
                  </a:lnTo>
                  <a:lnTo>
                    <a:pt x="0" y="7"/>
                  </a:lnTo>
                  <a:lnTo>
                    <a:pt x="9" y="7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2" y="3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1930320" y="3890880"/>
              <a:ext cx="19080" cy="11160"/>
            </a:xfrm>
            <a:custGeom>
              <a:avLst/>
              <a:gdLst/>
              <a:ahLst/>
              <a:rect l="l" t="t" r="r" b="b"/>
              <a:pathLst>
                <a:path w="12" h="7">
                  <a:moveTo>
                    <a:pt x="12" y="3"/>
                  </a:moveTo>
                  <a:lnTo>
                    <a:pt x="12" y="0"/>
                  </a:lnTo>
                  <a:lnTo>
                    <a:pt x="0" y="7"/>
                  </a:lnTo>
                  <a:lnTo>
                    <a:pt x="9" y="7"/>
                  </a:lnTo>
                  <a:lnTo>
                    <a:pt x="12" y="4"/>
                  </a:lnTo>
                  <a:lnTo>
                    <a:pt x="12" y="4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1898640" y="3902040"/>
              <a:ext cx="1260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8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1898640" y="3902040"/>
              <a:ext cx="1260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8" y="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1784520" y="3933720"/>
              <a:ext cx="31680" cy="27000"/>
            </a:xfrm>
            <a:custGeom>
              <a:avLst/>
              <a:gdLst/>
              <a:ahLst/>
              <a:rect l="l" t="t" r="r" b="b"/>
              <a:pathLst>
                <a:path w="20" h="17">
                  <a:moveTo>
                    <a:pt x="11" y="0"/>
                  </a:moveTo>
                  <a:lnTo>
                    <a:pt x="4" y="5"/>
                  </a:lnTo>
                  <a:lnTo>
                    <a:pt x="0" y="12"/>
                  </a:lnTo>
                  <a:lnTo>
                    <a:pt x="4" y="17"/>
                  </a:lnTo>
                  <a:lnTo>
                    <a:pt x="11" y="17"/>
                  </a:lnTo>
                  <a:lnTo>
                    <a:pt x="20" y="12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1784520" y="3933720"/>
              <a:ext cx="31680" cy="27000"/>
            </a:xfrm>
            <a:custGeom>
              <a:avLst/>
              <a:gdLst/>
              <a:ahLst/>
              <a:rect l="l" t="t" r="r" b="b"/>
              <a:pathLst>
                <a:path w="20" h="17">
                  <a:moveTo>
                    <a:pt x="11" y="0"/>
                  </a:moveTo>
                  <a:lnTo>
                    <a:pt x="4" y="5"/>
                  </a:lnTo>
                  <a:lnTo>
                    <a:pt x="0" y="12"/>
                  </a:lnTo>
                  <a:lnTo>
                    <a:pt x="4" y="17"/>
                  </a:lnTo>
                  <a:lnTo>
                    <a:pt x="11" y="17"/>
                  </a:lnTo>
                  <a:lnTo>
                    <a:pt x="20" y="12"/>
                  </a:lnTo>
                  <a:lnTo>
                    <a:pt x="11" y="0"/>
                  </a:lnTo>
                  <a:lnTo>
                    <a:pt x="11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1731960" y="3929040"/>
              <a:ext cx="33480" cy="23760"/>
            </a:xfrm>
            <a:custGeom>
              <a:avLst/>
              <a:gdLst/>
              <a:ahLst/>
              <a:rect l="l" t="t" r="r" b="b"/>
              <a:pathLst>
                <a:path w="21" h="15">
                  <a:moveTo>
                    <a:pt x="20" y="3"/>
                  </a:moveTo>
                  <a:lnTo>
                    <a:pt x="8" y="0"/>
                  </a:lnTo>
                  <a:lnTo>
                    <a:pt x="8" y="3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17" y="15"/>
                  </a:lnTo>
                  <a:lnTo>
                    <a:pt x="21" y="3"/>
                  </a:lnTo>
                  <a:lnTo>
                    <a:pt x="21" y="3"/>
                  </a:lnTo>
                  <a:lnTo>
                    <a:pt x="20" y="3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1731960" y="3929040"/>
              <a:ext cx="33480" cy="23760"/>
            </a:xfrm>
            <a:custGeom>
              <a:avLst/>
              <a:gdLst/>
              <a:ahLst/>
              <a:rect l="l" t="t" r="r" b="b"/>
              <a:pathLst>
                <a:path w="21" h="15">
                  <a:moveTo>
                    <a:pt x="20" y="3"/>
                  </a:moveTo>
                  <a:lnTo>
                    <a:pt x="8" y="0"/>
                  </a:lnTo>
                  <a:lnTo>
                    <a:pt x="8" y="3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17" y="15"/>
                  </a:lnTo>
                  <a:lnTo>
                    <a:pt x="21" y="3"/>
                  </a:lnTo>
                  <a:lnTo>
                    <a:pt x="21" y="3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583000" y="3456000"/>
              <a:ext cx="109440" cy="139680"/>
            </a:xfrm>
            <a:custGeom>
              <a:avLst/>
              <a:gdLst/>
              <a:ahLst/>
              <a:rect l="l" t="t" r="r" b="b"/>
              <a:pathLst>
                <a:path w="69" h="88">
                  <a:moveTo>
                    <a:pt x="0" y="68"/>
                  </a:moveTo>
                  <a:lnTo>
                    <a:pt x="29" y="44"/>
                  </a:lnTo>
                  <a:lnTo>
                    <a:pt x="56" y="0"/>
                  </a:lnTo>
                  <a:lnTo>
                    <a:pt x="69" y="8"/>
                  </a:lnTo>
                  <a:lnTo>
                    <a:pt x="49" y="24"/>
                  </a:lnTo>
                  <a:lnTo>
                    <a:pt x="53" y="32"/>
                  </a:lnTo>
                  <a:lnTo>
                    <a:pt x="69" y="40"/>
                  </a:lnTo>
                  <a:lnTo>
                    <a:pt x="69" y="53"/>
                  </a:lnTo>
                  <a:lnTo>
                    <a:pt x="56" y="64"/>
                  </a:lnTo>
                  <a:lnTo>
                    <a:pt x="49" y="80"/>
                  </a:lnTo>
                  <a:lnTo>
                    <a:pt x="24" y="88"/>
                  </a:lnTo>
                  <a:lnTo>
                    <a:pt x="17" y="8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2583000" y="3456000"/>
              <a:ext cx="109440" cy="139680"/>
            </a:xfrm>
            <a:custGeom>
              <a:avLst/>
              <a:gdLst/>
              <a:ahLst/>
              <a:rect l="l" t="t" r="r" b="b"/>
              <a:pathLst>
                <a:path w="69" h="88">
                  <a:moveTo>
                    <a:pt x="0" y="68"/>
                  </a:moveTo>
                  <a:lnTo>
                    <a:pt x="29" y="44"/>
                  </a:lnTo>
                  <a:lnTo>
                    <a:pt x="56" y="0"/>
                  </a:lnTo>
                  <a:lnTo>
                    <a:pt x="69" y="8"/>
                  </a:lnTo>
                  <a:lnTo>
                    <a:pt x="49" y="24"/>
                  </a:lnTo>
                  <a:lnTo>
                    <a:pt x="53" y="32"/>
                  </a:lnTo>
                  <a:lnTo>
                    <a:pt x="69" y="40"/>
                  </a:lnTo>
                  <a:lnTo>
                    <a:pt x="69" y="53"/>
                  </a:lnTo>
                  <a:lnTo>
                    <a:pt x="56" y="64"/>
                  </a:lnTo>
                  <a:lnTo>
                    <a:pt x="49" y="80"/>
                  </a:lnTo>
                  <a:lnTo>
                    <a:pt x="24" y="88"/>
                  </a:lnTo>
                  <a:lnTo>
                    <a:pt x="17" y="88"/>
                  </a:lnTo>
                  <a:lnTo>
                    <a:pt x="0" y="68"/>
                  </a:lnTo>
                  <a:lnTo>
                    <a:pt x="0" y="68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832120" y="3692520"/>
              <a:ext cx="19080" cy="4680"/>
            </a:xfrm>
            <a:custGeom>
              <a:avLst/>
              <a:gdLst/>
              <a:ahLst/>
              <a:rect l="l" t="t" r="r" b="b"/>
              <a:pathLst>
                <a:path w="12" h="3">
                  <a:moveTo>
                    <a:pt x="9" y="0"/>
                  </a:moveTo>
                  <a:lnTo>
                    <a:pt x="0" y="0"/>
                  </a:lnTo>
                  <a:lnTo>
                    <a:pt x="4" y="3"/>
                  </a:lnTo>
                  <a:lnTo>
                    <a:pt x="9" y="3"/>
                  </a:lnTo>
                  <a:lnTo>
                    <a:pt x="12" y="0"/>
                  </a:lnTo>
                  <a:lnTo>
                    <a:pt x="9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2832120" y="3692520"/>
              <a:ext cx="19080" cy="4680"/>
            </a:xfrm>
            <a:custGeom>
              <a:avLst/>
              <a:gdLst/>
              <a:ahLst/>
              <a:rect l="l" t="t" r="r" b="b"/>
              <a:pathLst>
                <a:path w="12" h="3">
                  <a:moveTo>
                    <a:pt x="9" y="0"/>
                  </a:moveTo>
                  <a:lnTo>
                    <a:pt x="0" y="0"/>
                  </a:lnTo>
                  <a:lnTo>
                    <a:pt x="4" y="3"/>
                  </a:lnTo>
                  <a:lnTo>
                    <a:pt x="9" y="3"/>
                  </a:lnTo>
                  <a:lnTo>
                    <a:pt x="12" y="0"/>
                  </a:lnTo>
                  <a:lnTo>
                    <a:pt x="9" y="0"/>
                  </a:lnTo>
                  <a:lnTo>
                    <a:pt x="9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2889360" y="367992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2889360" y="367992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2948040" y="3711600"/>
              <a:ext cx="12600" cy="19080"/>
            </a:xfrm>
            <a:custGeom>
              <a:avLst/>
              <a:gdLst/>
              <a:ahLst/>
              <a:rect l="l" t="t" r="r" b="b"/>
              <a:pathLst>
                <a:path w="8" h="12">
                  <a:moveTo>
                    <a:pt x="8" y="0"/>
                  </a:moveTo>
                  <a:lnTo>
                    <a:pt x="0" y="4"/>
                  </a:lnTo>
                  <a:lnTo>
                    <a:pt x="0" y="12"/>
                  </a:lnTo>
                  <a:lnTo>
                    <a:pt x="3" y="12"/>
                  </a:lnTo>
                  <a:lnTo>
                    <a:pt x="8" y="8"/>
                  </a:lnTo>
                  <a:lnTo>
                    <a:pt x="8" y="0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2948040" y="3711600"/>
              <a:ext cx="12600" cy="19080"/>
            </a:xfrm>
            <a:custGeom>
              <a:avLst/>
              <a:gdLst/>
              <a:ahLst/>
              <a:rect l="l" t="t" r="r" b="b"/>
              <a:pathLst>
                <a:path w="8" h="12">
                  <a:moveTo>
                    <a:pt x="8" y="0"/>
                  </a:moveTo>
                  <a:lnTo>
                    <a:pt x="0" y="4"/>
                  </a:lnTo>
                  <a:lnTo>
                    <a:pt x="0" y="12"/>
                  </a:lnTo>
                  <a:lnTo>
                    <a:pt x="3" y="12"/>
                  </a:lnTo>
                  <a:lnTo>
                    <a:pt x="8" y="8"/>
                  </a:lnTo>
                  <a:lnTo>
                    <a:pt x="8" y="0"/>
                  </a:lnTo>
                  <a:lnTo>
                    <a:pt x="8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2990880" y="3730680"/>
              <a:ext cx="33480" cy="2520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2" y="8"/>
                  </a:lnTo>
                  <a:lnTo>
                    <a:pt x="5" y="16"/>
                  </a:lnTo>
                  <a:lnTo>
                    <a:pt x="21" y="12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990880" y="3730680"/>
              <a:ext cx="33480" cy="2520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2" y="8"/>
                  </a:lnTo>
                  <a:lnTo>
                    <a:pt x="5" y="16"/>
                  </a:lnTo>
                  <a:lnTo>
                    <a:pt x="21" y="12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3030480" y="3762360"/>
              <a:ext cx="65160" cy="82440"/>
            </a:xfrm>
            <a:custGeom>
              <a:avLst/>
              <a:gdLst/>
              <a:ahLst/>
              <a:rect l="l" t="t" r="r" b="b"/>
              <a:pathLst>
                <a:path w="41" h="52">
                  <a:moveTo>
                    <a:pt x="9" y="0"/>
                  </a:moveTo>
                  <a:lnTo>
                    <a:pt x="0" y="12"/>
                  </a:lnTo>
                  <a:lnTo>
                    <a:pt x="4" y="32"/>
                  </a:lnTo>
                  <a:lnTo>
                    <a:pt x="9" y="52"/>
                  </a:lnTo>
                  <a:lnTo>
                    <a:pt x="16" y="49"/>
                  </a:lnTo>
                  <a:lnTo>
                    <a:pt x="41" y="32"/>
                  </a:lnTo>
                  <a:lnTo>
                    <a:pt x="36" y="24"/>
                  </a:lnTo>
                  <a:lnTo>
                    <a:pt x="9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030480" y="3762360"/>
              <a:ext cx="65160" cy="82440"/>
            </a:xfrm>
            <a:custGeom>
              <a:avLst/>
              <a:gdLst/>
              <a:ahLst/>
              <a:rect l="l" t="t" r="r" b="b"/>
              <a:pathLst>
                <a:path w="41" h="52">
                  <a:moveTo>
                    <a:pt x="9" y="0"/>
                  </a:moveTo>
                  <a:lnTo>
                    <a:pt x="0" y="12"/>
                  </a:lnTo>
                  <a:lnTo>
                    <a:pt x="4" y="32"/>
                  </a:lnTo>
                  <a:lnTo>
                    <a:pt x="9" y="52"/>
                  </a:lnTo>
                  <a:lnTo>
                    <a:pt x="16" y="49"/>
                  </a:lnTo>
                  <a:lnTo>
                    <a:pt x="41" y="32"/>
                  </a:lnTo>
                  <a:lnTo>
                    <a:pt x="36" y="24"/>
                  </a:lnTo>
                  <a:lnTo>
                    <a:pt x="9" y="0"/>
                  </a:lnTo>
                  <a:lnTo>
                    <a:pt x="9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516480" y="3786120"/>
              <a:ext cx="71280" cy="104760"/>
            </a:xfrm>
            <a:custGeom>
              <a:avLst/>
              <a:gdLst/>
              <a:ahLst/>
              <a:rect l="l" t="t" r="r" b="b"/>
              <a:pathLst>
                <a:path w="45" h="66">
                  <a:moveTo>
                    <a:pt x="28" y="5"/>
                  </a:moveTo>
                  <a:lnTo>
                    <a:pt x="0" y="0"/>
                  </a:lnTo>
                  <a:lnTo>
                    <a:pt x="4" y="14"/>
                  </a:lnTo>
                  <a:lnTo>
                    <a:pt x="16" y="34"/>
                  </a:lnTo>
                  <a:lnTo>
                    <a:pt x="45" y="66"/>
                  </a:lnTo>
                  <a:lnTo>
                    <a:pt x="45" y="53"/>
                  </a:lnTo>
                  <a:lnTo>
                    <a:pt x="33" y="17"/>
                  </a:lnTo>
                  <a:lnTo>
                    <a:pt x="28" y="5"/>
                  </a:lnTo>
                  <a:lnTo>
                    <a:pt x="28" y="5"/>
                  </a:lnTo>
                  <a:lnTo>
                    <a:pt x="28" y="5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516480" y="3786120"/>
              <a:ext cx="71280" cy="104760"/>
            </a:xfrm>
            <a:custGeom>
              <a:avLst/>
              <a:gdLst/>
              <a:ahLst/>
              <a:rect l="l" t="t" r="r" b="b"/>
              <a:pathLst>
                <a:path w="45" h="66">
                  <a:moveTo>
                    <a:pt x="28" y="5"/>
                  </a:moveTo>
                  <a:lnTo>
                    <a:pt x="0" y="0"/>
                  </a:lnTo>
                  <a:lnTo>
                    <a:pt x="4" y="14"/>
                  </a:lnTo>
                  <a:lnTo>
                    <a:pt x="16" y="34"/>
                  </a:lnTo>
                  <a:lnTo>
                    <a:pt x="45" y="66"/>
                  </a:lnTo>
                  <a:lnTo>
                    <a:pt x="45" y="53"/>
                  </a:lnTo>
                  <a:lnTo>
                    <a:pt x="33" y="17"/>
                  </a:lnTo>
                  <a:lnTo>
                    <a:pt x="28" y="5"/>
                  </a:lnTo>
                  <a:lnTo>
                    <a:pt x="28" y="5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3881520" y="4113360"/>
              <a:ext cx="2538360" cy="1361880"/>
            </a:xfrm>
            <a:custGeom>
              <a:avLst/>
              <a:gdLst/>
              <a:ahLst/>
              <a:rect l="l" t="t" r="r" b="b"/>
              <a:pathLst>
                <a:path w="1599" h="858">
                  <a:moveTo>
                    <a:pt x="56" y="0"/>
                  </a:moveTo>
                  <a:lnTo>
                    <a:pt x="838" y="0"/>
                  </a:lnTo>
                  <a:lnTo>
                    <a:pt x="846" y="16"/>
                  </a:lnTo>
                  <a:lnTo>
                    <a:pt x="890" y="33"/>
                  </a:lnTo>
                  <a:lnTo>
                    <a:pt x="959" y="36"/>
                  </a:lnTo>
                  <a:lnTo>
                    <a:pt x="939" y="53"/>
                  </a:lnTo>
                  <a:lnTo>
                    <a:pt x="910" y="61"/>
                  </a:lnTo>
                  <a:lnTo>
                    <a:pt x="902" y="68"/>
                  </a:lnTo>
                  <a:lnTo>
                    <a:pt x="898" y="82"/>
                  </a:lnTo>
                  <a:lnTo>
                    <a:pt x="890" y="93"/>
                  </a:lnTo>
                  <a:lnTo>
                    <a:pt x="902" y="97"/>
                  </a:lnTo>
                  <a:lnTo>
                    <a:pt x="926" y="93"/>
                  </a:lnTo>
                  <a:lnTo>
                    <a:pt x="934" y="101"/>
                  </a:lnTo>
                  <a:lnTo>
                    <a:pt x="974" y="89"/>
                  </a:lnTo>
                  <a:lnTo>
                    <a:pt x="1010" y="61"/>
                  </a:lnTo>
                  <a:lnTo>
                    <a:pt x="1019" y="68"/>
                  </a:lnTo>
                  <a:lnTo>
                    <a:pt x="999" y="82"/>
                  </a:lnTo>
                  <a:lnTo>
                    <a:pt x="1010" y="89"/>
                  </a:lnTo>
                  <a:lnTo>
                    <a:pt x="1019" y="101"/>
                  </a:lnTo>
                  <a:lnTo>
                    <a:pt x="1051" y="93"/>
                  </a:lnTo>
                  <a:lnTo>
                    <a:pt x="1091" y="93"/>
                  </a:lnTo>
                  <a:lnTo>
                    <a:pt x="1096" y="101"/>
                  </a:lnTo>
                  <a:lnTo>
                    <a:pt x="1108" y="109"/>
                  </a:lnTo>
                  <a:lnTo>
                    <a:pt x="1115" y="114"/>
                  </a:lnTo>
                  <a:lnTo>
                    <a:pt x="1108" y="121"/>
                  </a:lnTo>
                  <a:lnTo>
                    <a:pt x="1071" y="114"/>
                  </a:lnTo>
                  <a:lnTo>
                    <a:pt x="1051" y="121"/>
                  </a:lnTo>
                  <a:lnTo>
                    <a:pt x="1030" y="126"/>
                  </a:lnTo>
                  <a:lnTo>
                    <a:pt x="999" y="161"/>
                  </a:lnTo>
                  <a:lnTo>
                    <a:pt x="1030" y="149"/>
                  </a:lnTo>
                  <a:lnTo>
                    <a:pt x="1007" y="217"/>
                  </a:lnTo>
                  <a:lnTo>
                    <a:pt x="1015" y="298"/>
                  </a:lnTo>
                  <a:lnTo>
                    <a:pt x="1030" y="298"/>
                  </a:lnTo>
                  <a:lnTo>
                    <a:pt x="1059" y="246"/>
                  </a:lnTo>
                  <a:lnTo>
                    <a:pt x="1047" y="210"/>
                  </a:lnTo>
                  <a:lnTo>
                    <a:pt x="1042" y="194"/>
                  </a:lnTo>
                  <a:lnTo>
                    <a:pt x="1042" y="182"/>
                  </a:lnTo>
                  <a:lnTo>
                    <a:pt x="1059" y="161"/>
                  </a:lnTo>
                  <a:lnTo>
                    <a:pt x="1067" y="153"/>
                  </a:lnTo>
                  <a:lnTo>
                    <a:pt x="1079" y="161"/>
                  </a:lnTo>
                  <a:lnTo>
                    <a:pt x="1083" y="146"/>
                  </a:lnTo>
                  <a:lnTo>
                    <a:pt x="1103" y="133"/>
                  </a:lnTo>
                  <a:lnTo>
                    <a:pt x="1135" y="153"/>
                  </a:lnTo>
                  <a:lnTo>
                    <a:pt x="1135" y="185"/>
                  </a:lnTo>
                  <a:lnTo>
                    <a:pt x="1128" y="202"/>
                  </a:lnTo>
                  <a:lnTo>
                    <a:pt x="1123" y="210"/>
                  </a:lnTo>
                  <a:lnTo>
                    <a:pt x="1132" y="210"/>
                  </a:lnTo>
                  <a:lnTo>
                    <a:pt x="1140" y="205"/>
                  </a:lnTo>
                  <a:lnTo>
                    <a:pt x="1147" y="194"/>
                  </a:lnTo>
                  <a:lnTo>
                    <a:pt x="1156" y="210"/>
                  </a:lnTo>
                  <a:lnTo>
                    <a:pt x="1156" y="226"/>
                  </a:lnTo>
                  <a:lnTo>
                    <a:pt x="1152" y="234"/>
                  </a:lnTo>
                  <a:lnTo>
                    <a:pt x="1156" y="254"/>
                  </a:lnTo>
                  <a:lnTo>
                    <a:pt x="1147" y="270"/>
                  </a:lnTo>
                  <a:lnTo>
                    <a:pt x="1132" y="274"/>
                  </a:lnTo>
                  <a:lnTo>
                    <a:pt x="1128" y="290"/>
                  </a:lnTo>
                  <a:lnTo>
                    <a:pt x="1152" y="295"/>
                  </a:lnTo>
                  <a:lnTo>
                    <a:pt x="1160" y="295"/>
                  </a:lnTo>
                  <a:lnTo>
                    <a:pt x="1252" y="258"/>
                  </a:lnTo>
                  <a:lnTo>
                    <a:pt x="1257" y="254"/>
                  </a:lnTo>
                  <a:lnTo>
                    <a:pt x="1260" y="242"/>
                  </a:lnTo>
                  <a:lnTo>
                    <a:pt x="1257" y="242"/>
                  </a:lnTo>
                  <a:lnTo>
                    <a:pt x="1252" y="222"/>
                  </a:lnTo>
                  <a:lnTo>
                    <a:pt x="1309" y="222"/>
                  </a:lnTo>
                  <a:lnTo>
                    <a:pt x="1325" y="210"/>
                  </a:lnTo>
                  <a:lnTo>
                    <a:pt x="1329" y="194"/>
                  </a:lnTo>
                  <a:lnTo>
                    <a:pt x="1329" y="190"/>
                  </a:lnTo>
                  <a:lnTo>
                    <a:pt x="1316" y="190"/>
                  </a:lnTo>
                  <a:lnTo>
                    <a:pt x="1361" y="149"/>
                  </a:lnTo>
                  <a:lnTo>
                    <a:pt x="1462" y="149"/>
                  </a:lnTo>
                  <a:lnTo>
                    <a:pt x="1514" y="61"/>
                  </a:lnTo>
                  <a:lnTo>
                    <a:pt x="1530" y="73"/>
                  </a:lnTo>
                  <a:lnTo>
                    <a:pt x="1558" y="61"/>
                  </a:lnTo>
                  <a:lnTo>
                    <a:pt x="1590" y="161"/>
                  </a:lnTo>
                  <a:lnTo>
                    <a:pt x="1599" y="165"/>
                  </a:lnTo>
                  <a:lnTo>
                    <a:pt x="1599" y="170"/>
                  </a:lnTo>
                  <a:lnTo>
                    <a:pt x="1494" y="210"/>
                  </a:lnTo>
                  <a:lnTo>
                    <a:pt x="1490" y="242"/>
                  </a:lnTo>
                  <a:lnTo>
                    <a:pt x="1473" y="270"/>
                  </a:lnTo>
                  <a:lnTo>
                    <a:pt x="1502" y="278"/>
                  </a:lnTo>
                  <a:lnTo>
                    <a:pt x="1506" y="274"/>
                  </a:lnTo>
                  <a:lnTo>
                    <a:pt x="1519" y="274"/>
                  </a:lnTo>
                  <a:lnTo>
                    <a:pt x="1514" y="295"/>
                  </a:lnTo>
                  <a:lnTo>
                    <a:pt x="1466" y="295"/>
                  </a:lnTo>
                  <a:lnTo>
                    <a:pt x="1430" y="302"/>
                  </a:lnTo>
                  <a:lnTo>
                    <a:pt x="1458" y="295"/>
                  </a:lnTo>
                  <a:lnTo>
                    <a:pt x="1458" y="302"/>
                  </a:lnTo>
                  <a:lnTo>
                    <a:pt x="1406" y="334"/>
                  </a:lnTo>
                  <a:lnTo>
                    <a:pt x="1389" y="383"/>
                  </a:lnTo>
                  <a:lnTo>
                    <a:pt x="1365" y="383"/>
                  </a:lnTo>
                  <a:lnTo>
                    <a:pt x="1365" y="375"/>
                  </a:lnTo>
                  <a:lnTo>
                    <a:pt x="1365" y="423"/>
                  </a:lnTo>
                  <a:lnTo>
                    <a:pt x="1341" y="443"/>
                  </a:lnTo>
                  <a:lnTo>
                    <a:pt x="1341" y="415"/>
                  </a:lnTo>
                  <a:lnTo>
                    <a:pt x="1329" y="411"/>
                  </a:lnTo>
                  <a:lnTo>
                    <a:pt x="1329" y="459"/>
                  </a:lnTo>
                  <a:lnTo>
                    <a:pt x="1341" y="464"/>
                  </a:lnTo>
                  <a:lnTo>
                    <a:pt x="1353" y="515"/>
                  </a:lnTo>
                  <a:lnTo>
                    <a:pt x="1325" y="524"/>
                  </a:lnTo>
                  <a:lnTo>
                    <a:pt x="1313" y="540"/>
                  </a:lnTo>
                  <a:lnTo>
                    <a:pt x="1277" y="560"/>
                  </a:lnTo>
                  <a:lnTo>
                    <a:pt x="1269" y="568"/>
                  </a:lnTo>
                  <a:lnTo>
                    <a:pt x="1257" y="576"/>
                  </a:lnTo>
                  <a:lnTo>
                    <a:pt x="1236" y="588"/>
                  </a:lnTo>
                  <a:lnTo>
                    <a:pt x="1213" y="608"/>
                  </a:lnTo>
                  <a:lnTo>
                    <a:pt x="1200" y="637"/>
                  </a:lnTo>
                  <a:lnTo>
                    <a:pt x="1196" y="660"/>
                  </a:lnTo>
                  <a:lnTo>
                    <a:pt x="1196" y="677"/>
                  </a:lnTo>
                  <a:lnTo>
                    <a:pt x="1225" y="716"/>
                  </a:lnTo>
                  <a:lnTo>
                    <a:pt x="1236" y="782"/>
                  </a:lnTo>
                  <a:lnTo>
                    <a:pt x="1236" y="838"/>
                  </a:lnTo>
                  <a:lnTo>
                    <a:pt x="1225" y="846"/>
                  </a:lnTo>
                  <a:lnTo>
                    <a:pt x="1188" y="858"/>
                  </a:lnTo>
                  <a:lnTo>
                    <a:pt x="1200" y="850"/>
                  </a:lnTo>
                  <a:lnTo>
                    <a:pt x="1204" y="842"/>
                  </a:lnTo>
                  <a:lnTo>
                    <a:pt x="1192" y="829"/>
                  </a:lnTo>
                  <a:lnTo>
                    <a:pt x="1184" y="809"/>
                  </a:lnTo>
                  <a:lnTo>
                    <a:pt x="1172" y="794"/>
                  </a:lnTo>
                  <a:lnTo>
                    <a:pt x="1147" y="721"/>
                  </a:lnTo>
                  <a:lnTo>
                    <a:pt x="1152" y="701"/>
                  </a:lnTo>
                  <a:lnTo>
                    <a:pt x="1128" y="677"/>
                  </a:lnTo>
                  <a:lnTo>
                    <a:pt x="1099" y="693"/>
                  </a:lnTo>
                  <a:lnTo>
                    <a:pt x="1076" y="684"/>
                  </a:lnTo>
                  <a:lnTo>
                    <a:pt x="971" y="684"/>
                  </a:lnTo>
                  <a:lnTo>
                    <a:pt x="983" y="697"/>
                  </a:lnTo>
                  <a:lnTo>
                    <a:pt x="983" y="716"/>
                  </a:lnTo>
                  <a:lnTo>
                    <a:pt x="959" y="716"/>
                  </a:lnTo>
                  <a:lnTo>
                    <a:pt x="939" y="713"/>
                  </a:lnTo>
                  <a:lnTo>
                    <a:pt x="910" y="709"/>
                  </a:lnTo>
                  <a:lnTo>
                    <a:pt x="890" y="701"/>
                  </a:lnTo>
                  <a:lnTo>
                    <a:pt x="817" y="713"/>
                  </a:lnTo>
                  <a:lnTo>
                    <a:pt x="797" y="741"/>
                  </a:lnTo>
                  <a:lnTo>
                    <a:pt x="782" y="741"/>
                  </a:lnTo>
                  <a:lnTo>
                    <a:pt x="761" y="765"/>
                  </a:lnTo>
                  <a:lnTo>
                    <a:pt x="761" y="821"/>
                  </a:lnTo>
                  <a:lnTo>
                    <a:pt x="741" y="821"/>
                  </a:lnTo>
                  <a:lnTo>
                    <a:pt x="736" y="814"/>
                  </a:lnTo>
                  <a:lnTo>
                    <a:pt x="709" y="794"/>
                  </a:lnTo>
                  <a:lnTo>
                    <a:pt x="709" y="782"/>
                  </a:lnTo>
                  <a:lnTo>
                    <a:pt x="665" y="709"/>
                  </a:lnTo>
                  <a:lnTo>
                    <a:pt x="656" y="704"/>
                  </a:lnTo>
                  <a:lnTo>
                    <a:pt x="640" y="701"/>
                  </a:lnTo>
                  <a:lnTo>
                    <a:pt x="624" y="701"/>
                  </a:lnTo>
                  <a:lnTo>
                    <a:pt x="612" y="721"/>
                  </a:lnTo>
                  <a:lnTo>
                    <a:pt x="608" y="725"/>
                  </a:lnTo>
                  <a:lnTo>
                    <a:pt x="599" y="725"/>
                  </a:lnTo>
                  <a:lnTo>
                    <a:pt x="592" y="721"/>
                  </a:lnTo>
                  <a:lnTo>
                    <a:pt x="584" y="716"/>
                  </a:lnTo>
                  <a:lnTo>
                    <a:pt x="576" y="713"/>
                  </a:lnTo>
                  <a:lnTo>
                    <a:pt x="567" y="709"/>
                  </a:lnTo>
                  <a:lnTo>
                    <a:pt x="564" y="684"/>
                  </a:lnTo>
                  <a:lnTo>
                    <a:pt x="523" y="645"/>
                  </a:lnTo>
                  <a:lnTo>
                    <a:pt x="467" y="640"/>
                  </a:lnTo>
                  <a:lnTo>
                    <a:pt x="464" y="652"/>
                  </a:lnTo>
                  <a:lnTo>
                    <a:pt x="371" y="652"/>
                  </a:lnTo>
                  <a:lnTo>
                    <a:pt x="281" y="620"/>
                  </a:lnTo>
                  <a:lnTo>
                    <a:pt x="225" y="620"/>
                  </a:lnTo>
                  <a:lnTo>
                    <a:pt x="197" y="581"/>
                  </a:lnTo>
                  <a:lnTo>
                    <a:pt x="177" y="556"/>
                  </a:lnTo>
                  <a:lnTo>
                    <a:pt x="145" y="556"/>
                  </a:lnTo>
                  <a:lnTo>
                    <a:pt x="133" y="547"/>
                  </a:lnTo>
                  <a:lnTo>
                    <a:pt x="36" y="386"/>
                  </a:lnTo>
                  <a:lnTo>
                    <a:pt x="28" y="366"/>
                  </a:lnTo>
                  <a:lnTo>
                    <a:pt x="16" y="343"/>
                  </a:lnTo>
                  <a:lnTo>
                    <a:pt x="16" y="238"/>
                  </a:lnTo>
                  <a:lnTo>
                    <a:pt x="21" y="194"/>
                  </a:lnTo>
                  <a:lnTo>
                    <a:pt x="21" y="133"/>
                  </a:lnTo>
                  <a:lnTo>
                    <a:pt x="28" y="129"/>
                  </a:lnTo>
                  <a:lnTo>
                    <a:pt x="12" y="109"/>
                  </a:lnTo>
                  <a:lnTo>
                    <a:pt x="7" y="97"/>
                  </a:lnTo>
                  <a:lnTo>
                    <a:pt x="0" y="61"/>
                  </a:lnTo>
                  <a:lnTo>
                    <a:pt x="0" y="29"/>
                  </a:lnTo>
                  <a:lnTo>
                    <a:pt x="21" y="33"/>
                  </a:lnTo>
                  <a:lnTo>
                    <a:pt x="56" y="48"/>
                  </a:lnTo>
                  <a:lnTo>
                    <a:pt x="60" y="25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3881520" y="4113360"/>
              <a:ext cx="2538360" cy="1361880"/>
            </a:xfrm>
            <a:custGeom>
              <a:avLst/>
              <a:gdLst/>
              <a:ahLst/>
              <a:rect l="l" t="t" r="r" b="b"/>
              <a:pathLst>
                <a:path w="1599" h="858">
                  <a:moveTo>
                    <a:pt x="56" y="0"/>
                  </a:moveTo>
                  <a:lnTo>
                    <a:pt x="838" y="0"/>
                  </a:lnTo>
                  <a:lnTo>
                    <a:pt x="846" y="16"/>
                  </a:lnTo>
                  <a:lnTo>
                    <a:pt x="890" y="33"/>
                  </a:lnTo>
                  <a:lnTo>
                    <a:pt x="959" y="36"/>
                  </a:lnTo>
                  <a:lnTo>
                    <a:pt x="939" y="53"/>
                  </a:lnTo>
                  <a:lnTo>
                    <a:pt x="910" y="61"/>
                  </a:lnTo>
                  <a:lnTo>
                    <a:pt x="902" y="68"/>
                  </a:lnTo>
                  <a:lnTo>
                    <a:pt x="898" y="82"/>
                  </a:lnTo>
                  <a:lnTo>
                    <a:pt x="890" y="93"/>
                  </a:lnTo>
                  <a:lnTo>
                    <a:pt x="902" y="97"/>
                  </a:lnTo>
                  <a:lnTo>
                    <a:pt x="926" y="93"/>
                  </a:lnTo>
                  <a:lnTo>
                    <a:pt x="934" y="101"/>
                  </a:lnTo>
                  <a:lnTo>
                    <a:pt x="974" y="89"/>
                  </a:lnTo>
                  <a:lnTo>
                    <a:pt x="1010" y="61"/>
                  </a:lnTo>
                  <a:lnTo>
                    <a:pt x="1019" y="68"/>
                  </a:lnTo>
                  <a:lnTo>
                    <a:pt x="999" y="82"/>
                  </a:lnTo>
                  <a:lnTo>
                    <a:pt x="1010" y="89"/>
                  </a:lnTo>
                  <a:lnTo>
                    <a:pt x="1019" y="101"/>
                  </a:lnTo>
                  <a:lnTo>
                    <a:pt x="1051" y="93"/>
                  </a:lnTo>
                  <a:lnTo>
                    <a:pt x="1091" y="93"/>
                  </a:lnTo>
                  <a:lnTo>
                    <a:pt x="1096" y="101"/>
                  </a:lnTo>
                  <a:lnTo>
                    <a:pt x="1108" y="109"/>
                  </a:lnTo>
                  <a:lnTo>
                    <a:pt x="1115" y="114"/>
                  </a:lnTo>
                  <a:lnTo>
                    <a:pt x="1108" y="121"/>
                  </a:lnTo>
                  <a:lnTo>
                    <a:pt x="1071" y="114"/>
                  </a:lnTo>
                  <a:lnTo>
                    <a:pt x="1051" y="121"/>
                  </a:lnTo>
                  <a:lnTo>
                    <a:pt x="1030" y="126"/>
                  </a:lnTo>
                  <a:lnTo>
                    <a:pt x="999" y="161"/>
                  </a:lnTo>
                  <a:lnTo>
                    <a:pt x="1030" y="149"/>
                  </a:lnTo>
                  <a:lnTo>
                    <a:pt x="1007" y="217"/>
                  </a:lnTo>
                  <a:lnTo>
                    <a:pt x="1015" y="298"/>
                  </a:lnTo>
                  <a:lnTo>
                    <a:pt x="1030" y="298"/>
                  </a:lnTo>
                  <a:lnTo>
                    <a:pt x="1059" y="246"/>
                  </a:lnTo>
                  <a:lnTo>
                    <a:pt x="1047" y="210"/>
                  </a:lnTo>
                  <a:lnTo>
                    <a:pt x="1042" y="194"/>
                  </a:lnTo>
                  <a:lnTo>
                    <a:pt x="1042" y="182"/>
                  </a:lnTo>
                  <a:lnTo>
                    <a:pt x="1059" y="161"/>
                  </a:lnTo>
                  <a:lnTo>
                    <a:pt x="1067" y="153"/>
                  </a:lnTo>
                  <a:lnTo>
                    <a:pt x="1079" y="161"/>
                  </a:lnTo>
                  <a:lnTo>
                    <a:pt x="1083" y="146"/>
                  </a:lnTo>
                  <a:lnTo>
                    <a:pt x="1103" y="133"/>
                  </a:lnTo>
                  <a:lnTo>
                    <a:pt x="1135" y="153"/>
                  </a:lnTo>
                  <a:lnTo>
                    <a:pt x="1135" y="185"/>
                  </a:lnTo>
                  <a:lnTo>
                    <a:pt x="1128" y="202"/>
                  </a:lnTo>
                  <a:lnTo>
                    <a:pt x="1123" y="210"/>
                  </a:lnTo>
                  <a:lnTo>
                    <a:pt x="1132" y="210"/>
                  </a:lnTo>
                  <a:lnTo>
                    <a:pt x="1140" y="205"/>
                  </a:lnTo>
                  <a:lnTo>
                    <a:pt x="1147" y="194"/>
                  </a:lnTo>
                  <a:lnTo>
                    <a:pt x="1156" y="210"/>
                  </a:lnTo>
                  <a:lnTo>
                    <a:pt x="1156" y="226"/>
                  </a:lnTo>
                  <a:lnTo>
                    <a:pt x="1152" y="234"/>
                  </a:lnTo>
                  <a:lnTo>
                    <a:pt x="1156" y="254"/>
                  </a:lnTo>
                  <a:lnTo>
                    <a:pt x="1147" y="270"/>
                  </a:lnTo>
                  <a:lnTo>
                    <a:pt x="1132" y="274"/>
                  </a:lnTo>
                  <a:lnTo>
                    <a:pt x="1128" y="290"/>
                  </a:lnTo>
                  <a:lnTo>
                    <a:pt x="1152" y="295"/>
                  </a:lnTo>
                  <a:lnTo>
                    <a:pt x="1160" y="295"/>
                  </a:lnTo>
                  <a:lnTo>
                    <a:pt x="1252" y="258"/>
                  </a:lnTo>
                  <a:lnTo>
                    <a:pt x="1257" y="254"/>
                  </a:lnTo>
                  <a:lnTo>
                    <a:pt x="1260" y="242"/>
                  </a:lnTo>
                  <a:lnTo>
                    <a:pt x="1257" y="242"/>
                  </a:lnTo>
                  <a:lnTo>
                    <a:pt x="1252" y="222"/>
                  </a:lnTo>
                  <a:lnTo>
                    <a:pt x="1309" y="222"/>
                  </a:lnTo>
                  <a:lnTo>
                    <a:pt x="1325" y="210"/>
                  </a:lnTo>
                  <a:lnTo>
                    <a:pt x="1329" y="194"/>
                  </a:lnTo>
                  <a:lnTo>
                    <a:pt x="1329" y="190"/>
                  </a:lnTo>
                  <a:lnTo>
                    <a:pt x="1316" y="190"/>
                  </a:lnTo>
                  <a:lnTo>
                    <a:pt x="1361" y="149"/>
                  </a:lnTo>
                  <a:lnTo>
                    <a:pt x="1462" y="149"/>
                  </a:lnTo>
                  <a:lnTo>
                    <a:pt x="1514" y="61"/>
                  </a:lnTo>
                  <a:lnTo>
                    <a:pt x="1530" y="73"/>
                  </a:lnTo>
                  <a:lnTo>
                    <a:pt x="1558" y="61"/>
                  </a:lnTo>
                  <a:lnTo>
                    <a:pt x="1590" y="161"/>
                  </a:lnTo>
                  <a:lnTo>
                    <a:pt x="1599" y="165"/>
                  </a:lnTo>
                  <a:lnTo>
                    <a:pt x="1599" y="170"/>
                  </a:lnTo>
                  <a:lnTo>
                    <a:pt x="1494" y="210"/>
                  </a:lnTo>
                  <a:lnTo>
                    <a:pt x="1490" y="242"/>
                  </a:lnTo>
                  <a:lnTo>
                    <a:pt x="1473" y="270"/>
                  </a:lnTo>
                  <a:lnTo>
                    <a:pt x="1502" y="278"/>
                  </a:lnTo>
                  <a:lnTo>
                    <a:pt x="1506" y="274"/>
                  </a:lnTo>
                  <a:lnTo>
                    <a:pt x="1519" y="274"/>
                  </a:lnTo>
                  <a:lnTo>
                    <a:pt x="1514" y="295"/>
                  </a:lnTo>
                  <a:lnTo>
                    <a:pt x="1466" y="295"/>
                  </a:lnTo>
                  <a:lnTo>
                    <a:pt x="1430" y="302"/>
                  </a:lnTo>
                  <a:lnTo>
                    <a:pt x="1458" y="295"/>
                  </a:lnTo>
                  <a:lnTo>
                    <a:pt x="1458" y="302"/>
                  </a:lnTo>
                  <a:lnTo>
                    <a:pt x="1406" y="334"/>
                  </a:lnTo>
                  <a:lnTo>
                    <a:pt x="1389" y="383"/>
                  </a:lnTo>
                  <a:lnTo>
                    <a:pt x="1365" y="383"/>
                  </a:lnTo>
                  <a:lnTo>
                    <a:pt x="1365" y="375"/>
                  </a:lnTo>
                  <a:lnTo>
                    <a:pt x="1365" y="423"/>
                  </a:lnTo>
                  <a:lnTo>
                    <a:pt x="1341" y="443"/>
                  </a:lnTo>
                  <a:lnTo>
                    <a:pt x="1341" y="415"/>
                  </a:lnTo>
                  <a:lnTo>
                    <a:pt x="1329" y="411"/>
                  </a:lnTo>
                  <a:lnTo>
                    <a:pt x="1329" y="459"/>
                  </a:lnTo>
                  <a:lnTo>
                    <a:pt x="1341" y="464"/>
                  </a:lnTo>
                  <a:lnTo>
                    <a:pt x="1353" y="515"/>
                  </a:lnTo>
                  <a:lnTo>
                    <a:pt x="1325" y="524"/>
                  </a:lnTo>
                  <a:lnTo>
                    <a:pt x="1313" y="540"/>
                  </a:lnTo>
                  <a:lnTo>
                    <a:pt x="1277" y="560"/>
                  </a:lnTo>
                  <a:lnTo>
                    <a:pt x="1269" y="568"/>
                  </a:lnTo>
                  <a:lnTo>
                    <a:pt x="1257" y="576"/>
                  </a:lnTo>
                  <a:lnTo>
                    <a:pt x="1236" y="588"/>
                  </a:lnTo>
                  <a:lnTo>
                    <a:pt x="1213" y="608"/>
                  </a:lnTo>
                  <a:lnTo>
                    <a:pt x="1200" y="637"/>
                  </a:lnTo>
                  <a:lnTo>
                    <a:pt x="1196" y="660"/>
                  </a:lnTo>
                  <a:lnTo>
                    <a:pt x="1196" y="677"/>
                  </a:lnTo>
                  <a:lnTo>
                    <a:pt x="1225" y="716"/>
                  </a:lnTo>
                  <a:lnTo>
                    <a:pt x="1236" y="782"/>
                  </a:lnTo>
                  <a:lnTo>
                    <a:pt x="1236" y="838"/>
                  </a:lnTo>
                  <a:lnTo>
                    <a:pt x="1225" y="846"/>
                  </a:lnTo>
                  <a:lnTo>
                    <a:pt x="1188" y="858"/>
                  </a:lnTo>
                  <a:lnTo>
                    <a:pt x="1200" y="850"/>
                  </a:lnTo>
                  <a:lnTo>
                    <a:pt x="1204" y="842"/>
                  </a:lnTo>
                  <a:lnTo>
                    <a:pt x="1192" y="829"/>
                  </a:lnTo>
                  <a:lnTo>
                    <a:pt x="1184" y="809"/>
                  </a:lnTo>
                  <a:lnTo>
                    <a:pt x="1172" y="794"/>
                  </a:lnTo>
                  <a:lnTo>
                    <a:pt x="1147" y="721"/>
                  </a:lnTo>
                  <a:lnTo>
                    <a:pt x="1152" y="701"/>
                  </a:lnTo>
                  <a:lnTo>
                    <a:pt x="1128" y="677"/>
                  </a:lnTo>
                  <a:lnTo>
                    <a:pt x="1099" y="693"/>
                  </a:lnTo>
                  <a:lnTo>
                    <a:pt x="1076" y="684"/>
                  </a:lnTo>
                  <a:lnTo>
                    <a:pt x="971" y="684"/>
                  </a:lnTo>
                  <a:lnTo>
                    <a:pt x="983" y="697"/>
                  </a:lnTo>
                  <a:lnTo>
                    <a:pt x="983" y="716"/>
                  </a:lnTo>
                  <a:lnTo>
                    <a:pt x="959" y="716"/>
                  </a:lnTo>
                  <a:lnTo>
                    <a:pt x="939" y="713"/>
                  </a:lnTo>
                  <a:lnTo>
                    <a:pt x="910" y="709"/>
                  </a:lnTo>
                  <a:lnTo>
                    <a:pt x="890" y="701"/>
                  </a:lnTo>
                  <a:lnTo>
                    <a:pt x="817" y="713"/>
                  </a:lnTo>
                  <a:lnTo>
                    <a:pt x="797" y="741"/>
                  </a:lnTo>
                  <a:lnTo>
                    <a:pt x="782" y="741"/>
                  </a:lnTo>
                  <a:lnTo>
                    <a:pt x="761" y="765"/>
                  </a:lnTo>
                  <a:lnTo>
                    <a:pt x="761" y="821"/>
                  </a:lnTo>
                  <a:lnTo>
                    <a:pt x="741" y="821"/>
                  </a:lnTo>
                  <a:lnTo>
                    <a:pt x="736" y="814"/>
                  </a:lnTo>
                  <a:lnTo>
                    <a:pt x="709" y="794"/>
                  </a:lnTo>
                  <a:lnTo>
                    <a:pt x="709" y="782"/>
                  </a:lnTo>
                  <a:lnTo>
                    <a:pt x="665" y="709"/>
                  </a:lnTo>
                  <a:lnTo>
                    <a:pt x="656" y="704"/>
                  </a:lnTo>
                  <a:lnTo>
                    <a:pt x="640" y="701"/>
                  </a:lnTo>
                  <a:lnTo>
                    <a:pt x="624" y="701"/>
                  </a:lnTo>
                  <a:lnTo>
                    <a:pt x="612" y="721"/>
                  </a:lnTo>
                  <a:lnTo>
                    <a:pt x="608" y="725"/>
                  </a:lnTo>
                  <a:lnTo>
                    <a:pt x="599" y="725"/>
                  </a:lnTo>
                  <a:lnTo>
                    <a:pt x="592" y="721"/>
                  </a:lnTo>
                  <a:lnTo>
                    <a:pt x="584" y="716"/>
                  </a:lnTo>
                  <a:lnTo>
                    <a:pt x="576" y="713"/>
                  </a:lnTo>
                  <a:lnTo>
                    <a:pt x="567" y="709"/>
                  </a:lnTo>
                  <a:lnTo>
                    <a:pt x="564" y="684"/>
                  </a:lnTo>
                  <a:lnTo>
                    <a:pt x="523" y="645"/>
                  </a:lnTo>
                  <a:lnTo>
                    <a:pt x="467" y="640"/>
                  </a:lnTo>
                  <a:lnTo>
                    <a:pt x="464" y="652"/>
                  </a:lnTo>
                  <a:lnTo>
                    <a:pt x="371" y="652"/>
                  </a:lnTo>
                  <a:lnTo>
                    <a:pt x="281" y="620"/>
                  </a:lnTo>
                  <a:lnTo>
                    <a:pt x="225" y="620"/>
                  </a:lnTo>
                  <a:lnTo>
                    <a:pt x="197" y="581"/>
                  </a:lnTo>
                  <a:lnTo>
                    <a:pt x="177" y="556"/>
                  </a:lnTo>
                  <a:lnTo>
                    <a:pt x="145" y="556"/>
                  </a:lnTo>
                  <a:lnTo>
                    <a:pt x="133" y="547"/>
                  </a:lnTo>
                  <a:lnTo>
                    <a:pt x="36" y="386"/>
                  </a:lnTo>
                  <a:lnTo>
                    <a:pt x="28" y="366"/>
                  </a:lnTo>
                  <a:lnTo>
                    <a:pt x="16" y="343"/>
                  </a:lnTo>
                  <a:lnTo>
                    <a:pt x="16" y="238"/>
                  </a:lnTo>
                  <a:lnTo>
                    <a:pt x="21" y="194"/>
                  </a:lnTo>
                  <a:lnTo>
                    <a:pt x="21" y="133"/>
                  </a:lnTo>
                  <a:lnTo>
                    <a:pt x="28" y="129"/>
                  </a:lnTo>
                  <a:lnTo>
                    <a:pt x="12" y="109"/>
                  </a:lnTo>
                  <a:lnTo>
                    <a:pt x="7" y="97"/>
                  </a:lnTo>
                  <a:lnTo>
                    <a:pt x="0" y="61"/>
                  </a:lnTo>
                  <a:lnTo>
                    <a:pt x="0" y="29"/>
                  </a:lnTo>
                  <a:lnTo>
                    <a:pt x="21" y="33"/>
                  </a:lnTo>
                  <a:lnTo>
                    <a:pt x="56" y="48"/>
                  </a:lnTo>
                  <a:lnTo>
                    <a:pt x="60" y="25"/>
                  </a:lnTo>
                  <a:lnTo>
                    <a:pt x="56" y="0"/>
                  </a:lnTo>
                  <a:lnTo>
                    <a:pt x="56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238640" y="5097600"/>
              <a:ext cx="1305000" cy="836640"/>
            </a:xfrm>
            <a:custGeom>
              <a:avLst/>
              <a:gdLst/>
              <a:ahLst/>
              <a:rect l="l" t="t" r="r" b="b"/>
              <a:pathLst>
                <a:path w="822" h="527">
                  <a:moveTo>
                    <a:pt x="9" y="25"/>
                  </a:moveTo>
                  <a:lnTo>
                    <a:pt x="29" y="64"/>
                  </a:lnTo>
                  <a:lnTo>
                    <a:pt x="44" y="89"/>
                  </a:lnTo>
                  <a:lnTo>
                    <a:pt x="61" y="101"/>
                  </a:lnTo>
                  <a:lnTo>
                    <a:pt x="70" y="105"/>
                  </a:lnTo>
                  <a:lnTo>
                    <a:pt x="73" y="121"/>
                  </a:lnTo>
                  <a:lnTo>
                    <a:pt x="77" y="145"/>
                  </a:lnTo>
                  <a:lnTo>
                    <a:pt x="53" y="149"/>
                  </a:lnTo>
                  <a:lnTo>
                    <a:pt x="97" y="177"/>
                  </a:lnTo>
                  <a:lnTo>
                    <a:pt x="105" y="169"/>
                  </a:lnTo>
                  <a:lnTo>
                    <a:pt x="134" y="213"/>
                  </a:lnTo>
                  <a:lnTo>
                    <a:pt x="129" y="222"/>
                  </a:lnTo>
                  <a:lnTo>
                    <a:pt x="129" y="233"/>
                  </a:lnTo>
                  <a:lnTo>
                    <a:pt x="137" y="242"/>
                  </a:lnTo>
                  <a:lnTo>
                    <a:pt x="161" y="258"/>
                  </a:lnTo>
                  <a:lnTo>
                    <a:pt x="169" y="262"/>
                  </a:lnTo>
                  <a:lnTo>
                    <a:pt x="193" y="290"/>
                  </a:lnTo>
                  <a:lnTo>
                    <a:pt x="202" y="282"/>
                  </a:lnTo>
                  <a:lnTo>
                    <a:pt x="202" y="254"/>
                  </a:lnTo>
                  <a:lnTo>
                    <a:pt x="182" y="258"/>
                  </a:lnTo>
                  <a:lnTo>
                    <a:pt x="166" y="230"/>
                  </a:lnTo>
                  <a:lnTo>
                    <a:pt x="161" y="213"/>
                  </a:lnTo>
                  <a:lnTo>
                    <a:pt x="161" y="209"/>
                  </a:lnTo>
                  <a:lnTo>
                    <a:pt x="154" y="198"/>
                  </a:lnTo>
                  <a:lnTo>
                    <a:pt x="149" y="189"/>
                  </a:lnTo>
                  <a:lnTo>
                    <a:pt x="137" y="162"/>
                  </a:lnTo>
                  <a:lnTo>
                    <a:pt x="129" y="153"/>
                  </a:lnTo>
                  <a:lnTo>
                    <a:pt x="73" y="89"/>
                  </a:lnTo>
                  <a:lnTo>
                    <a:pt x="65" y="69"/>
                  </a:lnTo>
                  <a:lnTo>
                    <a:pt x="56" y="57"/>
                  </a:lnTo>
                  <a:lnTo>
                    <a:pt x="61" y="25"/>
                  </a:lnTo>
                  <a:lnTo>
                    <a:pt x="100" y="44"/>
                  </a:lnTo>
                  <a:lnTo>
                    <a:pt x="117" y="81"/>
                  </a:lnTo>
                  <a:lnTo>
                    <a:pt x="129" y="101"/>
                  </a:lnTo>
                  <a:lnTo>
                    <a:pt x="137" y="117"/>
                  </a:lnTo>
                  <a:lnTo>
                    <a:pt x="205" y="189"/>
                  </a:lnTo>
                  <a:lnTo>
                    <a:pt x="202" y="198"/>
                  </a:lnTo>
                  <a:lnTo>
                    <a:pt x="202" y="206"/>
                  </a:lnTo>
                  <a:lnTo>
                    <a:pt x="210" y="213"/>
                  </a:lnTo>
                  <a:lnTo>
                    <a:pt x="222" y="218"/>
                  </a:lnTo>
                  <a:lnTo>
                    <a:pt x="234" y="222"/>
                  </a:lnTo>
                  <a:lnTo>
                    <a:pt x="262" y="254"/>
                  </a:lnTo>
                  <a:lnTo>
                    <a:pt x="298" y="302"/>
                  </a:lnTo>
                  <a:lnTo>
                    <a:pt x="315" y="338"/>
                  </a:lnTo>
                  <a:lnTo>
                    <a:pt x="315" y="347"/>
                  </a:lnTo>
                  <a:lnTo>
                    <a:pt x="310" y="382"/>
                  </a:lnTo>
                  <a:lnTo>
                    <a:pt x="330" y="399"/>
                  </a:lnTo>
                  <a:lnTo>
                    <a:pt x="355" y="414"/>
                  </a:lnTo>
                  <a:lnTo>
                    <a:pt x="363" y="423"/>
                  </a:lnTo>
                  <a:lnTo>
                    <a:pt x="379" y="428"/>
                  </a:lnTo>
                  <a:lnTo>
                    <a:pt x="383" y="428"/>
                  </a:lnTo>
                  <a:lnTo>
                    <a:pt x="543" y="495"/>
                  </a:lnTo>
                  <a:lnTo>
                    <a:pt x="564" y="499"/>
                  </a:lnTo>
                  <a:lnTo>
                    <a:pt x="577" y="495"/>
                  </a:lnTo>
                  <a:lnTo>
                    <a:pt x="604" y="487"/>
                  </a:lnTo>
                  <a:lnTo>
                    <a:pt x="616" y="484"/>
                  </a:lnTo>
                  <a:lnTo>
                    <a:pt x="629" y="487"/>
                  </a:lnTo>
                  <a:lnTo>
                    <a:pt x="669" y="524"/>
                  </a:lnTo>
                  <a:lnTo>
                    <a:pt x="677" y="527"/>
                  </a:lnTo>
                  <a:lnTo>
                    <a:pt x="677" y="495"/>
                  </a:lnTo>
                  <a:lnTo>
                    <a:pt x="693" y="475"/>
                  </a:lnTo>
                  <a:lnTo>
                    <a:pt x="726" y="475"/>
                  </a:lnTo>
                  <a:lnTo>
                    <a:pt x="717" y="471"/>
                  </a:lnTo>
                  <a:lnTo>
                    <a:pt x="705" y="463"/>
                  </a:lnTo>
                  <a:lnTo>
                    <a:pt x="705" y="451"/>
                  </a:lnTo>
                  <a:lnTo>
                    <a:pt x="714" y="447"/>
                  </a:lnTo>
                  <a:lnTo>
                    <a:pt x="714" y="435"/>
                  </a:lnTo>
                  <a:lnTo>
                    <a:pt x="761" y="435"/>
                  </a:lnTo>
                  <a:lnTo>
                    <a:pt x="774" y="428"/>
                  </a:lnTo>
                  <a:lnTo>
                    <a:pt x="794" y="423"/>
                  </a:lnTo>
                  <a:lnTo>
                    <a:pt x="794" y="419"/>
                  </a:lnTo>
                  <a:lnTo>
                    <a:pt x="798" y="411"/>
                  </a:lnTo>
                  <a:lnTo>
                    <a:pt x="805" y="370"/>
                  </a:lnTo>
                  <a:lnTo>
                    <a:pt x="817" y="362"/>
                  </a:lnTo>
                  <a:lnTo>
                    <a:pt x="822" y="350"/>
                  </a:lnTo>
                  <a:lnTo>
                    <a:pt x="822" y="330"/>
                  </a:lnTo>
                  <a:lnTo>
                    <a:pt x="805" y="330"/>
                  </a:lnTo>
                  <a:lnTo>
                    <a:pt x="798" y="323"/>
                  </a:lnTo>
                  <a:lnTo>
                    <a:pt x="785" y="323"/>
                  </a:lnTo>
                  <a:lnTo>
                    <a:pt x="778" y="330"/>
                  </a:lnTo>
                  <a:lnTo>
                    <a:pt x="746" y="330"/>
                  </a:lnTo>
                  <a:lnTo>
                    <a:pt x="734" y="338"/>
                  </a:lnTo>
                  <a:lnTo>
                    <a:pt x="726" y="355"/>
                  </a:lnTo>
                  <a:lnTo>
                    <a:pt x="726" y="379"/>
                  </a:lnTo>
                  <a:lnTo>
                    <a:pt x="717" y="394"/>
                  </a:lnTo>
                  <a:lnTo>
                    <a:pt x="701" y="403"/>
                  </a:lnTo>
                  <a:lnTo>
                    <a:pt x="705" y="414"/>
                  </a:lnTo>
                  <a:lnTo>
                    <a:pt x="693" y="419"/>
                  </a:lnTo>
                  <a:lnTo>
                    <a:pt x="689" y="414"/>
                  </a:lnTo>
                  <a:lnTo>
                    <a:pt x="673" y="414"/>
                  </a:lnTo>
                  <a:lnTo>
                    <a:pt x="645" y="419"/>
                  </a:lnTo>
                  <a:lnTo>
                    <a:pt x="616" y="423"/>
                  </a:lnTo>
                  <a:lnTo>
                    <a:pt x="609" y="414"/>
                  </a:lnTo>
                  <a:lnTo>
                    <a:pt x="577" y="394"/>
                  </a:lnTo>
                  <a:lnTo>
                    <a:pt x="552" y="379"/>
                  </a:lnTo>
                  <a:lnTo>
                    <a:pt x="543" y="367"/>
                  </a:lnTo>
                  <a:lnTo>
                    <a:pt x="536" y="347"/>
                  </a:lnTo>
                  <a:lnTo>
                    <a:pt x="532" y="335"/>
                  </a:lnTo>
                  <a:lnTo>
                    <a:pt x="528" y="311"/>
                  </a:lnTo>
                  <a:lnTo>
                    <a:pt x="520" y="279"/>
                  </a:lnTo>
                  <a:lnTo>
                    <a:pt x="520" y="270"/>
                  </a:lnTo>
                  <a:lnTo>
                    <a:pt x="532" y="233"/>
                  </a:lnTo>
                  <a:lnTo>
                    <a:pt x="536" y="201"/>
                  </a:lnTo>
                  <a:lnTo>
                    <a:pt x="516" y="201"/>
                  </a:lnTo>
                  <a:lnTo>
                    <a:pt x="511" y="194"/>
                  </a:lnTo>
                  <a:lnTo>
                    <a:pt x="484" y="174"/>
                  </a:lnTo>
                  <a:lnTo>
                    <a:pt x="484" y="162"/>
                  </a:lnTo>
                  <a:lnTo>
                    <a:pt x="440" y="89"/>
                  </a:lnTo>
                  <a:lnTo>
                    <a:pt x="431" y="84"/>
                  </a:lnTo>
                  <a:lnTo>
                    <a:pt x="415" y="81"/>
                  </a:lnTo>
                  <a:lnTo>
                    <a:pt x="399" y="81"/>
                  </a:lnTo>
                  <a:lnTo>
                    <a:pt x="387" y="101"/>
                  </a:lnTo>
                  <a:lnTo>
                    <a:pt x="383" y="105"/>
                  </a:lnTo>
                  <a:lnTo>
                    <a:pt x="374" y="105"/>
                  </a:lnTo>
                  <a:lnTo>
                    <a:pt x="367" y="101"/>
                  </a:lnTo>
                  <a:lnTo>
                    <a:pt x="359" y="96"/>
                  </a:lnTo>
                  <a:lnTo>
                    <a:pt x="351" y="93"/>
                  </a:lnTo>
                  <a:lnTo>
                    <a:pt x="342" y="89"/>
                  </a:lnTo>
                  <a:lnTo>
                    <a:pt x="339" y="64"/>
                  </a:lnTo>
                  <a:lnTo>
                    <a:pt x="298" y="25"/>
                  </a:lnTo>
                  <a:lnTo>
                    <a:pt x="242" y="20"/>
                  </a:lnTo>
                  <a:lnTo>
                    <a:pt x="239" y="32"/>
                  </a:lnTo>
                  <a:lnTo>
                    <a:pt x="146" y="32"/>
                  </a:lnTo>
                  <a:lnTo>
                    <a:pt x="56" y="0"/>
                  </a:lnTo>
                  <a:lnTo>
                    <a:pt x="0" y="0"/>
                  </a:lnTo>
                  <a:lnTo>
                    <a:pt x="9" y="25"/>
                  </a:lnTo>
                  <a:lnTo>
                    <a:pt x="9" y="25"/>
                  </a:lnTo>
                  <a:lnTo>
                    <a:pt x="9" y="25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238640" y="5097600"/>
              <a:ext cx="1305000" cy="836640"/>
            </a:xfrm>
            <a:custGeom>
              <a:avLst/>
              <a:gdLst/>
              <a:ahLst/>
              <a:rect l="l" t="t" r="r" b="b"/>
              <a:pathLst>
                <a:path w="822" h="527">
                  <a:moveTo>
                    <a:pt x="9" y="25"/>
                  </a:moveTo>
                  <a:lnTo>
                    <a:pt x="29" y="64"/>
                  </a:lnTo>
                  <a:lnTo>
                    <a:pt x="44" y="89"/>
                  </a:lnTo>
                  <a:lnTo>
                    <a:pt x="61" y="101"/>
                  </a:lnTo>
                  <a:lnTo>
                    <a:pt x="70" y="105"/>
                  </a:lnTo>
                  <a:lnTo>
                    <a:pt x="73" y="121"/>
                  </a:lnTo>
                  <a:lnTo>
                    <a:pt x="77" y="145"/>
                  </a:lnTo>
                  <a:lnTo>
                    <a:pt x="53" y="149"/>
                  </a:lnTo>
                  <a:lnTo>
                    <a:pt x="97" y="177"/>
                  </a:lnTo>
                  <a:lnTo>
                    <a:pt x="105" y="169"/>
                  </a:lnTo>
                  <a:lnTo>
                    <a:pt x="134" y="213"/>
                  </a:lnTo>
                  <a:lnTo>
                    <a:pt x="129" y="222"/>
                  </a:lnTo>
                  <a:lnTo>
                    <a:pt x="129" y="233"/>
                  </a:lnTo>
                  <a:lnTo>
                    <a:pt x="137" y="242"/>
                  </a:lnTo>
                  <a:lnTo>
                    <a:pt x="161" y="258"/>
                  </a:lnTo>
                  <a:lnTo>
                    <a:pt x="169" y="262"/>
                  </a:lnTo>
                  <a:lnTo>
                    <a:pt x="193" y="290"/>
                  </a:lnTo>
                  <a:lnTo>
                    <a:pt x="202" y="282"/>
                  </a:lnTo>
                  <a:lnTo>
                    <a:pt x="202" y="254"/>
                  </a:lnTo>
                  <a:lnTo>
                    <a:pt x="182" y="258"/>
                  </a:lnTo>
                  <a:lnTo>
                    <a:pt x="166" y="230"/>
                  </a:lnTo>
                  <a:lnTo>
                    <a:pt x="161" y="213"/>
                  </a:lnTo>
                  <a:lnTo>
                    <a:pt x="161" y="209"/>
                  </a:lnTo>
                  <a:lnTo>
                    <a:pt x="154" y="198"/>
                  </a:lnTo>
                  <a:lnTo>
                    <a:pt x="149" y="189"/>
                  </a:lnTo>
                  <a:lnTo>
                    <a:pt x="137" y="162"/>
                  </a:lnTo>
                  <a:lnTo>
                    <a:pt x="129" y="153"/>
                  </a:lnTo>
                  <a:lnTo>
                    <a:pt x="73" y="89"/>
                  </a:lnTo>
                  <a:lnTo>
                    <a:pt x="65" y="69"/>
                  </a:lnTo>
                  <a:lnTo>
                    <a:pt x="56" y="57"/>
                  </a:lnTo>
                  <a:lnTo>
                    <a:pt x="61" y="25"/>
                  </a:lnTo>
                  <a:lnTo>
                    <a:pt x="100" y="44"/>
                  </a:lnTo>
                  <a:lnTo>
                    <a:pt x="117" y="81"/>
                  </a:lnTo>
                  <a:lnTo>
                    <a:pt x="129" y="101"/>
                  </a:lnTo>
                  <a:lnTo>
                    <a:pt x="137" y="117"/>
                  </a:lnTo>
                  <a:lnTo>
                    <a:pt x="205" y="189"/>
                  </a:lnTo>
                  <a:lnTo>
                    <a:pt x="202" y="198"/>
                  </a:lnTo>
                  <a:lnTo>
                    <a:pt x="202" y="206"/>
                  </a:lnTo>
                  <a:lnTo>
                    <a:pt x="210" y="213"/>
                  </a:lnTo>
                  <a:lnTo>
                    <a:pt x="222" y="218"/>
                  </a:lnTo>
                  <a:lnTo>
                    <a:pt x="234" y="222"/>
                  </a:lnTo>
                  <a:lnTo>
                    <a:pt x="262" y="254"/>
                  </a:lnTo>
                  <a:lnTo>
                    <a:pt x="298" y="302"/>
                  </a:lnTo>
                  <a:lnTo>
                    <a:pt x="315" y="338"/>
                  </a:lnTo>
                  <a:lnTo>
                    <a:pt x="315" y="347"/>
                  </a:lnTo>
                  <a:lnTo>
                    <a:pt x="310" y="382"/>
                  </a:lnTo>
                  <a:lnTo>
                    <a:pt x="330" y="399"/>
                  </a:lnTo>
                  <a:lnTo>
                    <a:pt x="355" y="414"/>
                  </a:lnTo>
                  <a:lnTo>
                    <a:pt x="363" y="423"/>
                  </a:lnTo>
                  <a:lnTo>
                    <a:pt x="379" y="428"/>
                  </a:lnTo>
                  <a:lnTo>
                    <a:pt x="383" y="428"/>
                  </a:lnTo>
                  <a:lnTo>
                    <a:pt x="543" y="495"/>
                  </a:lnTo>
                  <a:lnTo>
                    <a:pt x="564" y="499"/>
                  </a:lnTo>
                  <a:lnTo>
                    <a:pt x="577" y="495"/>
                  </a:lnTo>
                  <a:lnTo>
                    <a:pt x="604" y="487"/>
                  </a:lnTo>
                  <a:lnTo>
                    <a:pt x="616" y="484"/>
                  </a:lnTo>
                  <a:lnTo>
                    <a:pt x="629" y="487"/>
                  </a:lnTo>
                  <a:lnTo>
                    <a:pt x="669" y="524"/>
                  </a:lnTo>
                  <a:lnTo>
                    <a:pt x="677" y="527"/>
                  </a:lnTo>
                  <a:lnTo>
                    <a:pt x="677" y="495"/>
                  </a:lnTo>
                  <a:lnTo>
                    <a:pt x="693" y="475"/>
                  </a:lnTo>
                  <a:lnTo>
                    <a:pt x="726" y="475"/>
                  </a:lnTo>
                  <a:lnTo>
                    <a:pt x="717" y="471"/>
                  </a:lnTo>
                  <a:lnTo>
                    <a:pt x="705" y="463"/>
                  </a:lnTo>
                  <a:lnTo>
                    <a:pt x="705" y="451"/>
                  </a:lnTo>
                  <a:lnTo>
                    <a:pt x="714" y="447"/>
                  </a:lnTo>
                  <a:lnTo>
                    <a:pt x="714" y="435"/>
                  </a:lnTo>
                  <a:lnTo>
                    <a:pt x="761" y="435"/>
                  </a:lnTo>
                  <a:lnTo>
                    <a:pt x="774" y="428"/>
                  </a:lnTo>
                  <a:lnTo>
                    <a:pt x="794" y="423"/>
                  </a:lnTo>
                  <a:lnTo>
                    <a:pt x="794" y="419"/>
                  </a:lnTo>
                  <a:lnTo>
                    <a:pt x="798" y="411"/>
                  </a:lnTo>
                  <a:lnTo>
                    <a:pt x="805" y="370"/>
                  </a:lnTo>
                  <a:lnTo>
                    <a:pt x="817" y="362"/>
                  </a:lnTo>
                  <a:lnTo>
                    <a:pt x="822" y="350"/>
                  </a:lnTo>
                  <a:lnTo>
                    <a:pt x="822" y="330"/>
                  </a:lnTo>
                  <a:lnTo>
                    <a:pt x="805" y="330"/>
                  </a:lnTo>
                  <a:lnTo>
                    <a:pt x="798" y="323"/>
                  </a:lnTo>
                  <a:lnTo>
                    <a:pt x="785" y="323"/>
                  </a:lnTo>
                  <a:lnTo>
                    <a:pt x="778" y="330"/>
                  </a:lnTo>
                  <a:lnTo>
                    <a:pt x="746" y="330"/>
                  </a:lnTo>
                  <a:lnTo>
                    <a:pt x="734" y="338"/>
                  </a:lnTo>
                  <a:lnTo>
                    <a:pt x="726" y="355"/>
                  </a:lnTo>
                  <a:lnTo>
                    <a:pt x="726" y="379"/>
                  </a:lnTo>
                  <a:lnTo>
                    <a:pt x="717" y="394"/>
                  </a:lnTo>
                  <a:lnTo>
                    <a:pt x="701" y="403"/>
                  </a:lnTo>
                  <a:lnTo>
                    <a:pt x="705" y="414"/>
                  </a:lnTo>
                  <a:lnTo>
                    <a:pt x="693" y="419"/>
                  </a:lnTo>
                  <a:lnTo>
                    <a:pt x="689" y="414"/>
                  </a:lnTo>
                  <a:lnTo>
                    <a:pt x="673" y="414"/>
                  </a:lnTo>
                  <a:lnTo>
                    <a:pt x="645" y="419"/>
                  </a:lnTo>
                  <a:lnTo>
                    <a:pt x="616" y="423"/>
                  </a:lnTo>
                  <a:lnTo>
                    <a:pt x="609" y="414"/>
                  </a:lnTo>
                  <a:lnTo>
                    <a:pt x="577" y="394"/>
                  </a:lnTo>
                  <a:lnTo>
                    <a:pt x="552" y="379"/>
                  </a:lnTo>
                  <a:lnTo>
                    <a:pt x="543" y="367"/>
                  </a:lnTo>
                  <a:lnTo>
                    <a:pt x="536" y="347"/>
                  </a:lnTo>
                  <a:lnTo>
                    <a:pt x="532" y="335"/>
                  </a:lnTo>
                  <a:lnTo>
                    <a:pt x="528" y="311"/>
                  </a:lnTo>
                  <a:lnTo>
                    <a:pt x="520" y="279"/>
                  </a:lnTo>
                  <a:lnTo>
                    <a:pt x="520" y="270"/>
                  </a:lnTo>
                  <a:lnTo>
                    <a:pt x="532" y="233"/>
                  </a:lnTo>
                  <a:lnTo>
                    <a:pt x="536" y="201"/>
                  </a:lnTo>
                  <a:lnTo>
                    <a:pt x="516" y="201"/>
                  </a:lnTo>
                  <a:lnTo>
                    <a:pt x="511" y="194"/>
                  </a:lnTo>
                  <a:lnTo>
                    <a:pt x="484" y="174"/>
                  </a:lnTo>
                  <a:lnTo>
                    <a:pt x="484" y="162"/>
                  </a:lnTo>
                  <a:lnTo>
                    <a:pt x="440" y="89"/>
                  </a:lnTo>
                  <a:lnTo>
                    <a:pt x="431" y="84"/>
                  </a:lnTo>
                  <a:lnTo>
                    <a:pt x="415" y="81"/>
                  </a:lnTo>
                  <a:lnTo>
                    <a:pt x="399" y="81"/>
                  </a:lnTo>
                  <a:lnTo>
                    <a:pt x="387" y="101"/>
                  </a:lnTo>
                  <a:lnTo>
                    <a:pt x="383" y="105"/>
                  </a:lnTo>
                  <a:lnTo>
                    <a:pt x="374" y="105"/>
                  </a:lnTo>
                  <a:lnTo>
                    <a:pt x="367" y="101"/>
                  </a:lnTo>
                  <a:lnTo>
                    <a:pt x="359" y="96"/>
                  </a:lnTo>
                  <a:lnTo>
                    <a:pt x="351" y="93"/>
                  </a:lnTo>
                  <a:lnTo>
                    <a:pt x="342" y="89"/>
                  </a:lnTo>
                  <a:lnTo>
                    <a:pt x="339" y="64"/>
                  </a:lnTo>
                  <a:lnTo>
                    <a:pt x="298" y="25"/>
                  </a:lnTo>
                  <a:lnTo>
                    <a:pt x="242" y="20"/>
                  </a:lnTo>
                  <a:lnTo>
                    <a:pt x="239" y="32"/>
                  </a:lnTo>
                  <a:lnTo>
                    <a:pt x="146" y="32"/>
                  </a:lnTo>
                  <a:lnTo>
                    <a:pt x="56" y="0"/>
                  </a:lnTo>
                  <a:lnTo>
                    <a:pt x="0" y="0"/>
                  </a:lnTo>
                  <a:lnTo>
                    <a:pt x="9" y="25"/>
                  </a:lnTo>
                  <a:lnTo>
                    <a:pt x="9" y="25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5403960" y="5929200"/>
              <a:ext cx="101520" cy="50760"/>
            </a:xfrm>
            <a:custGeom>
              <a:avLst/>
              <a:gdLst/>
              <a:ahLst/>
              <a:rect l="l" t="t" r="r" b="b"/>
              <a:pathLst>
                <a:path w="64" h="32">
                  <a:moveTo>
                    <a:pt x="27" y="0"/>
                  </a:moveTo>
                  <a:lnTo>
                    <a:pt x="0" y="16"/>
                  </a:lnTo>
                  <a:lnTo>
                    <a:pt x="32" y="27"/>
                  </a:lnTo>
                  <a:lnTo>
                    <a:pt x="48" y="32"/>
                  </a:lnTo>
                  <a:lnTo>
                    <a:pt x="64" y="32"/>
                  </a:lnTo>
                  <a:lnTo>
                    <a:pt x="60" y="16"/>
                  </a:lnTo>
                  <a:lnTo>
                    <a:pt x="48" y="16"/>
                  </a:lnTo>
                  <a:lnTo>
                    <a:pt x="27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5403960" y="5929200"/>
              <a:ext cx="101520" cy="50760"/>
            </a:xfrm>
            <a:custGeom>
              <a:avLst/>
              <a:gdLst/>
              <a:ahLst/>
              <a:rect l="l" t="t" r="r" b="b"/>
              <a:pathLst>
                <a:path w="64" h="32">
                  <a:moveTo>
                    <a:pt x="27" y="0"/>
                  </a:moveTo>
                  <a:lnTo>
                    <a:pt x="0" y="16"/>
                  </a:lnTo>
                  <a:lnTo>
                    <a:pt x="32" y="27"/>
                  </a:lnTo>
                  <a:lnTo>
                    <a:pt x="48" y="32"/>
                  </a:lnTo>
                  <a:lnTo>
                    <a:pt x="64" y="32"/>
                  </a:lnTo>
                  <a:lnTo>
                    <a:pt x="60" y="16"/>
                  </a:lnTo>
                  <a:lnTo>
                    <a:pt x="48" y="16"/>
                  </a:lnTo>
                  <a:lnTo>
                    <a:pt x="27" y="0"/>
                  </a:lnTo>
                  <a:lnTo>
                    <a:pt x="27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5446800" y="5769000"/>
              <a:ext cx="52200" cy="101520"/>
            </a:xfrm>
            <a:custGeom>
              <a:avLst/>
              <a:gdLst/>
              <a:ahLst/>
              <a:rect l="l" t="t" r="r" b="b"/>
              <a:pathLst>
                <a:path w="33" h="64">
                  <a:moveTo>
                    <a:pt x="33" y="0"/>
                  </a:moveTo>
                  <a:lnTo>
                    <a:pt x="13" y="5"/>
                  </a:lnTo>
                  <a:lnTo>
                    <a:pt x="0" y="12"/>
                  </a:lnTo>
                  <a:lnTo>
                    <a:pt x="0" y="64"/>
                  </a:lnTo>
                  <a:lnTo>
                    <a:pt x="13" y="64"/>
                  </a:lnTo>
                  <a:lnTo>
                    <a:pt x="21" y="56"/>
                  </a:lnTo>
                  <a:lnTo>
                    <a:pt x="21" y="32"/>
                  </a:lnTo>
                  <a:lnTo>
                    <a:pt x="24" y="28"/>
                  </a:lnTo>
                  <a:lnTo>
                    <a:pt x="29" y="12"/>
                  </a:lnTo>
                  <a:lnTo>
                    <a:pt x="33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5446800" y="5769000"/>
              <a:ext cx="52200" cy="101520"/>
            </a:xfrm>
            <a:custGeom>
              <a:avLst/>
              <a:gdLst/>
              <a:ahLst/>
              <a:rect l="l" t="t" r="r" b="b"/>
              <a:pathLst>
                <a:path w="33" h="64">
                  <a:moveTo>
                    <a:pt x="33" y="0"/>
                  </a:moveTo>
                  <a:lnTo>
                    <a:pt x="13" y="5"/>
                  </a:lnTo>
                  <a:lnTo>
                    <a:pt x="0" y="12"/>
                  </a:lnTo>
                  <a:lnTo>
                    <a:pt x="0" y="64"/>
                  </a:lnTo>
                  <a:lnTo>
                    <a:pt x="13" y="64"/>
                  </a:lnTo>
                  <a:lnTo>
                    <a:pt x="21" y="56"/>
                  </a:lnTo>
                  <a:lnTo>
                    <a:pt x="21" y="32"/>
                  </a:lnTo>
                  <a:lnTo>
                    <a:pt x="24" y="28"/>
                  </a:lnTo>
                  <a:lnTo>
                    <a:pt x="29" y="12"/>
                  </a:lnTo>
                  <a:lnTo>
                    <a:pt x="33" y="0"/>
                  </a:lnTo>
                  <a:lnTo>
                    <a:pt x="33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5313240" y="5788080"/>
              <a:ext cx="166680" cy="166680"/>
            </a:xfrm>
            <a:custGeom>
              <a:avLst/>
              <a:gdLst/>
              <a:ahLst/>
              <a:rect l="l" t="t" r="r" b="b"/>
              <a:pathLst>
                <a:path w="105" h="105">
                  <a:moveTo>
                    <a:pt x="84" y="52"/>
                  </a:moveTo>
                  <a:lnTo>
                    <a:pt x="84" y="0"/>
                  </a:lnTo>
                  <a:lnTo>
                    <a:pt x="37" y="0"/>
                  </a:lnTo>
                  <a:lnTo>
                    <a:pt x="37" y="12"/>
                  </a:lnTo>
                  <a:lnTo>
                    <a:pt x="28" y="16"/>
                  </a:lnTo>
                  <a:lnTo>
                    <a:pt x="28" y="28"/>
                  </a:lnTo>
                  <a:lnTo>
                    <a:pt x="40" y="36"/>
                  </a:lnTo>
                  <a:lnTo>
                    <a:pt x="49" y="40"/>
                  </a:lnTo>
                  <a:lnTo>
                    <a:pt x="16" y="40"/>
                  </a:lnTo>
                  <a:lnTo>
                    <a:pt x="0" y="60"/>
                  </a:lnTo>
                  <a:lnTo>
                    <a:pt x="0" y="92"/>
                  </a:lnTo>
                  <a:lnTo>
                    <a:pt x="12" y="92"/>
                  </a:lnTo>
                  <a:lnTo>
                    <a:pt x="20" y="96"/>
                  </a:lnTo>
                  <a:lnTo>
                    <a:pt x="37" y="92"/>
                  </a:lnTo>
                  <a:lnTo>
                    <a:pt x="49" y="96"/>
                  </a:lnTo>
                  <a:lnTo>
                    <a:pt x="57" y="105"/>
                  </a:lnTo>
                  <a:lnTo>
                    <a:pt x="84" y="89"/>
                  </a:lnTo>
                  <a:lnTo>
                    <a:pt x="89" y="72"/>
                  </a:lnTo>
                  <a:lnTo>
                    <a:pt x="101" y="69"/>
                  </a:lnTo>
                  <a:lnTo>
                    <a:pt x="105" y="57"/>
                  </a:lnTo>
                  <a:lnTo>
                    <a:pt x="97" y="52"/>
                  </a:lnTo>
                  <a:lnTo>
                    <a:pt x="84" y="52"/>
                  </a:lnTo>
                  <a:lnTo>
                    <a:pt x="84" y="52"/>
                  </a:lnTo>
                  <a:lnTo>
                    <a:pt x="84" y="52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5313240" y="5788080"/>
              <a:ext cx="166680" cy="166680"/>
            </a:xfrm>
            <a:custGeom>
              <a:avLst/>
              <a:gdLst/>
              <a:ahLst/>
              <a:rect l="l" t="t" r="r" b="b"/>
              <a:pathLst>
                <a:path w="105" h="105">
                  <a:moveTo>
                    <a:pt x="84" y="52"/>
                  </a:moveTo>
                  <a:lnTo>
                    <a:pt x="84" y="0"/>
                  </a:lnTo>
                  <a:lnTo>
                    <a:pt x="37" y="0"/>
                  </a:lnTo>
                  <a:lnTo>
                    <a:pt x="37" y="12"/>
                  </a:lnTo>
                  <a:lnTo>
                    <a:pt x="28" y="16"/>
                  </a:lnTo>
                  <a:lnTo>
                    <a:pt x="28" y="28"/>
                  </a:lnTo>
                  <a:lnTo>
                    <a:pt x="40" y="36"/>
                  </a:lnTo>
                  <a:lnTo>
                    <a:pt x="49" y="40"/>
                  </a:lnTo>
                  <a:lnTo>
                    <a:pt x="16" y="40"/>
                  </a:lnTo>
                  <a:lnTo>
                    <a:pt x="0" y="60"/>
                  </a:lnTo>
                  <a:lnTo>
                    <a:pt x="0" y="92"/>
                  </a:lnTo>
                  <a:lnTo>
                    <a:pt x="12" y="92"/>
                  </a:lnTo>
                  <a:lnTo>
                    <a:pt x="20" y="96"/>
                  </a:lnTo>
                  <a:lnTo>
                    <a:pt x="37" y="92"/>
                  </a:lnTo>
                  <a:lnTo>
                    <a:pt x="49" y="96"/>
                  </a:lnTo>
                  <a:lnTo>
                    <a:pt x="57" y="105"/>
                  </a:lnTo>
                  <a:lnTo>
                    <a:pt x="84" y="89"/>
                  </a:lnTo>
                  <a:lnTo>
                    <a:pt x="89" y="72"/>
                  </a:lnTo>
                  <a:lnTo>
                    <a:pt x="101" y="69"/>
                  </a:lnTo>
                  <a:lnTo>
                    <a:pt x="105" y="57"/>
                  </a:lnTo>
                  <a:lnTo>
                    <a:pt x="97" y="52"/>
                  </a:lnTo>
                  <a:lnTo>
                    <a:pt x="84" y="52"/>
                  </a:lnTo>
                  <a:lnTo>
                    <a:pt x="84" y="52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5446800" y="5878440"/>
              <a:ext cx="217440" cy="101520"/>
            </a:xfrm>
            <a:custGeom>
              <a:avLst/>
              <a:gdLst/>
              <a:ahLst/>
              <a:rect l="l" t="t" r="r" b="b"/>
              <a:pathLst>
                <a:path w="137" h="64">
                  <a:moveTo>
                    <a:pt x="0" y="32"/>
                  </a:moveTo>
                  <a:lnTo>
                    <a:pt x="5" y="15"/>
                  </a:lnTo>
                  <a:lnTo>
                    <a:pt x="17" y="12"/>
                  </a:lnTo>
                  <a:lnTo>
                    <a:pt x="21" y="0"/>
                  </a:lnTo>
                  <a:lnTo>
                    <a:pt x="113" y="0"/>
                  </a:lnTo>
                  <a:lnTo>
                    <a:pt x="129" y="7"/>
                  </a:lnTo>
                  <a:lnTo>
                    <a:pt x="137" y="12"/>
                  </a:lnTo>
                  <a:lnTo>
                    <a:pt x="137" y="24"/>
                  </a:lnTo>
                  <a:lnTo>
                    <a:pt x="126" y="24"/>
                  </a:lnTo>
                  <a:lnTo>
                    <a:pt x="122" y="27"/>
                  </a:lnTo>
                  <a:lnTo>
                    <a:pt x="110" y="27"/>
                  </a:lnTo>
                  <a:lnTo>
                    <a:pt x="97" y="24"/>
                  </a:lnTo>
                  <a:lnTo>
                    <a:pt x="90" y="35"/>
                  </a:lnTo>
                  <a:lnTo>
                    <a:pt x="85" y="44"/>
                  </a:lnTo>
                  <a:lnTo>
                    <a:pt x="73" y="48"/>
                  </a:lnTo>
                  <a:lnTo>
                    <a:pt x="65" y="52"/>
                  </a:lnTo>
                  <a:lnTo>
                    <a:pt x="61" y="64"/>
                  </a:lnTo>
                  <a:lnTo>
                    <a:pt x="37" y="64"/>
                  </a:lnTo>
                  <a:lnTo>
                    <a:pt x="33" y="48"/>
                  </a:lnTo>
                  <a:lnTo>
                    <a:pt x="21" y="48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446800" y="5878440"/>
              <a:ext cx="217440" cy="101520"/>
            </a:xfrm>
            <a:custGeom>
              <a:avLst/>
              <a:gdLst/>
              <a:ahLst/>
              <a:rect l="l" t="t" r="r" b="b"/>
              <a:pathLst>
                <a:path w="137" h="64">
                  <a:moveTo>
                    <a:pt x="0" y="32"/>
                  </a:moveTo>
                  <a:lnTo>
                    <a:pt x="5" y="15"/>
                  </a:lnTo>
                  <a:lnTo>
                    <a:pt x="17" y="12"/>
                  </a:lnTo>
                  <a:lnTo>
                    <a:pt x="21" y="0"/>
                  </a:lnTo>
                  <a:lnTo>
                    <a:pt x="113" y="0"/>
                  </a:lnTo>
                  <a:lnTo>
                    <a:pt x="129" y="7"/>
                  </a:lnTo>
                  <a:lnTo>
                    <a:pt x="137" y="12"/>
                  </a:lnTo>
                  <a:lnTo>
                    <a:pt x="137" y="24"/>
                  </a:lnTo>
                  <a:lnTo>
                    <a:pt x="126" y="24"/>
                  </a:lnTo>
                  <a:lnTo>
                    <a:pt x="122" y="27"/>
                  </a:lnTo>
                  <a:lnTo>
                    <a:pt x="110" y="27"/>
                  </a:lnTo>
                  <a:lnTo>
                    <a:pt x="97" y="24"/>
                  </a:lnTo>
                  <a:lnTo>
                    <a:pt x="90" y="35"/>
                  </a:lnTo>
                  <a:lnTo>
                    <a:pt x="85" y="44"/>
                  </a:lnTo>
                  <a:lnTo>
                    <a:pt x="73" y="48"/>
                  </a:lnTo>
                  <a:lnTo>
                    <a:pt x="65" y="52"/>
                  </a:lnTo>
                  <a:lnTo>
                    <a:pt x="61" y="64"/>
                  </a:lnTo>
                  <a:lnTo>
                    <a:pt x="37" y="64"/>
                  </a:lnTo>
                  <a:lnTo>
                    <a:pt x="33" y="48"/>
                  </a:lnTo>
                  <a:lnTo>
                    <a:pt x="21" y="48"/>
                  </a:lnTo>
                  <a:lnTo>
                    <a:pt x="0" y="32"/>
                  </a:lnTo>
                  <a:lnTo>
                    <a:pt x="0" y="32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5511960" y="5916600"/>
              <a:ext cx="152280" cy="152280"/>
            </a:xfrm>
            <a:custGeom>
              <a:avLst/>
              <a:gdLst/>
              <a:ahLst/>
              <a:rect l="l" t="t" r="r" b="b"/>
              <a:pathLst>
                <a:path w="96" h="96">
                  <a:moveTo>
                    <a:pt x="96" y="0"/>
                  </a:moveTo>
                  <a:lnTo>
                    <a:pt x="85" y="0"/>
                  </a:lnTo>
                  <a:lnTo>
                    <a:pt x="81" y="3"/>
                  </a:lnTo>
                  <a:lnTo>
                    <a:pt x="69" y="3"/>
                  </a:lnTo>
                  <a:lnTo>
                    <a:pt x="56" y="0"/>
                  </a:lnTo>
                  <a:lnTo>
                    <a:pt x="49" y="11"/>
                  </a:lnTo>
                  <a:lnTo>
                    <a:pt x="44" y="20"/>
                  </a:lnTo>
                  <a:lnTo>
                    <a:pt x="32" y="24"/>
                  </a:lnTo>
                  <a:lnTo>
                    <a:pt x="24" y="28"/>
                  </a:lnTo>
                  <a:lnTo>
                    <a:pt x="20" y="40"/>
                  </a:lnTo>
                  <a:lnTo>
                    <a:pt x="0" y="40"/>
                  </a:lnTo>
                  <a:lnTo>
                    <a:pt x="12" y="56"/>
                  </a:lnTo>
                  <a:lnTo>
                    <a:pt x="20" y="64"/>
                  </a:lnTo>
                  <a:lnTo>
                    <a:pt x="29" y="76"/>
                  </a:lnTo>
                  <a:lnTo>
                    <a:pt x="32" y="81"/>
                  </a:lnTo>
                  <a:lnTo>
                    <a:pt x="49" y="81"/>
                  </a:lnTo>
                  <a:lnTo>
                    <a:pt x="56" y="88"/>
                  </a:lnTo>
                  <a:lnTo>
                    <a:pt x="69" y="96"/>
                  </a:lnTo>
                  <a:lnTo>
                    <a:pt x="85" y="93"/>
                  </a:lnTo>
                  <a:lnTo>
                    <a:pt x="88" y="81"/>
                  </a:lnTo>
                  <a:lnTo>
                    <a:pt x="88" y="35"/>
                  </a:lnTo>
                  <a:lnTo>
                    <a:pt x="93" y="28"/>
                  </a:lnTo>
                  <a:lnTo>
                    <a:pt x="96" y="0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5511960" y="5916600"/>
              <a:ext cx="152280" cy="152280"/>
            </a:xfrm>
            <a:custGeom>
              <a:avLst/>
              <a:gdLst/>
              <a:ahLst/>
              <a:rect l="l" t="t" r="r" b="b"/>
              <a:pathLst>
                <a:path w="96" h="96">
                  <a:moveTo>
                    <a:pt x="96" y="0"/>
                  </a:moveTo>
                  <a:lnTo>
                    <a:pt x="85" y="0"/>
                  </a:lnTo>
                  <a:lnTo>
                    <a:pt x="81" y="3"/>
                  </a:lnTo>
                  <a:lnTo>
                    <a:pt x="69" y="3"/>
                  </a:lnTo>
                  <a:lnTo>
                    <a:pt x="56" y="0"/>
                  </a:lnTo>
                  <a:lnTo>
                    <a:pt x="49" y="11"/>
                  </a:lnTo>
                  <a:lnTo>
                    <a:pt x="44" y="20"/>
                  </a:lnTo>
                  <a:lnTo>
                    <a:pt x="32" y="24"/>
                  </a:lnTo>
                  <a:lnTo>
                    <a:pt x="24" y="28"/>
                  </a:lnTo>
                  <a:lnTo>
                    <a:pt x="20" y="40"/>
                  </a:lnTo>
                  <a:lnTo>
                    <a:pt x="0" y="40"/>
                  </a:lnTo>
                  <a:lnTo>
                    <a:pt x="12" y="56"/>
                  </a:lnTo>
                  <a:lnTo>
                    <a:pt x="20" y="64"/>
                  </a:lnTo>
                  <a:lnTo>
                    <a:pt x="29" y="76"/>
                  </a:lnTo>
                  <a:lnTo>
                    <a:pt x="32" y="81"/>
                  </a:lnTo>
                  <a:lnTo>
                    <a:pt x="49" y="81"/>
                  </a:lnTo>
                  <a:lnTo>
                    <a:pt x="56" y="88"/>
                  </a:lnTo>
                  <a:lnTo>
                    <a:pt x="69" y="96"/>
                  </a:lnTo>
                  <a:lnTo>
                    <a:pt x="85" y="93"/>
                  </a:lnTo>
                  <a:lnTo>
                    <a:pt x="88" y="81"/>
                  </a:lnTo>
                  <a:lnTo>
                    <a:pt x="88" y="35"/>
                  </a:lnTo>
                  <a:lnTo>
                    <a:pt x="93" y="28"/>
                  </a:lnTo>
                  <a:lnTo>
                    <a:pt x="96" y="0"/>
                  </a:lnTo>
                  <a:lnTo>
                    <a:pt x="96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5562720" y="6045120"/>
              <a:ext cx="134640" cy="120600"/>
            </a:xfrm>
            <a:custGeom>
              <a:avLst/>
              <a:gdLst/>
              <a:ahLst/>
              <a:rect l="l" t="t" r="r" b="b"/>
              <a:pathLst>
                <a:path w="85" h="76">
                  <a:moveTo>
                    <a:pt x="52" y="11"/>
                  </a:moveTo>
                  <a:lnTo>
                    <a:pt x="37" y="15"/>
                  </a:lnTo>
                  <a:lnTo>
                    <a:pt x="24" y="7"/>
                  </a:lnTo>
                  <a:lnTo>
                    <a:pt x="17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4" y="32"/>
                  </a:lnTo>
                  <a:lnTo>
                    <a:pt x="12" y="35"/>
                  </a:lnTo>
                  <a:lnTo>
                    <a:pt x="17" y="27"/>
                  </a:lnTo>
                  <a:lnTo>
                    <a:pt x="24" y="35"/>
                  </a:lnTo>
                  <a:lnTo>
                    <a:pt x="37" y="56"/>
                  </a:lnTo>
                  <a:lnTo>
                    <a:pt x="44" y="59"/>
                  </a:lnTo>
                  <a:lnTo>
                    <a:pt x="56" y="59"/>
                  </a:lnTo>
                  <a:lnTo>
                    <a:pt x="64" y="71"/>
                  </a:lnTo>
                  <a:lnTo>
                    <a:pt x="76" y="76"/>
                  </a:lnTo>
                  <a:lnTo>
                    <a:pt x="76" y="56"/>
                  </a:lnTo>
                  <a:lnTo>
                    <a:pt x="85" y="47"/>
                  </a:lnTo>
                  <a:lnTo>
                    <a:pt x="53" y="12"/>
                  </a:lnTo>
                  <a:lnTo>
                    <a:pt x="53" y="12"/>
                  </a:lnTo>
                  <a:lnTo>
                    <a:pt x="52" y="11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5562720" y="6045120"/>
              <a:ext cx="134640" cy="120600"/>
            </a:xfrm>
            <a:custGeom>
              <a:avLst/>
              <a:gdLst/>
              <a:ahLst/>
              <a:rect l="l" t="t" r="r" b="b"/>
              <a:pathLst>
                <a:path w="85" h="76">
                  <a:moveTo>
                    <a:pt x="52" y="11"/>
                  </a:moveTo>
                  <a:lnTo>
                    <a:pt x="37" y="15"/>
                  </a:lnTo>
                  <a:lnTo>
                    <a:pt x="24" y="7"/>
                  </a:lnTo>
                  <a:lnTo>
                    <a:pt x="17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4" y="32"/>
                  </a:lnTo>
                  <a:lnTo>
                    <a:pt x="12" y="35"/>
                  </a:lnTo>
                  <a:lnTo>
                    <a:pt x="17" y="27"/>
                  </a:lnTo>
                  <a:lnTo>
                    <a:pt x="24" y="35"/>
                  </a:lnTo>
                  <a:lnTo>
                    <a:pt x="37" y="56"/>
                  </a:lnTo>
                  <a:lnTo>
                    <a:pt x="44" y="59"/>
                  </a:lnTo>
                  <a:lnTo>
                    <a:pt x="56" y="59"/>
                  </a:lnTo>
                  <a:lnTo>
                    <a:pt x="64" y="71"/>
                  </a:lnTo>
                  <a:lnTo>
                    <a:pt x="76" y="76"/>
                  </a:lnTo>
                  <a:lnTo>
                    <a:pt x="76" y="56"/>
                  </a:lnTo>
                  <a:lnTo>
                    <a:pt x="85" y="47"/>
                  </a:lnTo>
                  <a:lnTo>
                    <a:pt x="53" y="12"/>
                  </a:lnTo>
                  <a:lnTo>
                    <a:pt x="53" y="12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5683320" y="6107040"/>
              <a:ext cx="193680" cy="90720"/>
            </a:xfrm>
            <a:custGeom>
              <a:avLst/>
              <a:gdLst/>
              <a:ahLst/>
              <a:rect l="l" t="t" r="r" b="b"/>
              <a:pathLst>
                <a:path w="122" h="57">
                  <a:moveTo>
                    <a:pt x="9" y="8"/>
                  </a:moveTo>
                  <a:lnTo>
                    <a:pt x="0" y="17"/>
                  </a:lnTo>
                  <a:lnTo>
                    <a:pt x="0" y="37"/>
                  </a:lnTo>
                  <a:lnTo>
                    <a:pt x="37" y="37"/>
                  </a:lnTo>
                  <a:lnTo>
                    <a:pt x="41" y="57"/>
                  </a:lnTo>
                  <a:lnTo>
                    <a:pt x="57" y="57"/>
                  </a:lnTo>
                  <a:lnTo>
                    <a:pt x="49" y="37"/>
                  </a:lnTo>
                  <a:lnTo>
                    <a:pt x="81" y="20"/>
                  </a:lnTo>
                  <a:lnTo>
                    <a:pt x="93" y="29"/>
                  </a:lnTo>
                  <a:lnTo>
                    <a:pt x="97" y="40"/>
                  </a:lnTo>
                  <a:lnTo>
                    <a:pt x="105" y="57"/>
                  </a:lnTo>
                  <a:lnTo>
                    <a:pt x="122" y="44"/>
                  </a:lnTo>
                  <a:lnTo>
                    <a:pt x="122" y="37"/>
                  </a:lnTo>
                  <a:lnTo>
                    <a:pt x="117" y="29"/>
                  </a:lnTo>
                  <a:lnTo>
                    <a:pt x="101" y="8"/>
                  </a:lnTo>
                  <a:lnTo>
                    <a:pt x="78" y="0"/>
                  </a:lnTo>
                  <a:lnTo>
                    <a:pt x="61" y="5"/>
                  </a:lnTo>
                  <a:lnTo>
                    <a:pt x="41" y="20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8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5683320" y="6107040"/>
              <a:ext cx="193680" cy="90720"/>
            </a:xfrm>
            <a:custGeom>
              <a:avLst/>
              <a:gdLst/>
              <a:ahLst/>
              <a:rect l="l" t="t" r="r" b="b"/>
              <a:pathLst>
                <a:path w="122" h="57">
                  <a:moveTo>
                    <a:pt x="9" y="8"/>
                  </a:moveTo>
                  <a:lnTo>
                    <a:pt x="0" y="17"/>
                  </a:lnTo>
                  <a:lnTo>
                    <a:pt x="0" y="37"/>
                  </a:lnTo>
                  <a:lnTo>
                    <a:pt x="37" y="37"/>
                  </a:lnTo>
                  <a:lnTo>
                    <a:pt x="41" y="57"/>
                  </a:lnTo>
                  <a:lnTo>
                    <a:pt x="57" y="57"/>
                  </a:lnTo>
                  <a:lnTo>
                    <a:pt x="49" y="37"/>
                  </a:lnTo>
                  <a:lnTo>
                    <a:pt x="81" y="20"/>
                  </a:lnTo>
                  <a:lnTo>
                    <a:pt x="93" y="29"/>
                  </a:lnTo>
                  <a:lnTo>
                    <a:pt x="97" y="40"/>
                  </a:lnTo>
                  <a:lnTo>
                    <a:pt x="105" y="57"/>
                  </a:lnTo>
                  <a:lnTo>
                    <a:pt x="122" y="44"/>
                  </a:lnTo>
                  <a:lnTo>
                    <a:pt x="122" y="37"/>
                  </a:lnTo>
                  <a:lnTo>
                    <a:pt x="117" y="29"/>
                  </a:lnTo>
                  <a:lnTo>
                    <a:pt x="101" y="8"/>
                  </a:lnTo>
                  <a:lnTo>
                    <a:pt x="78" y="0"/>
                  </a:lnTo>
                  <a:lnTo>
                    <a:pt x="61" y="5"/>
                  </a:lnTo>
                  <a:lnTo>
                    <a:pt x="41" y="20"/>
                  </a:lnTo>
                  <a:lnTo>
                    <a:pt x="9" y="8"/>
                  </a:lnTo>
                  <a:lnTo>
                    <a:pt x="9" y="8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5843520" y="5513400"/>
              <a:ext cx="25560" cy="38160"/>
            </a:xfrm>
            <a:custGeom>
              <a:avLst/>
              <a:gdLst/>
              <a:ahLst/>
              <a:rect l="l" t="t" r="r" b="b"/>
              <a:pathLst>
                <a:path w="16" h="24">
                  <a:moveTo>
                    <a:pt x="9" y="0"/>
                  </a:moveTo>
                  <a:lnTo>
                    <a:pt x="0" y="12"/>
                  </a:lnTo>
                  <a:lnTo>
                    <a:pt x="0" y="17"/>
                  </a:lnTo>
                  <a:lnTo>
                    <a:pt x="4" y="24"/>
                  </a:lnTo>
                  <a:lnTo>
                    <a:pt x="16" y="20"/>
                  </a:lnTo>
                  <a:lnTo>
                    <a:pt x="9" y="8"/>
                  </a:lnTo>
                  <a:lnTo>
                    <a:pt x="9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5843520" y="5513400"/>
              <a:ext cx="25560" cy="38160"/>
            </a:xfrm>
            <a:custGeom>
              <a:avLst/>
              <a:gdLst/>
              <a:ahLst/>
              <a:rect l="l" t="t" r="r" b="b"/>
              <a:pathLst>
                <a:path w="16" h="24">
                  <a:moveTo>
                    <a:pt x="9" y="0"/>
                  </a:moveTo>
                  <a:lnTo>
                    <a:pt x="0" y="12"/>
                  </a:lnTo>
                  <a:lnTo>
                    <a:pt x="0" y="17"/>
                  </a:lnTo>
                  <a:lnTo>
                    <a:pt x="4" y="24"/>
                  </a:lnTo>
                  <a:lnTo>
                    <a:pt x="16" y="20"/>
                  </a:lnTo>
                  <a:lnTo>
                    <a:pt x="9" y="8"/>
                  </a:lnTo>
                  <a:lnTo>
                    <a:pt x="9" y="0"/>
                  </a:lnTo>
                  <a:lnTo>
                    <a:pt x="9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589720" y="5591160"/>
              <a:ext cx="395280" cy="139680"/>
            </a:xfrm>
            <a:custGeom>
              <a:avLst/>
              <a:gdLst/>
              <a:ahLst/>
              <a:rect l="l" t="t" r="r" b="b"/>
              <a:pathLst>
                <a:path w="249" h="88">
                  <a:moveTo>
                    <a:pt x="176" y="88"/>
                  </a:moveTo>
                  <a:lnTo>
                    <a:pt x="240" y="88"/>
                  </a:lnTo>
                  <a:lnTo>
                    <a:pt x="249" y="80"/>
                  </a:lnTo>
                  <a:lnTo>
                    <a:pt x="225" y="64"/>
                  </a:lnTo>
                  <a:lnTo>
                    <a:pt x="217" y="59"/>
                  </a:lnTo>
                  <a:lnTo>
                    <a:pt x="196" y="59"/>
                  </a:lnTo>
                  <a:lnTo>
                    <a:pt x="156" y="24"/>
                  </a:lnTo>
                  <a:lnTo>
                    <a:pt x="137" y="24"/>
                  </a:lnTo>
                  <a:lnTo>
                    <a:pt x="128" y="12"/>
                  </a:lnTo>
                  <a:lnTo>
                    <a:pt x="112" y="0"/>
                  </a:lnTo>
                  <a:lnTo>
                    <a:pt x="64" y="0"/>
                  </a:lnTo>
                  <a:lnTo>
                    <a:pt x="20" y="19"/>
                  </a:lnTo>
                  <a:lnTo>
                    <a:pt x="15" y="32"/>
                  </a:lnTo>
                  <a:lnTo>
                    <a:pt x="0" y="32"/>
                  </a:lnTo>
                  <a:lnTo>
                    <a:pt x="15" y="32"/>
                  </a:lnTo>
                  <a:lnTo>
                    <a:pt x="20" y="36"/>
                  </a:lnTo>
                  <a:lnTo>
                    <a:pt x="32" y="36"/>
                  </a:lnTo>
                  <a:lnTo>
                    <a:pt x="47" y="27"/>
                  </a:lnTo>
                  <a:lnTo>
                    <a:pt x="56" y="19"/>
                  </a:lnTo>
                  <a:lnTo>
                    <a:pt x="80" y="24"/>
                  </a:lnTo>
                  <a:lnTo>
                    <a:pt x="80" y="27"/>
                  </a:lnTo>
                  <a:lnTo>
                    <a:pt x="84" y="32"/>
                  </a:lnTo>
                  <a:lnTo>
                    <a:pt x="116" y="36"/>
                  </a:lnTo>
                  <a:lnTo>
                    <a:pt x="124" y="47"/>
                  </a:lnTo>
                  <a:lnTo>
                    <a:pt x="144" y="51"/>
                  </a:lnTo>
                  <a:lnTo>
                    <a:pt x="156" y="68"/>
                  </a:lnTo>
                  <a:lnTo>
                    <a:pt x="181" y="71"/>
                  </a:lnTo>
                  <a:lnTo>
                    <a:pt x="176" y="88"/>
                  </a:lnTo>
                  <a:lnTo>
                    <a:pt x="176" y="88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589720" y="5591160"/>
              <a:ext cx="395280" cy="139680"/>
            </a:xfrm>
            <a:custGeom>
              <a:avLst/>
              <a:gdLst/>
              <a:ahLst/>
              <a:rect l="l" t="t" r="r" b="b"/>
              <a:pathLst>
                <a:path w="249" h="88">
                  <a:moveTo>
                    <a:pt x="176" y="88"/>
                  </a:moveTo>
                  <a:lnTo>
                    <a:pt x="240" y="88"/>
                  </a:lnTo>
                  <a:lnTo>
                    <a:pt x="249" y="80"/>
                  </a:lnTo>
                  <a:lnTo>
                    <a:pt x="225" y="64"/>
                  </a:lnTo>
                  <a:lnTo>
                    <a:pt x="217" y="59"/>
                  </a:lnTo>
                  <a:lnTo>
                    <a:pt x="196" y="59"/>
                  </a:lnTo>
                  <a:lnTo>
                    <a:pt x="156" y="24"/>
                  </a:lnTo>
                  <a:lnTo>
                    <a:pt x="137" y="24"/>
                  </a:lnTo>
                  <a:lnTo>
                    <a:pt x="128" y="12"/>
                  </a:lnTo>
                  <a:lnTo>
                    <a:pt x="112" y="0"/>
                  </a:lnTo>
                  <a:lnTo>
                    <a:pt x="64" y="0"/>
                  </a:lnTo>
                  <a:lnTo>
                    <a:pt x="20" y="19"/>
                  </a:lnTo>
                  <a:lnTo>
                    <a:pt x="15" y="32"/>
                  </a:lnTo>
                  <a:lnTo>
                    <a:pt x="0" y="32"/>
                  </a:lnTo>
                  <a:lnTo>
                    <a:pt x="15" y="32"/>
                  </a:lnTo>
                  <a:lnTo>
                    <a:pt x="20" y="36"/>
                  </a:lnTo>
                  <a:lnTo>
                    <a:pt x="32" y="36"/>
                  </a:lnTo>
                  <a:lnTo>
                    <a:pt x="47" y="27"/>
                  </a:lnTo>
                  <a:lnTo>
                    <a:pt x="56" y="19"/>
                  </a:lnTo>
                  <a:lnTo>
                    <a:pt x="80" y="24"/>
                  </a:lnTo>
                  <a:lnTo>
                    <a:pt x="80" y="27"/>
                  </a:lnTo>
                  <a:lnTo>
                    <a:pt x="84" y="32"/>
                  </a:lnTo>
                  <a:lnTo>
                    <a:pt x="116" y="36"/>
                  </a:lnTo>
                  <a:lnTo>
                    <a:pt x="124" y="47"/>
                  </a:lnTo>
                  <a:lnTo>
                    <a:pt x="144" y="51"/>
                  </a:lnTo>
                  <a:lnTo>
                    <a:pt x="156" y="68"/>
                  </a:lnTo>
                  <a:lnTo>
                    <a:pt x="181" y="71"/>
                  </a:lnTo>
                  <a:lnTo>
                    <a:pt x="176" y="88"/>
                  </a:lnTo>
                  <a:lnTo>
                    <a:pt x="176" y="88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5837400" y="5788080"/>
              <a:ext cx="71280" cy="31680"/>
            </a:xfrm>
            <a:custGeom>
              <a:avLst/>
              <a:gdLst/>
              <a:ahLst/>
              <a:rect l="l" t="t" r="r" b="b"/>
              <a:pathLst>
                <a:path w="45" h="20">
                  <a:moveTo>
                    <a:pt x="45" y="8"/>
                  </a:moveTo>
                  <a:lnTo>
                    <a:pt x="13" y="0"/>
                  </a:lnTo>
                  <a:lnTo>
                    <a:pt x="0" y="4"/>
                  </a:lnTo>
                  <a:lnTo>
                    <a:pt x="4" y="16"/>
                  </a:lnTo>
                  <a:lnTo>
                    <a:pt x="8" y="20"/>
                  </a:lnTo>
                  <a:lnTo>
                    <a:pt x="40" y="20"/>
                  </a:lnTo>
                  <a:lnTo>
                    <a:pt x="45" y="16"/>
                  </a:lnTo>
                  <a:lnTo>
                    <a:pt x="45" y="8"/>
                  </a:lnTo>
                  <a:lnTo>
                    <a:pt x="45" y="8"/>
                  </a:lnTo>
                  <a:lnTo>
                    <a:pt x="45" y="8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5837400" y="5788080"/>
              <a:ext cx="71280" cy="31680"/>
            </a:xfrm>
            <a:custGeom>
              <a:avLst/>
              <a:gdLst/>
              <a:ahLst/>
              <a:rect l="l" t="t" r="r" b="b"/>
              <a:pathLst>
                <a:path w="45" h="20">
                  <a:moveTo>
                    <a:pt x="45" y="8"/>
                  </a:moveTo>
                  <a:lnTo>
                    <a:pt x="13" y="0"/>
                  </a:lnTo>
                  <a:lnTo>
                    <a:pt x="0" y="4"/>
                  </a:lnTo>
                  <a:lnTo>
                    <a:pt x="4" y="16"/>
                  </a:lnTo>
                  <a:lnTo>
                    <a:pt x="8" y="20"/>
                  </a:lnTo>
                  <a:lnTo>
                    <a:pt x="40" y="20"/>
                  </a:lnTo>
                  <a:lnTo>
                    <a:pt x="45" y="16"/>
                  </a:lnTo>
                  <a:lnTo>
                    <a:pt x="45" y="8"/>
                  </a:lnTo>
                  <a:lnTo>
                    <a:pt x="45" y="8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5985000" y="5730840"/>
              <a:ext cx="101520" cy="69840"/>
            </a:xfrm>
            <a:custGeom>
              <a:avLst/>
              <a:gdLst/>
              <a:ahLst/>
              <a:rect l="l" t="t" r="r" b="b"/>
              <a:pathLst>
                <a:path w="64" h="44">
                  <a:moveTo>
                    <a:pt x="64" y="0"/>
                  </a:moveTo>
                  <a:lnTo>
                    <a:pt x="28" y="0"/>
                  </a:lnTo>
                  <a:lnTo>
                    <a:pt x="28" y="12"/>
                  </a:lnTo>
                  <a:lnTo>
                    <a:pt x="49" y="29"/>
                  </a:lnTo>
                  <a:lnTo>
                    <a:pt x="40" y="32"/>
                  </a:lnTo>
                  <a:lnTo>
                    <a:pt x="0" y="32"/>
                  </a:lnTo>
                  <a:lnTo>
                    <a:pt x="8" y="40"/>
                  </a:lnTo>
                  <a:lnTo>
                    <a:pt x="28" y="36"/>
                  </a:lnTo>
                  <a:lnTo>
                    <a:pt x="60" y="44"/>
                  </a:lnTo>
                  <a:lnTo>
                    <a:pt x="60" y="24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5985000" y="5730840"/>
              <a:ext cx="101520" cy="69840"/>
            </a:xfrm>
            <a:custGeom>
              <a:avLst/>
              <a:gdLst/>
              <a:ahLst/>
              <a:rect l="l" t="t" r="r" b="b"/>
              <a:pathLst>
                <a:path w="64" h="44">
                  <a:moveTo>
                    <a:pt x="64" y="0"/>
                  </a:moveTo>
                  <a:lnTo>
                    <a:pt x="28" y="0"/>
                  </a:lnTo>
                  <a:lnTo>
                    <a:pt x="28" y="12"/>
                  </a:lnTo>
                  <a:lnTo>
                    <a:pt x="49" y="29"/>
                  </a:lnTo>
                  <a:lnTo>
                    <a:pt x="40" y="32"/>
                  </a:lnTo>
                  <a:lnTo>
                    <a:pt x="0" y="32"/>
                  </a:lnTo>
                  <a:lnTo>
                    <a:pt x="8" y="40"/>
                  </a:lnTo>
                  <a:lnTo>
                    <a:pt x="28" y="36"/>
                  </a:lnTo>
                  <a:lnTo>
                    <a:pt x="60" y="44"/>
                  </a:lnTo>
                  <a:lnTo>
                    <a:pt x="60" y="24"/>
                  </a:lnTo>
                  <a:lnTo>
                    <a:pt x="64" y="0"/>
                  </a:lnTo>
                  <a:lnTo>
                    <a:pt x="64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6080040" y="5730840"/>
              <a:ext cx="135000" cy="82440"/>
            </a:xfrm>
            <a:custGeom>
              <a:avLst/>
              <a:gdLst/>
              <a:ahLst/>
              <a:rect l="l" t="t" r="r" b="b"/>
              <a:pathLst>
                <a:path w="85" h="52">
                  <a:moveTo>
                    <a:pt x="4" y="0"/>
                  </a:moveTo>
                  <a:lnTo>
                    <a:pt x="53" y="0"/>
                  </a:lnTo>
                  <a:lnTo>
                    <a:pt x="56" y="8"/>
                  </a:lnTo>
                  <a:lnTo>
                    <a:pt x="53" y="12"/>
                  </a:lnTo>
                  <a:lnTo>
                    <a:pt x="85" y="29"/>
                  </a:lnTo>
                  <a:lnTo>
                    <a:pt x="81" y="36"/>
                  </a:lnTo>
                  <a:lnTo>
                    <a:pt x="53" y="32"/>
                  </a:lnTo>
                  <a:lnTo>
                    <a:pt x="21" y="36"/>
                  </a:lnTo>
                  <a:lnTo>
                    <a:pt x="12" y="52"/>
                  </a:lnTo>
                  <a:lnTo>
                    <a:pt x="0" y="44"/>
                  </a:lnTo>
                  <a:lnTo>
                    <a:pt x="0" y="24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080040" y="5730840"/>
              <a:ext cx="135000" cy="82440"/>
            </a:xfrm>
            <a:custGeom>
              <a:avLst/>
              <a:gdLst/>
              <a:ahLst/>
              <a:rect l="l" t="t" r="r" b="b"/>
              <a:pathLst>
                <a:path w="85" h="52">
                  <a:moveTo>
                    <a:pt x="4" y="0"/>
                  </a:moveTo>
                  <a:lnTo>
                    <a:pt x="53" y="0"/>
                  </a:lnTo>
                  <a:lnTo>
                    <a:pt x="56" y="8"/>
                  </a:lnTo>
                  <a:lnTo>
                    <a:pt x="53" y="12"/>
                  </a:lnTo>
                  <a:lnTo>
                    <a:pt x="85" y="29"/>
                  </a:lnTo>
                  <a:lnTo>
                    <a:pt x="81" y="36"/>
                  </a:lnTo>
                  <a:lnTo>
                    <a:pt x="53" y="32"/>
                  </a:lnTo>
                  <a:lnTo>
                    <a:pt x="21" y="36"/>
                  </a:lnTo>
                  <a:lnTo>
                    <a:pt x="12" y="52"/>
                  </a:lnTo>
                  <a:lnTo>
                    <a:pt x="0" y="44"/>
                  </a:lnTo>
                  <a:lnTo>
                    <a:pt x="0" y="24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253200" y="5781600"/>
              <a:ext cx="71280" cy="19080"/>
            </a:xfrm>
            <a:custGeom>
              <a:avLst/>
              <a:gdLst/>
              <a:ahLst/>
              <a:rect l="l" t="t" r="r" b="b"/>
              <a:pathLst>
                <a:path w="45" h="12">
                  <a:moveTo>
                    <a:pt x="0" y="0"/>
                  </a:moveTo>
                  <a:lnTo>
                    <a:pt x="0" y="12"/>
                  </a:lnTo>
                  <a:lnTo>
                    <a:pt x="40" y="12"/>
                  </a:lnTo>
                  <a:lnTo>
                    <a:pt x="45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253200" y="5781600"/>
              <a:ext cx="71280" cy="19080"/>
            </a:xfrm>
            <a:custGeom>
              <a:avLst/>
              <a:gdLst/>
              <a:ahLst/>
              <a:rect l="l" t="t" r="r" b="b"/>
              <a:pathLst>
                <a:path w="45" h="12">
                  <a:moveTo>
                    <a:pt x="0" y="0"/>
                  </a:moveTo>
                  <a:lnTo>
                    <a:pt x="0" y="12"/>
                  </a:lnTo>
                  <a:lnTo>
                    <a:pt x="40" y="12"/>
                  </a:lnTo>
                  <a:lnTo>
                    <a:pt x="4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6405480" y="578160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0" y="4"/>
                  </a:lnTo>
                  <a:lnTo>
                    <a:pt x="9" y="4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405480" y="578160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0" y="4"/>
                  </a:lnTo>
                  <a:lnTo>
                    <a:pt x="9" y="4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405480" y="5813280"/>
              <a:ext cx="33480" cy="2556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21" y="9"/>
                  </a:lnTo>
                  <a:lnTo>
                    <a:pt x="21" y="16"/>
                  </a:lnTo>
                  <a:lnTo>
                    <a:pt x="0" y="9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405480" y="5813280"/>
              <a:ext cx="33480" cy="2556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21" y="9"/>
                  </a:lnTo>
                  <a:lnTo>
                    <a:pt x="21" y="16"/>
                  </a:lnTo>
                  <a:lnTo>
                    <a:pt x="0" y="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6432480" y="5851440"/>
              <a:ext cx="12600" cy="6480"/>
            </a:xfrm>
            <a:custGeom>
              <a:avLst/>
              <a:gdLst/>
              <a:ahLst/>
              <a:rect l="l" t="t" r="r" b="b"/>
              <a:pathLst>
                <a:path w="8" h="4">
                  <a:moveTo>
                    <a:pt x="0" y="0"/>
                  </a:moveTo>
                  <a:lnTo>
                    <a:pt x="8" y="0"/>
                  </a:lnTo>
                  <a:lnTo>
                    <a:pt x="4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6432480" y="5851440"/>
              <a:ext cx="12600" cy="6480"/>
            </a:xfrm>
            <a:custGeom>
              <a:avLst/>
              <a:gdLst/>
              <a:ahLst/>
              <a:rect l="l" t="t" r="r" b="b"/>
              <a:pathLst>
                <a:path w="8" h="4">
                  <a:moveTo>
                    <a:pt x="0" y="0"/>
                  </a:moveTo>
                  <a:lnTo>
                    <a:pt x="8" y="0"/>
                  </a:lnTo>
                  <a:lnTo>
                    <a:pt x="4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6456240" y="5865840"/>
              <a:ext cx="20880" cy="12600"/>
            </a:xfrm>
            <a:custGeom>
              <a:avLst/>
              <a:gdLst/>
              <a:ahLst/>
              <a:rect l="l" t="t" r="r" b="b"/>
              <a:pathLst>
                <a:path w="13" h="8">
                  <a:moveTo>
                    <a:pt x="0" y="8"/>
                  </a:moveTo>
                  <a:lnTo>
                    <a:pt x="9" y="0"/>
                  </a:lnTo>
                  <a:lnTo>
                    <a:pt x="13" y="3"/>
                  </a:lnTo>
                  <a:lnTo>
                    <a:pt x="9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6456240" y="5865840"/>
              <a:ext cx="20880" cy="12600"/>
            </a:xfrm>
            <a:custGeom>
              <a:avLst/>
              <a:gdLst/>
              <a:ahLst/>
              <a:rect l="l" t="t" r="r" b="b"/>
              <a:pathLst>
                <a:path w="13" h="8">
                  <a:moveTo>
                    <a:pt x="0" y="8"/>
                  </a:moveTo>
                  <a:lnTo>
                    <a:pt x="9" y="0"/>
                  </a:lnTo>
                  <a:lnTo>
                    <a:pt x="13" y="3"/>
                  </a:lnTo>
                  <a:lnTo>
                    <a:pt x="9" y="8"/>
                  </a:lnTo>
                  <a:lnTo>
                    <a:pt x="0" y="8"/>
                  </a:lnTo>
                  <a:lnTo>
                    <a:pt x="0" y="8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6470640" y="5897520"/>
              <a:ext cx="12600" cy="4680"/>
            </a:xfrm>
            <a:custGeom>
              <a:avLst/>
              <a:gdLst/>
              <a:ahLst/>
              <a:rect l="l" t="t" r="r" b="b"/>
              <a:pathLst>
                <a:path w="8" h="3">
                  <a:moveTo>
                    <a:pt x="0" y="0"/>
                  </a:moveTo>
                  <a:lnTo>
                    <a:pt x="0" y="3"/>
                  </a:lnTo>
                  <a:lnTo>
                    <a:pt x="8" y="3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6470640" y="5897520"/>
              <a:ext cx="12600" cy="4680"/>
            </a:xfrm>
            <a:custGeom>
              <a:avLst/>
              <a:gdLst/>
              <a:ahLst/>
              <a:rect l="l" t="t" r="r" b="b"/>
              <a:pathLst>
                <a:path w="8" h="3">
                  <a:moveTo>
                    <a:pt x="0" y="0"/>
                  </a:moveTo>
                  <a:lnTo>
                    <a:pt x="0" y="3"/>
                  </a:lnTo>
                  <a:lnTo>
                    <a:pt x="8" y="3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6477120" y="5929200"/>
              <a:ext cx="19080" cy="11160"/>
            </a:xfrm>
            <a:custGeom>
              <a:avLst/>
              <a:gdLst/>
              <a:ahLst/>
              <a:rect l="l" t="t" r="r" b="b"/>
              <a:pathLst>
                <a:path w="12" h="7">
                  <a:moveTo>
                    <a:pt x="0" y="0"/>
                  </a:moveTo>
                  <a:lnTo>
                    <a:pt x="12" y="3"/>
                  </a:lnTo>
                  <a:lnTo>
                    <a:pt x="12" y="7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6477120" y="5929200"/>
              <a:ext cx="19080" cy="11160"/>
            </a:xfrm>
            <a:custGeom>
              <a:avLst/>
              <a:gdLst/>
              <a:ahLst/>
              <a:rect l="l" t="t" r="r" b="b"/>
              <a:pathLst>
                <a:path w="12" h="7">
                  <a:moveTo>
                    <a:pt x="0" y="0"/>
                  </a:moveTo>
                  <a:lnTo>
                    <a:pt x="12" y="3"/>
                  </a:lnTo>
                  <a:lnTo>
                    <a:pt x="12" y="7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6496200" y="5948280"/>
              <a:ext cx="1440" cy="12960"/>
            </a:xfrm>
            <a:custGeom>
              <a:avLst/>
              <a:gdLst/>
              <a:ahLst/>
              <a:rect l="l" t="t" r="r" b="b"/>
              <a:pathLst>
                <a:path w="0" h="8">
                  <a:moveTo>
                    <a:pt x="0" y="0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6496200" y="5948280"/>
              <a:ext cx="1440" cy="12960"/>
            </a:xfrm>
            <a:custGeom>
              <a:avLst/>
              <a:gdLst/>
              <a:ahLst/>
              <a:rect l="l" t="t" r="r" b="b"/>
              <a:pathLst>
                <a:path w="0" h="8">
                  <a:moveTo>
                    <a:pt x="0" y="0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6483240" y="5967360"/>
              <a:ext cx="6480" cy="46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4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6483240" y="5967360"/>
              <a:ext cx="6480" cy="46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4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6470640" y="60055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4" y="0"/>
                  </a:lnTo>
                  <a:lnTo>
                    <a:pt x="4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6470640" y="60055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4" y="0"/>
                  </a:lnTo>
                  <a:lnTo>
                    <a:pt x="4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5294160" y="4127400"/>
              <a:ext cx="346320" cy="146160"/>
            </a:xfrm>
            <a:custGeom>
              <a:avLst/>
              <a:gdLst/>
              <a:ahLst/>
              <a:rect l="l" t="t" r="r" b="b"/>
              <a:pathLst>
                <a:path w="218" h="92">
                  <a:moveTo>
                    <a:pt x="49" y="44"/>
                  </a:moveTo>
                  <a:lnTo>
                    <a:pt x="20" y="52"/>
                  </a:lnTo>
                  <a:lnTo>
                    <a:pt x="12" y="59"/>
                  </a:lnTo>
                  <a:lnTo>
                    <a:pt x="8" y="73"/>
                  </a:lnTo>
                  <a:lnTo>
                    <a:pt x="0" y="84"/>
                  </a:lnTo>
                  <a:lnTo>
                    <a:pt x="12" y="88"/>
                  </a:lnTo>
                  <a:lnTo>
                    <a:pt x="36" y="84"/>
                  </a:lnTo>
                  <a:lnTo>
                    <a:pt x="44" y="92"/>
                  </a:lnTo>
                  <a:lnTo>
                    <a:pt x="84" y="80"/>
                  </a:lnTo>
                  <a:lnTo>
                    <a:pt x="120" y="52"/>
                  </a:lnTo>
                  <a:lnTo>
                    <a:pt x="129" y="59"/>
                  </a:lnTo>
                  <a:lnTo>
                    <a:pt x="109" y="73"/>
                  </a:lnTo>
                  <a:lnTo>
                    <a:pt x="120" y="80"/>
                  </a:lnTo>
                  <a:lnTo>
                    <a:pt x="129" y="92"/>
                  </a:lnTo>
                  <a:lnTo>
                    <a:pt x="161" y="84"/>
                  </a:lnTo>
                  <a:lnTo>
                    <a:pt x="201" y="84"/>
                  </a:lnTo>
                  <a:lnTo>
                    <a:pt x="206" y="92"/>
                  </a:lnTo>
                  <a:lnTo>
                    <a:pt x="218" y="84"/>
                  </a:lnTo>
                  <a:lnTo>
                    <a:pt x="193" y="39"/>
                  </a:lnTo>
                  <a:lnTo>
                    <a:pt x="177" y="39"/>
                  </a:lnTo>
                  <a:lnTo>
                    <a:pt x="161" y="0"/>
                  </a:lnTo>
                  <a:lnTo>
                    <a:pt x="125" y="0"/>
                  </a:lnTo>
                  <a:lnTo>
                    <a:pt x="73" y="12"/>
                  </a:lnTo>
                  <a:lnTo>
                    <a:pt x="69" y="27"/>
                  </a:lnTo>
                  <a:lnTo>
                    <a:pt x="49" y="44"/>
                  </a:lnTo>
                  <a:lnTo>
                    <a:pt x="49" y="44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5294160" y="4127400"/>
              <a:ext cx="346320" cy="146160"/>
            </a:xfrm>
            <a:custGeom>
              <a:avLst/>
              <a:gdLst/>
              <a:ahLst/>
              <a:rect l="l" t="t" r="r" b="b"/>
              <a:pathLst>
                <a:path w="218" h="92">
                  <a:moveTo>
                    <a:pt x="49" y="44"/>
                  </a:moveTo>
                  <a:lnTo>
                    <a:pt x="20" y="52"/>
                  </a:lnTo>
                  <a:lnTo>
                    <a:pt x="12" y="59"/>
                  </a:lnTo>
                  <a:lnTo>
                    <a:pt x="8" y="73"/>
                  </a:lnTo>
                  <a:lnTo>
                    <a:pt x="0" y="84"/>
                  </a:lnTo>
                  <a:lnTo>
                    <a:pt x="12" y="88"/>
                  </a:lnTo>
                  <a:lnTo>
                    <a:pt x="36" y="84"/>
                  </a:lnTo>
                  <a:lnTo>
                    <a:pt x="44" y="92"/>
                  </a:lnTo>
                  <a:lnTo>
                    <a:pt x="84" y="80"/>
                  </a:lnTo>
                  <a:lnTo>
                    <a:pt x="120" y="52"/>
                  </a:lnTo>
                  <a:lnTo>
                    <a:pt x="129" y="59"/>
                  </a:lnTo>
                  <a:lnTo>
                    <a:pt x="109" y="73"/>
                  </a:lnTo>
                  <a:lnTo>
                    <a:pt x="120" y="80"/>
                  </a:lnTo>
                  <a:lnTo>
                    <a:pt x="129" y="92"/>
                  </a:lnTo>
                  <a:lnTo>
                    <a:pt x="161" y="84"/>
                  </a:lnTo>
                  <a:lnTo>
                    <a:pt x="201" y="84"/>
                  </a:lnTo>
                  <a:lnTo>
                    <a:pt x="206" y="92"/>
                  </a:lnTo>
                  <a:lnTo>
                    <a:pt x="218" y="84"/>
                  </a:lnTo>
                  <a:lnTo>
                    <a:pt x="193" y="39"/>
                  </a:lnTo>
                  <a:lnTo>
                    <a:pt x="177" y="39"/>
                  </a:lnTo>
                  <a:lnTo>
                    <a:pt x="161" y="0"/>
                  </a:lnTo>
                  <a:lnTo>
                    <a:pt x="125" y="0"/>
                  </a:lnTo>
                  <a:lnTo>
                    <a:pt x="73" y="12"/>
                  </a:lnTo>
                  <a:lnTo>
                    <a:pt x="69" y="27"/>
                  </a:lnTo>
                  <a:lnTo>
                    <a:pt x="49" y="44"/>
                  </a:lnTo>
                  <a:lnTo>
                    <a:pt x="49" y="44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5467320" y="4286160"/>
              <a:ext cx="370080" cy="300240"/>
            </a:xfrm>
            <a:custGeom>
              <a:avLst/>
              <a:gdLst/>
              <a:ahLst/>
              <a:rect l="l" t="t" r="r" b="b"/>
              <a:pathLst>
                <a:path w="233" h="189">
                  <a:moveTo>
                    <a:pt x="153" y="125"/>
                  </a:moveTo>
                  <a:lnTo>
                    <a:pt x="157" y="117"/>
                  </a:lnTo>
                  <a:lnTo>
                    <a:pt x="157" y="101"/>
                  </a:lnTo>
                  <a:lnTo>
                    <a:pt x="148" y="85"/>
                  </a:lnTo>
                  <a:lnTo>
                    <a:pt x="141" y="96"/>
                  </a:lnTo>
                  <a:lnTo>
                    <a:pt x="133" y="101"/>
                  </a:lnTo>
                  <a:lnTo>
                    <a:pt x="124" y="101"/>
                  </a:lnTo>
                  <a:lnTo>
                    <a:pt x="129" y="93"/>
                  </a:lnTo>
                  <a:lnTo>
                    <a:pt x="136" y="76"/>
                  </a:lnTo>
                  <a:lnTo>
                    <a:pt x="136" y="44"/>
                  </a:lnTo>
                  <a:lnTo>
                    <a:pt x="104" y="24"/>
                  </a:lnTo>
                  <a:lnTo>
                    <a:pt x="84" y="37"/>
                  </a:lnTo>
                  <a:lnTo>
                    <a:pt x="80" y="52"/>
                  </a:lnTo>
                  <a:lnTo>
                    <a:pt x="68" y="44"/>
                  </a:lnTo>
                  <a:lnTo>
                    <a:pt x="60" y="52"/>
                  </a:lnTo>
                  <a:lnTo>
                    <a:pt x="43" y="73"/>
                  </a:lnTo>
                  <a:lnTo>
                    <a:pt x="43" y="85"/>
                  </a:lnTo>
                  <a:lnTo>
                    <a:pt x="48" y="101"/>
                  </a:lnTo>
                  <a:lnTo>
                    <a:pt x="60" y="137"/>
                  </a:lnTo>
                  <a:lnTo>
                    <a:pt x="31" y="189"/>
                  </a:lnTo>
                  <a:lnTo>
                    <a:pt x="16" y="189"/>
                  </a:lnTo>
                  <a:lnTo>
                    <a:pt x="8" y="108"/>
                  </a:lnTo>
                  <a:lnTo>
                    <a:pt x="31" y="40"/>
                  </a:lnTo>
                  <a:lnTo>
                    <a:pt x="0" y="52"/>
                  </a:lnTo>
                  <a:lnTo>
                    <a:pt x="31" y="17"/>
                  </a:lnTo>
                  <a:lnTo>
                    <a:pt x="52" y="12"/>
                  </a:lnTo>
                  <a:lnTo>
                    <a:pt x="72" y="5"/>
                  </a:lnTo>
                  <a:lnTo>
                    <a:pt x="109" y="12"/>
                  </a:lnTo>
                  <a:lnTo>
                    <a:pt x="116" y="5"/>
                  </a:lnTo>
                  <a:lnTo>
                    <a:pt x="109" y="0"/>
                  </a:lnTo>
                  <a:lnTo>
                    <a:pt x="197" y="8"/>
                  </a:lnTo>
                  <a:lnTo>
                    <a:pt x="233" y="52"/>
                  </a:lnTo>
                  <a:lnTo>
                    <a:pt x="226" y="64"/>
                  </a:lnTo>
                  <a:lnTo>
                    <a:pt x="197" y="64"/>
                  </a:lnTo>
                  <a:lnTo>
                    <a:pt x="185" y="44"/>
                  </a:lnTo>
                  <a:lnTo>
                    <a:pt x="169" y="117"/>
                  </a:lnTo>
                  <a:lnTo>
                    <a:pt x="153" y="125"/>
                  </a:lnTo>
                  <a:lnTo>
                    <a:pt x="153" y="125"/>
                  </a:lnTo>
                  <a:lnTo>
                    <a:pt x="153" y="125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5467320" y="4286160"/>
              <a:ext cx="370080" cy="300240"/>
            </a:xfrm>
            <a:custGeom>
              <a:avLst/>
              <a:gdLst/>
              <a:ahLst/>
              <a:rect l="l" t="t" r="r" b="b"/>
              <a:pathLst>
                <a:path w="233" h="189">
                  <a:moveTo>
                    <a:pt x="153" y="125"/>
                  </a:moveTo>
                  <a:lnTo>
                    <a:pt x="157" y="117"/>
                  </a:lnTo>
                  <a:lnTo>
                    <a:pt x="157" y="101"/>
                  </a:lnTo>
                  <a:lnTo>
                    <a:pt x="148" y="85"/>
                  </a:lnTo>
                  <a:lnTo>
                    <a:pt x="141" y="96"/>
                  </a:lnTo>
                  <a:lnTo>
                    <a:pt x="133" y="101"/>
                  </a:lnTo>
                  <a:lnTo>
                    <a:pt x="124" y="101"/>
                  </a:lnTo>
                  <a:lnTo>
                    <a:pt x="129" y="93"/>
                  </a:lnTo>
                  <a:lnTo>
                    <a:pt x="136" y="76"/>
                  </a:lnTo>
                  <a:lnTo>
                    <a:pt x="136" y="44"/>
                  </a:lnTo>
                  <a:lnTo>
                    <a:pt x="104" y="24"/>
                  </a:lnTo>
                  <a:lnTo>
                    <a:pt x="84" y="37"/>
                  </a:lnTo>
                  <a:lnTo>
                    <a:pt x="80" y="52"/>
                  </a:lnTo>
                  <a:lnTo>
                    <a:pt x="68" y="44"/>
                  </a:lnTo>
                  <a:lnTo>
                    <a:pt x="60" y="52"/>
                  </a:lnTo>
                  <a:lnTo>
                    <a:pt x="43" y="73"/>
                  </a:lnTo>
                  <a:lnTo>
                    <a:pt x="43" y="85"/>
                  </a:lnTo>
                  <a:lnTo>
                    <a:pt x="48" y="101"/>
                  </a:lnTo>
                  <a:lnTo>
                    <a:pt x="60" y="137"/>
                  </a:lnTo>
                  <a:lnTo>
                    <a:pt x="31" y="189"/>
                  </a:lnTo>
                  <a:lnTo>
                    <a:pt x="16" y="189"/>
                  </a:lnTo>
                  <a:lnTo>
                    <a:pt x="8" y="108"/>
                  </a:lnTo>
                  <a:lnTo>
                    <a:pt x="31" y="40"/>
                  </a:lnTo>
                  <a:lnTo>
                    <a:pt x="0" y="52"/>
                  </a:lnTo>
                  <a:lnTo>
                    <a:pt x="31" y="17"/>
                  </a:lnTo>
                  <a:lnTo>
                    <a:pt x="52" y="12"/>
                  </a:lnTo>
                  <a:lnTo>
                    <a:pt x="72" y="5"/>
                  </a:lnTo>
                  <a:lnTo>
                    <a:pt x="109" y="12"/>
                  </a:lnTo>
                  <a:lnTo>
                    <a:pt x="116" y="5"/>
                  </a:lnTo>
                  <a:lnTo>
                    <a:pt x="109" y="0"/>
                  </a:lnTo>
                  <a:lnTo>
                    <a:pt x="197" y="8"/>
                  </a:lnTo>
                  <a:lnTo>
                    <a:pt x="233" y="52"/>
                  </a:lnTo>
                  <a:lnTo>
                    <a:pt x="226" y="64"/>
                  </a:lnTo>
                  <a:lnTo>
                    <a:pt x="197" y="64"/>
                  </a:lnTo>
                  <a:lnTo>
                    <a:pt x="185" y="44"/>
                  </a:lnTo>
                  <a:lnTo>
                    <a:pt x="169" y="117"/>
                  </a:lnTo>
                  <a:lnTo>
                    <a:pt x="153" y="125"/>
                  </a:lnTo>
                  <a:lnTo>
                    <a:pt x="153" y="125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5672160" y="4497480"/>
              <a:ext cx="209520" cy="83880"/>
            </a:xfrm>
            <a:custGeom>
              <a:avLst/>
              <a:gdLst/>
              <a:ahLst/>
              <a:rect l="l" t="t" r="r" b="b"/>
              <a:pathLst>
                <a:path w="132" h="53">
                  <a:moveTo>
                    <a:pt x="129" y="0"/>
                  </a:moveTo>
                  <a:lnTo>
                    <a:pt x="132" y="0"/>
                  </a:lnTo>
                  <a:lnTo>
                    <a:pt x="129" y="12"/>
                  </a:lnTo>
                  <a:lnTo>
                    <a:pt x="124" y="16"/>
                  </a:lnTo>
                  <a:lnTo>
                    <a:pt x="32" y="53"/>
                  </a:lnTo>
                  <a:lnTo>
                    <a:pt x="24" y="53"/>
                  </a:lnTo>
                  <a:lnTo>
                    <a:pt x="0" y="48"/>
                  </a:lnTo>
                  <a:lnTo>
                    <a:pt x="4" y="32"/>
                  </a:lnTo>
                  <a:lnTo>
                    <a:pt x="19" y="28"/>
                  </a:lnTo>
                  <a:lnTo>
                    <a:pt x="40" y="28"/>
                  </a:lnTo>
                  <a:lnTo>
                    <a:pt x="68" y="8"/>
                  </a:lnTo>
                  <a:lnTo>
                    <a:pt x="97" y="0"/>
                  </a:lnTo>
                  <a:lnTo>
                    <a:pt x="129" y="0"/>
                  </a:lnTo>
                  <a:lnTo>
                    <a:pt x="129" y="0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5672160" y="4497480"/>
              <a:ext cx="209520" cy="83880"/>
            </a:xfrm>
            <a:custGeom>
              <a:avLst/>
              <a:gdLst/>
              <a:ahLst/>
              <a:rect l="l" t="t" r="r" b="b"/>
              <a:pathLst>
                <a:path w="132" h="53">
                  <a:moveTo>
                    <a:pt x="129" y="0"/>
                  </a:moveTo>
                  <a:lnTo>
                    <a:pt x="132" y="0"/>
                  </a:lnTo>
                  <a:lnTo>
                    <a:pt x="129" y="12"/>
                  </a:lnTo>
                  <a:lnTo>
                    <a:pt x="124" y="16"/>
                  </a:lnTo>
                  <a:lnTo>
                    <a:pt x="32" y="53"/>
                  </a:lnTo>
                  <a:lnTo>
                    <a:pt x="24" y="53"/>
                  </a:lnTo>
                  <a:lnTo>
                    <a:pt x="0" y="48"/>
                  </a:lnTo>
                  <a:lnTo>
                    <a:pt x="4" y="32"/>
                  </a:lnTo>
                  <a:lnTo>
                    <a:pt x="19" y="28"/>
                  </a:lnTo>
                  <a:lnTo>
                    <a:pt x="40" y="28"/>
                  </a:lnTo>
                  <a:lnTo>
                    <a:pt x="68" y="8"/>
                  </a:lnTo>
                  <a:lnTo>
                    <a:pt x="97" y="0"/>
                  </a:lnTo>
                  <a:lnTo>
                    <a:pt x="129" y="0"/>
                  </a:lnTo>
                  <a:lnTo>
                    <a:pt x="129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837400" y="4414680"/>
              <a:ext cx="153720" cy="51120"/>
            </a:xfrm>
            <a:custGeom>
              <a:avLst/>
              <a:gdLst/>
              <a:ahLst/>
              <a:rect l="l" t="t" r="r" b="b"/>
              <a:pathLst>
                <a:path w="97" h="32">
                  <a:moveTo>
                    <a:pt x="97" y="0"/>
                  </a:moveTo>
                  <a:lnTo>
                    <a:pt x="97" y="4"/>
                  </a:lnTo>
                  <a:lnTo>
                    <a:pt x="93" y="20"/>
                  </a:lnTo>
                  <a:lnTo>
                    <a:pt x="77" y="32"/>
                  </a:lnTo>
                  <a:lnTo>
                    <a:pt x="0" y="32"/>
                  </a:lnTo>
                  <a:lnTo>
                    <a:pt x="33" y="4"/>
                  </a:lnTo>
                  <a:lnTo>
                    <a:pt x="84" y="0"/>
                  </a:lnTo>
                  <a:lnTo>
                    <a:pt x="97" y="0"/>
                  </a:lnTo>
                  <a:lnTo>
                    <a:pt x="97" y="0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83ff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5837400" y="4414680"/>
              <a:ext cx="153720" cy="51120"/>
            </a:xfrm>
            <a:custGeom>
              <a:avLst/>
              <a:gdLst/>
              <a:ahLst/>
              <a:rect l="l" t="t" r="r" b="b"/>
              <a:pathLst>
                <a:path w="97" h="32">
                  <a:moveTo>
                    <a:pt x="97" y="0"/>
                  </a:moveTo>
                  <a:lnTo>
                    <a:pt x="97" y="4"/>
                  </a:lnTo>
                  <a:lnTo>
                    <a:pt x="93" y="20"/>
                  </a:lnTo>
                  <a:lnTo>
                    <a:pt x="77" y="32"/>
                  </a:lnTo>
                  <a:lnTo>
                    <a:pt x="0" y="32"/>
                  </a:lnTo>
                  <a:lnTo>
                    <a:pt x="33" y="4"/>
                  </a:lnTo>
                  <a:lnTo>
                    <a:pt x="84" y="0"/>
                  </a:lnTo>
                  <a:lnTo>
                    <a:pt x="97" y="0"/>
                  </a:lnTo>
                  <a:lnTo>
                    <a:pt x="97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"/>
          <p:cNvGrpSpPr/>
          <p:nvPr/>
        </p:nvGrpSpPr>
        <p:grpSpPr>
          <a:xfrm>
            <a:off x="1087560" y="536400"/>
            <a:ext cx="7001280" cy="5291280"/>
            <a:chOff x="1087560" y="536400"/>
            <a:chExt cx="7001280" cy="5291280"/>
          </a:xfrm>
        </p:grpSpPr>
        <p:sp>
          <p:nvSpPr>
            <p:cNvPr id="153" name=""/>
            <p:cNvSpPr/>
            <p:nvPr/>
          </p:nvSpPr>
          <p:spPr>
            <a:xfrm>
              <a:off x="7232760" y="3524400"/>
              <a:ext cx="680760" cy="661680"/>
            </a:xfrm>
            <a:custGeom>
              <a:avLst/>
              <a:gdLst/>
              <a:ahLst/>
              <a:rect l="l" t="t" r="r" b="b"/>
              <a:pathLst>
                <a:path w="429" h="417">
                  <a:moveTo>
                    <a:pt x="6" y="30"/>
                  </a:moveTo>
                  <a:lnTo>
                    <a:pt x="16" y="13"/>
                  </a:lnTo>
                  <a:lnTo>
                    <a:pt x="26" y="13"/>
                  </a:lnTo>
                  <a:lnTo>
                    <a:pt x="28" y="16"/>
                  </a:lnTo>
                  <a:lnTo>
                    <a:pt x="29" y="17"/>
                  </a:lnTo>
                  <a:lnTo>
                    <a:pt x="29" y="18"/>
                  </a:lnTo>
                  <a:lnTo>
                    <a:pt x="32" y="18"/>
                  </a:lnTo>
                  <a:lnTo>
                    <a:pt x="35" y="18"/>
                  </a:lnTo>
                  <a:lnTo>
                    <a:pt x="36" y="17"/>
                  </a:lnTo>
                  <a:lnTo>
                    <a:pt x="38" y="14"/>
                  </a:lnTo>
                  <a:lnTo>
                    <a:pt x="41" y="11"/>
                  </a:lnTo>
                  <a:lnTo>
                    <a:pt x="42" y="7"/>
                  </a:lnTo>
                  <a:lnTo>
                    <a:pt x="45" y="4"/>
                  </a:lnTo>
                  <a:lnTo>
                    <a:pt x="48" y="2"/>
                  </a:lnTo>
                  <a:lnTo>
                    <a:pt x="52" y="0"/>
                  </a:lnTo>
                  <a:lnTo>
                    <a:pt x="52" y="2"/>
                  </a:lnTo>
                  <a:lnTo>
                    <a:pt x="54" y="5"/>
                  </a:lnTo>
                  <a:lnTo>
                    <a:pt x="55" y="7"/>
                  </a:lnTo>
                  <a:lnTo>
                    <a:pt x="55" y="10"/>
                  </a:lnTo>
                  <a:lnTo>
                    <a:pt x="55" y="13"/>
                  </a:lnTo>
                  <a:lnTo>
                    <a:pt x="57" y="14"/>
                  </a:lnTo>
                  <a:lnTo>
                    <a:pt x="57" y="17"/>
                  </a:lnTo>
                  <a:lnTo>
                    <a:pt x="57" y="18"/>
                  </a:lnTo>
                  <a:lnTo>
                    <a:pt x="57" y="21"/>
                  </a:lnTo>
                  <a:lnTo>
                    <a:pt x="55" y="24"/>
                  </a:lnTo>
                  <a:lnTo>
                    <a:pt x="55" y="26"/>
                  </a:lnTo>
                  <a:lnTo>
                    <a:pt x="54" y="29"/>
                  </a:lnTo>
                  <a:lnTo>
                    <a:pt x="52" y="30"/>
                  </a:lnTo>
                  <a:lnTo>
                    <a:pt x="52" y="31"/>
                  </a:lnTo>
                  <a:lnTo>
                    <a:pt x="51" y="33"/>
                  </a:lnTo>
                  <a:lnTo>
                    <a:pt x="49" y="34"/>
                  </a:lnTo>
                  <a:lnTo>
                    <a:pt x="52" y="42"/>
                  </a:lnTo>
                  <a:lnTo>
                    <a:pt x="57" y="49"/>
                  </a:lnTo>
                  <a:lnTo>
                    <a:pt x="60" y="58"/>
                  </a:lnTo>
                  <a:lnTo>
                    <a:pt x="61" y="68"/>
                  </a:lnTo>
                  <a:lnTo>
                    <a:pt x="62" y="77"/>
                  </a:lnTo>
                  <a:lnTo>
                    <a:pt x="64" y="87"/>
                  </a:lnTo>
                  <a:lnTo>
                    <a:pt x="67" y="97"/>
                  </a:lnTo>
                  <a:lnTo>
                    <a:pt x="67" y="107"/>
                  </a:lnTo>
                  <a:lnTo>
                    <a:pt x="68" y="117"/>
                  </a:lnTo>
                  <a:lnTo>
                    <a:pt x="71" y="127"/>
                  </a:lnTo>
                  <a:lnTo>
                    <a:pt x="73" y="138"/>
                  </a:lnTo>
                  <a:lnTo>
                    <a:pt x="74" y="146"/>
                  </a:lnTo>
                  <a:lnTo>
                    <a:pt x="77" y="155"/>
                  </a:lnTo>
                  <a:lnTo>
                    <a:pt x="81" y="164"/>
                  </a:lnTo>
                  <a:lnTo>
                    <a:pt x="84" y="171"/>
                  </a:lnTo>
                  <a:lnTo>
                    <a:pt x="89" y="178"/>
                  </a:lnTo>
                  <a:lnTo>
                    <a:pt x="90" y="175"/>
                  </a:lnTo>
                  <a:lnTo>
                    <a:pt x="93" y="174"/>
                  </a:lnTo>
                  <a:lnTo>
                    <a:pt x="93" y="170"/>
                  </a:lnTo>
                  <a:lnTo>
                    <a:pt x="94" y="165"/>
                  </a:lnTo>
                  <a:lnTo>
                    <a:pt x="96" y="162"/>
                  </a:lnTo>
                  <a:lnTo>
                    <a:pt x="96" y="158"/>
                  </a:lnTo>
                  <a:lnTo>
                    <a:pt x="97" y="155"/>
                  </a:lnTo>
                  <a:lnTo>
                    <a:pt x="97" y="152"/>
                  </a:lnTo>
                  <a:lnTo>
                    <a:pt x="96" y="148"/>
                  </a:lnTo>
                  <a:lnTo>
                    <a:pt x="96" y="146"/>
                  </a:lnTo>
                  <a:lnTo>
                    <a:pt x="94" y="143"/>
                  </a:lnTo>
                  <a:lnTo>
                    <a:pt x="94" y="142"/>
                  </a:lnTo>
                  <a:lnTo>
                    <a:pt x="93" y="140"/>
                  </a:lnTo>
                  <a:lnTo>
                    <a:pt x="92" y="138"/>
                  </a:lnTo>
                  <a:lnTo>
                    <a:pt x="92" y="136"/>
                  </a:lnTo>
                  <a:lnTo>
                    <a:pt x="90" y="133"/>
                  </a:lnTo>
                  <a:lnTo>
                    <a:pt x="92" y="130"/>
                  </a:lnTo>
                  <a:lnTo>
                    <a:pt x="92" y="129"/>
                  </a:lnTo>
                  <a:lnTo>
                    <a:pt x="93" y="127"/>
                  </a:lnTo>
                  <a:lnTo>
                    <a:pt x="93" y="126"/>
                  </a:lnTo>
                  <a:lnTo>
                    <a:pt x="94" y="127"/>
                  </a:lnTo>
                  <a:lnTo>
                    <a:pt x="96" y="127"/>
                  </a:lnTo>
                  <a:lnTo>
                    <a:pt x="97" y="129"/>
                  </a:lnTo>
                  <a:lnTo>
                    <a:pt x="99" y="130"/>
                  </a:lnTo>
                  <a:lnTo>
                    <a:pt x="100" y="130"/>
                  </a:lnTo>
                  <a:lnTo>
                    <a:pt x="100" y="132"/>
                  </a:lnTo>
                  <a:lnTo>
                    <a:pt x="102" y="132"/>
                  </a:lnTo>
                  <a:lnTo>
                    <a:pt x="103" y="132"/>
                  </a:lnTo>
                  <a:lnTo>
                    <a:pt x="109" y="132"/>
                  </a:lnTo>
                  <a:lnTo>
                    <a:pt x="115" y="129"/>
                  </a:lnTo>
                  <a:lnTo>
                    <a:pt x="118" y="126"/>
                  </a:lnTo>
                  <a:lnTo>
                    <a:pt x="122" y="123"/>
                  </a:lnTo>
                  <a:lnTo>
                    <a:pt x="125" y="119"/>
                  </a:lnTo>
                  <a:lnTo>
                    <a:pt x="129" y="116"/>
                  </a:lnTo>
                  <a:lnTo>
                    <a:pt x="134" y="113"/>
                  </a:lnTo>
                  <a:lnTo>
                    <a:pt x="137" y="111"/>
                  </a:lnTo>
                  <a:lnTo>
                    <a:pt x="138" y="113"/>
                  </a:lnTo>
                  <a:lnTo>
                    <a:pt x="138" y="114"/>
                  </a:lnTo>
                  <a:lnTo>
                    <a:pt x="138" y="116"/>
                  </a:lnTo>
                  <a:lnTo>
                    <a:pt x="138" y="117"/>
                  </a:lnTo>
                  <a:lnTo>
                    <a:pt x="138" y="122"/>
                  </a:lnTo>
                  <a:lnTo>
                    <a:pt x="137" y="124"/>
                  </a:lnTo>
                  <a:lnTo>
                    <a:pt x="135" y="127"/>
                  </a:lnTo>
                  <a:lnTo>
                    <a:pt x="134" y="130"/>
                  </a:lnTo>
                  <a:lnTo>
                    <a:pt x="132" y="133"/>
                  </a:lnTo>
                  <a:lnTo>
                    <a:pt x="129" y="136"/>
                  </a:lnTo>
                  <a:lnTo>
                    <a:pt x="128" y="139"/>
                  </a:lnTo>
                  <a:lnTo>
                    <a:pt x="126" y="143"/>
                  </a:lnTo>
                  <a:lnTo>
                    <a:pt x="126" y="152"/>
                  </a:lnTo>
                  <a:lnTo>
                    <a:pt x="129" y="152"/>
                  </a:lnTo>
                  <a:lnTo>
                    <a:pt x="131" y="152"/>
                  </a:lnTo>
                  <a:lnTo>
                    <a:pt x="132" y="152"/>
                  </a:lnTo>
                  <a:lnTo>
                    <a:pt x="134" y="152"/>
                  </a:lnTo>
                  <a:lnTo>
                    <a:pt x="135" y="152"/>
                  </a:lnTo>
                  <a:lnTo>
                    <a:pt x="137" y="152"/>
                  </a:lnTo>
                  <a:lnTo>
                    <a:pt x="139" y="152"/>
                  </a:lnTo>
                  <a:lnTo>
                    <a:pt x="141" y="152"/>
                  </a:lnTo>
                  <a:lnTo>
                    <a:pt x="144" y="154"/>
                  </a:lnTo>
                  <a:lnTo>
                    <a:pt x="145" y="155"/>
                  </a:lnTo>
                  <a:lnTo>
                    <a:pt x="148" y="155"/>
                  </a:lnTo>
                  <a:lnTo>
                    <a:pt x="150" y="155"/>
                  </a:lnTo>
                  <a:lnTo>
                    <a:pt x="160" y="155"/>
                  </a:lnTo>
                  <a:lnTo>
                    <a:pt x="170" y="154"/>
                  </a:lnTo>
                  <a:lnTo>
                    <a:pt x="177" y="149"/>
                  </a:lnTo>
                  <a:lnTo>
                    <a:pt x="185" y="145"/>
                  </a:lnTo>
                  <a:lnTo>
                    <a:pt x="190" y="139"/>
                  </a:lnTo>
                  <a:lnTo>
                    <a:pt x="195" y="132"/>
                  </a:lnTo>
                  <a:lnTo>
                    <a:pt x="198" y="123"/>
                  </a:lnTo>
                  <a:lnTo>
                    <a:pt x="199" y="114"/>
                  </a:lnTo>
                  <a:lnTo>
                    <a:pt x="203" y="114"/>
                  </a:lnTo>
                  <a:lnTo>
                    <a:pt x="208" y="113"/>
                  </a:lnTo>
                  <a:lnTo>
                    <a:pt x="211" y="111"/>
                  </a:lnTo>
                  <a:lnTo>
                    <a:pt x="215" y="110"/>
                  </a:lnTo>
                  <a:lnTo>
                    <a:pt x="218" y="109"/>
                  </a:lnTo>
                  <a:lnTo>
                    <a:pt x="222" y="107"/>
                  </a:lnTo>
                  <a:lnTo>
                    <a:pt x="225" y="106"/>
                  </a:lnTo>
                  <a:lnTo>
                    <a:pt x="228" y="103"/>
                  </a:lnTo>
                  <a:lnTo>
                    <a:pt x="231" y="101"/>
                  </a:lnTo>
                  <a:lnTo>
                    <a:pt x="235" y="100"/>
                  </a:lnTo>
                  <a:lnTo>
                    <a:pt x="238" y="97"/>
                  </a:lnTo>
                  <a:lnTo>
                    <a:pt x="243" y="95"/>
                  </a:lnTo>
                  <a:lnTo>
                    <a:pt x="246" y="94"/>
                  </a:lnTo>
                  <a:lnTo>
                    <a:pt x="250" y="93"/>
                  </a:lnTo>
                  <a:lnTo>
                    <a:pt x="254" y="93"/>
                  </a:lnTo>
                  <a:lnTo>
                    <a:pt x="259" y="93"/>
                  </a:lnTo>
                  <a:lnTo>
                    <a:pt x="262" y="93"/>
                  </a:lnTo>
                  <a:lnTo>
                    <a:pt x="264" y="94"/>
                  </a:lnTo>
                  <a:lnTo>
                    <a:pt x="266" y="97"/>
                  </a:lnTo>
                  <a:lnTo>
                    <a:pt x="267" y="100"/>
                  </a:lnTo>
                  <a:lnTo>
                    <a:pt x="267" y="103"/>
                  </a:lnTo>
                  <a:lnTo>
                    <a:pt x="267" y="104"/>
                  </a:lnTo>
                  <a:lnTo>
                    <a:pt x="267" y="107"/>
                  </a:lnTo>
                  <a:lnTo>
                    <a:pt x="267" y="110"/>
                  </a:lnTo>
                  <a:lnTo>
                    <a:pt x="267" y="114"/>
                  </a:lnTo>
                  <a:lnTo>
                    <a:pt x="266" y="117"/>
                  </a:lnTo>
                  <a:lnTo>
                    <a:pt x="266" y="120"/>
                  </a:lnTo>
                  <a:lnTo>
                    <a:pt x="264" y="122"/>
                  </a:lnTo>
                  <a:lnTo>
                    <a:pt x="264" y="123"/>
                  </a:lnTo>
                  <a:lnTo>
                    <a:pt x="264" y="124"/>
                  </a:lnTo>
                  <a:lnTo>
                    <a:pt x="266" y="127"/>
                  </a:lnTo>
                  <a:lnTo>
                    <a:pt x="267" y="129"/>
                  </a:lnTo>
                  <a:lnTo>
                    <a:pt x="267" y="132"/>
                  </a:lnTo>
                  <a:lnTo>
                    <a:pt x="269" y="135"/>
                  </a:lnTo>
                  <a:lnTo>
                    <a:pt x="270" y="138"/>
                  </a:lnTo>
                  <a:lnTo>
                    <a:pt x="273" y="140"/>
                  </a:lnTo>
                  <a:lnTo>
                    <a:pt x="276" y="142"/>
                  </a:lnTo>
                  <a:lnTo>
                    <a:pt x="280" y="145"/>
                  </a:lnTo>
                  <a:lnTo>
                    <a:pt x="285" y="145"/>
                  </a:lnTo>
                  <a:lnTo>
                    <a:pt x="289" y="145"/>
                  </a:lnTo>
                  <a:lnTo>
                    <a:pt x="291" y="149"/>
                  </a:lnTo>
                  <a:lnTo>
                    <a:pt x="292" y="152"/>
                  </a:lnTo>
                  <a:lnTo>
                    <a:pt x="295" y="154"/>
                  </a:lnTo>
                  <a:lnTo>
                    <a:pt x="298" y="155"/>
                  </a:lnTo>
                  <a:lnTo>
                    <a:pt x="301" y="154"/>
                  </a:lnTo>
                  <a:lnTo>
                    <a:pt x="304" y="152"/>
                  </a:lnTo>
                  <a:lnTo>
                    <a:pt x="307" y="149"/>
                  </a:lnTo>
                  <a:lnTo>
                    <a:pt x="307" y="146"/>
                  </a:lnTo>
                  <a:lnTo>
                    <a:pt x="307" y="146"/>
                  </a:lnTo>
                  <a:lnTo>
                    <a:pt x="305" y="145"/>
                  </a:lnTo>
                  <a:lnTo>
                    <a:pt x="305" y="143"/>
                  </a:lnTo>
                  <a:lnTo>
                    <a:pt x="304" y="142"/>
                  </a:lnTo>
                  <a:lnTo>
                    <a:pt x="302" y="140"/>
                  </a:lnTo>
                  <a:lnTo>
                    <a:pt x="302" y="139"/>
                  </a:lnTo>
                  <a:lnTo>
                    <a:pt x="302" y="138"/>
                  </a:lnTo>
                  <a:lnTo>
                    <a:pt x="301" y="136"/>
                  </a:lnTo>
                  <a:lnTo>
                    <a:pt x="304" y="135"/>
                  </a:lnTo>
                  <a:lnTo>
                    <a:pt x="307" y="132"/>
                  </a:lnTo>
                  <a:lnTo>
                    <a:pt x="310" y="129"/>
                  </a:lnTo>
                  <a:lnTo>
                    <a:pt x="311" y="127"/>
                  </a:lnTo>
                  <a:lnTo>
                    <a:pt x="312" y="124"/>
                  </a:lnTo>
                  <a:lnTo>
                    <a:pt x="315" y="122"/>
                  </a:lnTo>
                  <a:lnTo>
                    <a:pt x="317" y="120"/>
                  </a:lnTo>
                  <a:lnTo>
                    <a:pt x="320" y="120"/>
                  </a:lnTo>
                  <a:lnTo>
                    <a:pt x="323" y="120"/>
                  </a:lnTo>
                  <a:lnTo>
                    <a:pt x="324" y="122"/>
                  </a:lnTo>
                  <a:lnTo>
                    <a:pt x="324" y="123"/>
                  </a:lnTo>
                  <a:lnTo>
                    <a:pt x="326" y="124"/>
                  </a:lnTo>
                  <a:lnTo>
                    <a:pt x="326" y="126"/>
                  </a:lnTo>
                  <a:lnTo>
                    <a:pt x="327" y="129"/>
                  </a:lnTo>
                  <a:lnTo>
                    <a:pt x="327" y="130"/>
                  </a:lnTo>
                  <a:lnTo>
                    <a:pt x="327" y="132"/>
                  </a:lnTo>
                  <a:lnTo>
                    <a:pt x="326" y="136"/>
                  </a:lnTo>
                  <a:lnTo>
                    <a:pt x="326" y="139"/>
                  </a:lnTo>
                  <a:lnTo>
                    <a:pt x="324" y="142"/>
                  </a:lnTo>
                  <a:lnTo>
                    <a:pt x="323" y="145"/>
                  </a:lnTo>
                  <a:lnTo>
                    <a:pt x="321" y="146"/>
                  </a:lnTo>
                  <a:lnTo>
                    <a:pt x="320" y="149"/>
                  </a:lnTo>
                  <a:lnTo>
                    <a:pt x="320" y="152"/>
                  </a:lnTo>
                  <a:lnTo>
                    <a:pt x="320" y="155"/>
                  </a:lnTo>
                  <a:lnTo>
                    <a:pt x="320" y="161"/>
                  </a:lnTo>
                  <a:lnTo>
                    <a:pt x="320" y="165"/>
                  </a:lnTo>
                  <a:lnTo>
                    <a:pt x="318" y="170"/>
                  </a:lnTo>
                  <a:lnTo>
                    <a:pt x="318" y="174"/>
                  </a:lnTo>
                  <a:lnTo>
                    <a:pt x="318" y="177"/>
                  </a:lnTo>
                  <a:lnTo>
                    <a:pt x="318" y="180"/>
                  </a:lnTo>
                  <a:lnTo>
                    <a:pt x="317" y="183"/>
                  </a:lnTo>
                  <a:lnTo>
                    <a:pt x="317" y="186"/>
                  </a:lnTo>
                  <a:lnTo>
                    <a:pt x="320" y="186"/>
                  </a:lnTo>
                  <a:lnTo>
                    <a:pt x="321" y="187"/>
                  </a:lnTo>
                  <a:lnTo>
                    <a:pt x="324" y="187"/>
                  </a:lnTo>
                  <a:lnTo>
                    <a:pt x="326" y="187"/>
                  </a:lnTo>
                  <a:lnTo>
                    <a:pt x="326" y="191"/>
                  </a:lnTo>
                  <a:lnTo>
                    <a:pt x="327" y="194"/>
                  </a:lnTo>
                  <a:lnTo>
                    <a:pt x="327" y="197"/>
                  </a:lnTo>
                  <a:lnTo>
                    <a:pt x="328" y="201"/>
                  </a:lnTo>
                  <a:lnTo>
                    <a:pt x="328" y="204"/>
                  </a:lnTo>
                  <a:lnTo>
                    <a:pt x="330" y="207"/>
                  </a:lnTo>
                  <a:lnTo>
                    <a:pt x="331" y="210"/>
                  </a:lnTo>
                  <a:lnTo>
                    <a:pt x="331" y="215"/>
                  </a:lnTo>
                  <a:lnTo>
                    <a:pt x="336" y="215"/>
                  </a:lnTo>
                  <a:lnTo>
                    <a:pt x="339" y="215"/>
                  </a:lnTo>
                  <a:lnTo>
                    <a:pt x="342" y="215"/>
                  </a:lnTo>
                  <a:lnTo>
                    <a:pt x="344" y="215"/>
                  </a:lnTo>
                  <a:lnTo>
                    <a:pt x="346" y="215"/>
                  </a:lnTo>
                  <a:lnTo>
                    <a:pt x="349" y="215"/>
                  </a:lnTo>
                  <a:lnTo>
                    <a:pt x="350" y="215"/>
                  </a:lnTo>
                  <a:lnTo>
                    <a:pt x="352" y="215"/>
                  </a:lnTo>
                  <a:lnTo>
                    <a:pt x="352" y="210"/>
                  </a:lnTo>
                  <a:lnTo>
                    <a:pt x="350" y="204"/>
                  </a:lnTo>
                  <a:lnTo>
                    <a:pt x="349" y="200"/>
                  </a:lnTo>
                  <a:lnTo>
                    <a:pt x="347" y="196"/>
                  </a:lnTo>
                  <a:lnTo>
                    <a:pt x="346" y="191"/>
                  </a:lnTo>
                  <a:lnTo>
                    <a:pt x="346" y="187"/>
                  </a:lnTo>
                  <a:lnTo>
                    <a:pt x="344" y="183"/>
                  </a:lnTo>
                  <a:lnTo>
                    <a:pt x="344" y="178"/>
                  </a:lnTo>
                  <a:lnTo>
                    <a:pt x="344" y="174"/>
                  </a:lnTo>
                  <a:lnTo>
                    <a:pt x="346" y="170"/>
                  </a:lnTo>
                  <a:lnTo>
                    <a:pt x="347" y="165"/>
                  </a:lnTo>
                  <a:lnTo>
                    <a:pt x="349" y="161"/>
                  </a:lnTo>
                  <a:lnTo>
                    <a:pt x="350" y="156"/>
                  </a:lnTo>
                  <a:lnTo>
                    <a:pt x="353" y="152"/>
                  </a:lnTo>
                  <a:lnTo>
                    <a:pt x="356" y="149"/>
                  </a:lnTo>
                  <a:lnTo>
                    <a:pt x="358" y="146"/>
                  </a:lnTo>
                  <a:lnTo>
                    <a:pt x="359" y="149"/>
                  </a:lnTo>
                  <a:lnTo>
                    <a:pt x="359" y="151"/>
                  </a:lnTo>
                  <a:lnTo>
                    <a:pt x="360" y="154"/>
                  </a:lnTo>
                  <a:lnTo>
                    <a:pt x="360" y="155"/>
                  </a:lnTo>
                  <a:lnTo>
                    <a:pt x="360" y="156"/>
                  </a:lnTo>
                  <a:lnTo>
                    <a:pt x="360" y="158"/>
                  </a:lnTo>
                  <a:lnTo>
                    <a:pt x="360" y="159"/>
                  </a:lnTo>
                  <a:lnTo>
                    <a:pt x="360" y="162"/>
                  </a:lnTo>
                  <a:lnTo>
                    <a:pt x="360" y="167"/>
                  </a:lnTo>
                  <a:lnTo>
                    <a:pt x="362" y="172"/>
                  </a:lnTo>
                  <a:lnTo>
                    <a:pt x="362" y="181"/>
                  </a:lnTo>
                  <a:lnTo>
                    <a:pt x="365" y="188"/>
                  </a:lnTo>
                  <a:lnTo>
                    <a:pt x="366" y="194"/>
                  </a:lnTo>
                  <a:lnTo>
                    <a:pt x="369" y="200"/>
                  </a:lnTo>
                  <a:lnTo>
                    <a:pt x="373" y="204"/>
                  </a:lnTo>
                  <a:lnTo>
                    <a:pt x="379" y="206"/>
                  </a:lnTo>
                  <a:lnTo>
                    <a:pt x="381" y="206"/>
                  </a:lnTo>
                  <a:lnTo>
                    <a:pt x="381" y="204"/>
                  </a:lnTo>
                  <a:lnTo>
                    <a:pt x="382" y="203"/>
                  </a:lnTo>
                  <a:lnTo>
                    <a:pt x="384" y="201"/>
                  </a:lnTo>
                  <a:lnTo>
                    <a:pt x="384" y="199"/>
                  </a:lnTo>
                  <a:lnTo>
                    <a:pt x="384" y="197"/>
                  </a:lnTo>
                  <a:lnTo>
                    <a:pt x="385" y="196"/>
                  </a:lnTo>
                  <a:lnTo>
                    <a:pt x="385" y="194"/>
                  </a:lnTo>
                  <a:lnTo>
                    <a:pt x="384" y="191"/>
                  </a:lnTo>
                  <a:lnTo>
                    <a:pt x="384" y="190"/>
                  </a:lnTo>
                  <a:lnTo>
                    <a:pt x="384" y="188"/>
                  </a:lnTo>
                  <a:lnTo>
                    <a:pt x="382" y="186"/>
                  </a:lnTo>
                  <a:lnTo>
                    <a:pt x="381" y="184"/>
                  </a:lnTo>
                  <a:lnTo>
                    <a:pt x="381" y="183"/>
                  </a:lnTo>
                  <a:lnTo>
                    <a:pt x="381" y="181"/>
                  </a:lnTo>
                  <a:lnTo>
                    <a:pt x="379" y="178"/>
                  </a:lnTo>
                  <a:lnTo>
                    <a:pt x="381" y="175"/>
                  </a:lnTo>
                  <a:lnTo>
                    <a:pt x="382" y="172"/>
                  </a:lnTo>
                  <a:lnTo>
                    <a:pt x="384" y="171"/>
                  </a:lnTo>
                  <a:lnTo>
                    <a:pt x="387" y="171"/>
                  </a:lnTo>
                  <a:lnTo>
                    <a:pt x="388" y="172"/>
                  </a:lnTo>
                  <a:lnTo>
                    <a:pt x="391" y="174"/>
                  </a:lnTo>
                  <a:lnTo>
                    <a:pt x="392" y="175"/>
                  </a:lnTo>
                  <a:lnTo>
                    <a:pt x="394" y="177"/>
                  </a:lnTo>
                  <a:lnTo>
                    <a:pt x="397" y="178"/>
                  </a:lnTo>
                  <a:lnTo>
                    <a:pt x="398" y="180"/>
                  </a:lnTo>
                  <a:lnTo>
                    <a:pt x="400" y="181"/>
                  </a:lnTo>
                  <a:lnTo>
                    <a:pt x="403" y="183"/>
                  </a:lnTo>
                  <a:lnTo>
                    <a:pt x="404" y="184"/>
                  </a:lnTo>
                  <a:lnTo>
                    <a:pt x="405" y="187"/>
                  </a:lnTo>
                  <a:lnTo>
                    <a:pt x="405" y="191"/>
                  </a:lnTo>
                  <a:lnTo>
                    <a:pt x="407" y="194"/>
                  </a:lnTo>
                  <a:lnTo>
                    <a:pt x="407" y="197"/>
                  </a:lnTo>
                  <a:lnTo>
                    <a:pt x="407" y="201"/>
                  </a:lnTo>
                  <a:lnTo>
                    <a:pt x="407" y="204"/>
                  </a:lnTo>
                  <a:lnTo>
                    <a:pt x="408" y="207"/>
                  </a:lnTo>
                  <a:lnTo>
                    <a:pt x="410" y="212"/>
                  </a:lnTo>
                  <a:lnTo>
                    <a:pt x="411" y="215"/>
                  </a:lnTo>
                  <a:lnTo>
                    <a:pt x="413" y="217"/>
                  </a:lnTo>
                  <a:lnTo>
                    <a:pt x="414" y="220"/>
                  </a:lnTo>
                  <a:lnTo>
                    <a:pt x="416" y="223"/>
                  </a:lnTo>
                  <a:lnTo>
                    <a:pt x="417" y="226"/>
                  </a:lnTo>
                  <a:lnTo>
                    <a:pt x="419" y="231"/>
                  </a:lnTo>
                  <a:lnTo>
                    <a:pt x="420" y="233"/>
                  </a:lnTo>
                  <a:lnTo>
                    <a:pt x="423" y="236"/>
                  </a:lnTo>
                  <a:lnTo>
                    <a:pt x="424" y="239"/>
                  </a:lnTo>
                  <a:lnTo>
                    <a:pt x="426" y="242"/>
                  </a:lnTo>
                  <a:lnTo>
                    <a:pt x="426" y="247"/>
                  </a:lnTo>
                  <a:lnTo>
                    <a:pt x="427" y="249"/>
                  </a:lnTo>
                  <a:lnTo>
                    <a:pt x="429" y="252"/>
                  </a:lnTo>
                  <a:lnTo>
                    <a:pt x="429" y="257"/>
                  </a:lnTo>
                  <a:lnTo>
                    <a:pt x="429" y="260"/>
                  </a:lnTo>
                  <a:lnTo>
                    <a:pt x="429" y="263"/>
                  </a:lnTo>
                  <a:lnTo>
                    <a:pt x="426" y="265"/>
                  </a:lnTo>
                  <a:lnTo>
                    <a:pt x="421" y="270"/>
                  </a:lnTo>
                  <a:lnTo>
                    <a:pt x="417" y="274"/>
                  </a:lnTo>
                  <a:lnTo>
                    <a:pt x="413" y="278"/>
                  </a:lnTo>
                  <a:lnTo>
                    <a:pt x="408" y="281"/>
                  </a:lnTo>
                  <a:lnTo>
                    <a:pt x="405" y="284"/>
                  </a:lnTo>
                  <a:lnTo>
                    <a:pt x="404" y="284"/>
                  </a:lnTo>
                  <a:lnTo>
                    <a:pt x="403" y="284"/>
                  </a:lnTo>
                  <a:lnTo>
                    <a:pt x="400" y="284"/>
                  </a:lnTo>
                  <a:lnTo>
                    <a:pt x="398" y="284"/>
                  </a:lnTo>
                  <a:lnTo>
                    <a:pt x="397" y="284"/>
                  </a:lnTo>
                  <a:lnTo>
                    <a:pt x="395" y="278"/>
                  </a:lnTo>
                  <a:lnTo>
                    <a:pt x="395" y="273"/>
                  </a:lnTo>
                  <a:lnTo>
                    <a:pt x="392" y="268"/>
                  </a:lnTo>
                  <a:lnTo>
                    <a:pt x="391" y="264"/>
                  </a:lnTo>
                  <a:lnTo>
                    <a:pt x="388" y="261"/>
                  </a:lnTo>
                  <a:lnTo>
                    <a:pt x="385" y="258"/>
                  </a:lnTo>
                  <a:lnTo>
                    <a:pt x="381" y="257"/>
                  </a:lnTo>
                  <a:lnTo>
                    <a:pt x="376" y="254"/>
                  </a:lnTo>
                  <a:lnTo>
                    <a:pt x="376" y="258"/>
                  </a:lnTo>
                  <a:lnTo>
                    <a:pt x="376" y="263"/>
                  </a:lnTo>
                  <a:lnTo>
                    <a:pt x="375" y="270"/>
                  </a:lnTo>
                  <a:lnTo>
                    <a:pt x="375" y="276"/>
                  </a:lnTo>
                  <a:lnTo>
                    <a:pt x="373" y="281"/>
                  </a:lnTo>
                  <a:lnTo>
                    <a:pt x="372" y="287"/>
                  </a:lnTo>
                  <a:lnTo>
                    <a:pt x="371" y="290"/>
                  </a:lnTo>
                  <a:lnTo>
                    <a:pt x="368" y="292"/>
                  </a:lnTo>
                  <a:lnTo>
                    <a:pt x="363" y="292"/>
                  </a:lnTo>
                  <a:lnTo>
                    <a:pt x="360" y="289"/>
                  </a:lnTo>
                  <a:lnTo>
                    <a:pt x="358" y="284"/>
                  </a:lnTo>
                  <a:lnTo>
                    <a:pt x="358" y="280"/>
                  </a:lnTo>
                  <a:lnTo>
                    <a:pt x="356" y="274"/>
                  </a:lnTo>
                  <a:lnTo>
                    <a:pt x="356" y="270"/>
                  </a:lnTo>
                  <a:lnTo>
                    <a:pt x="355" y="264"/>
                  </a:lnTo>
                  <a:lnTo>
                    <a:pt x="355" y="260"/>
                  </a:lnTo>
                  <a:lnTo>
                    <a:pt x="353" y="252"/>
                  </a:lnTo>
                  <a:lnTo>
                    <a:pt x="350" y="245"/>
                  </a:lnTo>
                  <a:lnTo>
                    <a:pt x="346" y="238"/>
                  </a:lnTo>
                  <a:lnTo>
                    <a:pt x="340" y="232"/>
                  </a:lnTo>
                  <a:lnTo>
                    <a:pt x="333" y="228"/>
                  </a:lnTo>
                  <a:lnTo>
                    <a:pt x="327" y="223"/>
                  </a:lnTo>
                  <a:lnTo>
                    <a:pt x="320" y="220"/>
                  </a:lnTo>
                  <a:lnTo>
                    <a:pt x="311" y="217"/>
                  </a:lnTo>
                  <a:lnTo>
                    <a:pt x="311" y="220"/>
                  </a:lnTo>
                  <a:lnTo>
                    <a:pt x="311" y="223"/>
                  </a:lnTo>
                  <a:lnTo>
                    <a:pt x="311" y="225"/>
                  </a:lnTo>
                  <a:lnTo>
                    <a:pt x="311" y="226"/>
                  </a:lnTo>
                  <a:lnTo>
                    <a:pt x="311" y="228"/>
                  </a:lnTo>
                  <a:lnTo>
                    <a:pt x="311" y="231"/>
                  </a:lnTo>
                  <a:lnTo>
                    <a:pt x="311" y="232"/>
                  </a:lnTo>
                  <a:lnTo>
                    <a:pt x="311" y="235"/>
                  </a:lnTo>
                  <a:lnTo>
                    <a:pt x="312" y="239"/>
                  </a:lnTo>
                  <a:lnTo>
                    <a:pt x="312" y="244"/>
                  </a:lnTo>
                  <a:lnTo>
                    <a:pt x="314" y="248"/>
                  </a:lnTo>
                  <a:lnTo>
                    <a:pt x="315" y="251"/>
                  </a:lnTo>
                  <a:lnTo>
                    <a:pt x="317" y="255"/>
                  </a:lnTo>
                  <a:lnTo>
                    <a:pt x="318" y="258"/>
                  </a:lnTo>
                  <a:lnTo>
                    <a:pt x="320" y="263"/>
                  </a:lnTo>
                  <a:lnTo>
                    <a:pt x="320" y="267"/>
                  </a:lnTo>
                  <a:lnTo>
                    <a:pt x="318" y="270"/>
                  </a:lnTo>
                  <a:lnTo>
                    <a:pt x="317" y="271"/>
                  </a:lnTo>
                  <a:lnTo>
                    <a:pt x="314" y="274"/>
                  </a:lnTo>
                  <a:lnTo>
                    <a:pt x="311" y="276"/>
                  </a:lnTo>
                  <a:lnTo>
                    <a:pt x="308" y="278"/>
                  </a:lnTo>
                  <a:lnTo>
                    <a:pt x="305" y="281"/>
                  </a:lnTo>
                  <a:lnTo>
                    <a:pt x="304" y="284"/>
                  </a:lnTo>
                  <a:lnTo>
                    <a:pt x="302" y="289"/>
                  </a:lnTo>
                  <a:lnTo>
                    <a:pt x="302" y="293"/>
                  </a:lnTo>
                  <a:lnTo>
                    <a:pt x="304" y="297"/>
                  </a:lnTo>
                  <a:lnTo>
                    <a:pt x="304" y="300"/>
                  </a:lnTo>
                  <a:lnTo>
                    <a:pt x="305" y="303"/>
                  </a:lnTo>
                  <a:lnTo>
                    <a:pt x="305" y="306"/>
                  </a:lnTo>
                  <a:lnTo>
                    <a:pt x="307" y="310"/>
                  </a:lnTo>
                  <a:lnTo>
                    <a:pt x="307" y="313"/>
                  </a:lnTo>
                  <a:lnTo>
                    <a:pt x="307" y="318"/>
                  </a:lnTo>
                  <a:lnTo>
                    <a:pt x="307" y="322"/>
                  </a:lnTo>
                  <a:lnTo>
                    <a:pt x="304" y="328"/>
                  </a:lnTo>
                  <a:lnTo>
                    <a:pt x="299" y="332"/>
                  </a:lnTo>
                  <a:lnTo>
                    <a:pt x="295" y="338"/>
                  </a:lnTo>
                  <a:lnTo>
                    <a:pt x="291" y="342"/>
                  </a:lnTo>
                  <a:lnTo>
                    <a:pt x="286" y="345"/>
                  </a:lnTo>
                  <a:lnTo>
                    <a:pt x="282" y="350"/>
                  </a:lnTo>
                  <a:lnTo>
                    <a:pt x="279" y="351"/>
                  </a:lnTo>
                  <a:lnTo>
                    <a:pt x="269" y="351"/>
                  </a:lnTo>
                  <a:lnTo>
                    <a:pt x="269" y="337"/>
                  </a:lnTo>
                  <a:lnTo>
                    <a:pt x="270" y="334"/>
                  </a:lnTo>
                  <a:lnTo>
                    <a:pt x="273" y="331"/>
                  </a:lnTo>
                  <a:lnTo>
                    <a:pt x="276" y="326"/>
                  </a:lnTo>
                  <a:lnTo>
                    <a:pt x="279" y="321"/>
                  </a:lnTo>
                  <a:lnTo>
                    <a:pt x="282" y="316"/>
                  </a:lnTo>
                  <a:lnTo>
                    <a:pt x="285" y="312"/>
                  </a:lnTo>
                  <a:lnTo>
                    <a:pt x="286" y="308"/>
                  </a:lnTo>
                  <a:lnTo>
                    <a:pt x="286" y="306"/>
                  </a:lnTo>
                  <a:lnTo>
                    <a:pt x="286" y="303"/>
                  </a:lnTo>
                  <a:lnTo>
                    <a:pt x="286" y="302"/>
                  </a:lnTo>
                  <a:lnTo>
                    <a:pt x="285" y="300"/>
                  </a:lnTo>
                  <a:lnTo>
                    <a:pt x="285" y="299"/>
                  </a:lnTo>
                  <a:lnTo>
                    <a:pt x="283" y="297"/>
                  </a:lnTo>
                  <a:lnTo>
                    <a:pt x="282" y="296"/>
                  </a:lnTo>
                  <a:lnTo>
                    <a:pt x="282" y="294"/>
                  </a:lnTo>
                  <a:lnTo>
                    <a:pt x="282" y="292"/>
                  </a:lnTo>
                  <a:lnTo>
                    <a:pt x="282" y="289"/>
                  </a:lnTo>
                  <a:lnTo>
                    <a:pt x="283" y="286"/>
                  </a:lnTo>
                  <a:lnTo>
                    <a:pt x="285" y="281"/>
                  </a:lnTo>
                  <a:lnTo>
                    <a:pt x="286" y="278"/>
                  </a:lnTo>
                  <a:lnTo>
                    <a:pt x="289" y="274"/>
                  </a:lnTo>
                  <a:lnTo>
                    <a:pt x="291" y="271"/>
                  </a:lnTo>
                  <a:lnTo>
                    <a:pt x="292" y="268"/>
                  </a:lnTo>
                  <a:lnTo>
                    <a:pt x="294" y="265"/>
                  </a:lnTo>
                  <a:lnTo>
                    <a:pt x="283" y="265"/>
                  </a:lnTo>
                  <a:lnTo>
                    <a:pt x="282" y="267"/>
                  </a:lnTo>
                  <a:lnTo>
                    <a:pt x="279" y="267"/>
                  </a:lnTo>
                  <a:lnTo>
                    <a:pt x="276" y="268"/>
                  </a:lnTo>
                  <a:lnTo>
                    <a:pt x="272" y="271"/>
                  </a:lnTo>
                  <a:lnTo>
                    <a:pt x="269" y="273"/>
                  </a:lnTo>
                  <a:lnTo>
                    <a:pt x="266" y="276"/>
                  </a:lnTo>
                  <a:lnTo>
                    <a:pt x="263" y="277"/>
                  </a:lnTo>
                  <a:lnTo>
                    <a:pt x="263" y="278"/>
                  </a:lnTo>
                  <a:lnTo>
                    <a:pt x="263" y="280"/>
                  </a:lnTo>
                  <a:lnTo>
                    <a:pt x="264" y="283"/>
                  </a:lnTo>
                  <a:lnTo>
                    <a:pt x="264" y="283"/>
                  </a:lnTo>
                  <a:lnTo>
                    <a:pt x="266" y="284"/>
                  </a:lnTo>
                  <a:lnTo>
                    <a:pt x="267" y="286"/>
                  </a:lnTo>
                  <a:lnTo>
                    <a:pt x="267" y="287"/>
                  </a:lnTo>
                  <a:lnTo>
                    <a:pt x="269" y="289"/>
                  </a:lnTo>
                  <a:lnTo>
                    <a:pt x="269" y="290"/>
                  </a:lnTo>
                  <a:lnTo>
                    <a:pt x="269" y="294"/>
                  </a:lnTo>
                  <a:lnTo>
                    <a:pt x="267" y="297"/>
                  </a:lnTo>
                  <a:lnTo>
                    <a:pt x="266" y="300"/>
                  </a:lnTo>
                  <a:lnTo>
                    <a:pt x="263" y="303"/>
                  </a:lnTo>
                  <a:lnTo>
                    <a:pt x="260" y="305"/>
                  </a:lnTo>
                  <a:lnTo>
                    <a:pt x="257" y="306"/>
                  </a:lnTo>
                  <a:lnTo>
                    <a:pt x="253" y="306"/>
                  </a:lnTo>
                  <a:lnTo>
                    <a:pt x="250" y="306"/>
                  </a:lnTo>
                  <a:lnTo>
                    <a:pt x="247" y="306"/>
                  </a:lnTo>
                  <a:lnTo>
                    <a:pt x="246" y="306"/>
                  </a:lnTo>
                  <a:lnTo>
                    <a:pt x="243" y="306"/>
                  </a:lnTo>
                  <a:lnTo>
                    <a:pt x="241" y="305"/>
                  </a:lnTo>
                  <a:lnTo>
                    <a:pt x="240" y="305"/>
                  </a:lnTo>
                  <a:lnTo>
                    <a:pt x="238" y="303"/>
                  </a:lnTo>
                  <a:lnTo>
                    <a:pt x="235" y="303"/>
                  </a:lnTo>
                  <a:lnTo>
                    <a:pt x="234" y="303"/>
                  </a:lnTo>
                  <a:lnTo>
                    <a:pt x="228" y="303"/>
                  </a:lnTo>
                  <a:lnTo>
                    <a:pt x="224" y="306"/>
                  </a:lnTo>
                  <a:lnTo>
                    <a:pt x="218" y="310"/>
                  </a:lnTo>
                  <a:lnTo>
                    <a:pt x="214" y="315"/>
                  </a:lnTo>
                  <a:lnTo>
                    <a:pt x="211" y="319"/>
                  </a:lnTo>
                  <a:lnTo>
                    <a:pt x="206" y="325"/>
                  </a:lnTo>
                  <a:lnTo>
                    <a:pt x="203" y="329"/>
                  </a:lnTo>
                  <a:lnTo>
                    <a:pt x="201" y="332"/>
                  </a:lnTo>
                  <a:lnTo>
                    <a:pt x="198" y="335"/>
                  </a:lnTo>
                  <a:lnTo>
                    <a:pt x="193" y="338"/>
                  </a:lnTo>
                  <a:lnTo>
                    <a:pt x="190" y="340"/>
                  </a:lnTo>
                  <a:lnTo>
                    <a:pt x="187" y="341"/>
                  </a:lnTo>
                  <a:lnTo>
                    <a:pt x="185" y="342"/>
                  </a:lnTo>
                  <a:lnTo>
                    <a:pt x="182" y="342"/>
                  </a:lnTo>
                  <a:lnTo>
                    <a:pt x="179" y="345"/>
                  </a:lnTo>
                  <a:lnTo>
                    <a:pt x="174" y="347"/>
                  </a:lnTo>
                  <a:lnTo>
                    <a:pt x="170" y="351"/>
                  </a:lnTo>
                  <a:lnTo>
                    <a:pt x="166" y="354"/>
                  </a:lnTo>
                  <a:lnTo>
                    <a:pt x="161" y="357"/>
                  </a:lnTo>
                  <a:lnTo>
                    <a:pt x="158" y="360"/>
                  </a:lnTo>
                  <a:lnTo>
                    <a:pt x="154" y="363"/>
                  </a:lnTo>
                  <a:lnTo>
                    <a:pt x="150" y="364"/>
                  </a:lnTo>
                  <a:lnTo>
                    <a:pt x="145" y="367"/>
                  </a:lnTo>
                  <a:lnTo>
                    <a:pt x="142" y="369"/>
                  </a:lnTo>
                  <a:lnTo>
                    <a:pt x="138" y="371"/>
                  </a:lnTo>
                  <a:lnTo>
                    <a:pt x="134" y="373"/>
                  </a:lnTo>
                  <a:lnTo>
                    <a:pt x="129" y="376"/>
                  </a:lnTo>
                  <a:lnTo>
                    <a:pt x="126" y="377"/>
                  </a:lnTo>
                  <a:lnTo>
                    <a:pt x="122" y="380"/>
                  </a:lnTo>
                  <a:lnTo>
                    <a:pt x="118" y="382"/>
                  </a:lnTo>
                  <a:lnTo>
                    <a:pt x="113" y="385"/>
                  </a:lnTo>
                  <a:lnTo>
                    <a:pt x="109" y="387"/>
                  </a:lnTo>
                  <a:lnTo>
                    <a:pt x="106" y="390"/>
                  </a:lnTo>
                  <a:lnTo>
                    <a:pt x="103" y="395"/>
                  </a:lnTo>
                  <a:lnTo>
                    <a:pt x="100" y="399"/>
                  </a:lnTo>
                  <a:lnTo>
                    <a:pt x="96" y="403"/>
                  </a:lnTo>
                  <a:lnTo>
                    <a:pt x="93" y="409"/>
                  </a:lnTo>
                  <a:lnTo>
                    <a:pt x="89" y="412"/>
                  </a:lnTo>
                  <a:lnTo>
                    <a:pt x="84" y="415"/>
                  </a:lnTo>
                  <a:lnTo>
                    <a:pt x="80" y="417"/>
                  </a:lnTo>
                  <a:lnTo>
                    <a:pt x="76" y="417"/>
                  </a:lnTo>
                  <a:lnTo>
                    <a:pt x="73" y="415"/>
                  </a:lnTo>
                  <a:lnTo>
                    <a:pt x="68" y="412"/>
                  </a:lnTo>
                  <a:lnTo>
                    <a:pt x="64" y="409"/>
                  </a:lnTo>
                  <a:lnTo>
                    <a:pt x="61" y="406"/>
                  </a:lnTo>
                  <a:lnTo>
                    <a:pt x="58" y="402"/>
                  </a:lnTo>
                  <a:lnTo>
                    <a:pt x="57" y="399"/>
                  </a:lnTo>
                  <a:lnTo>
                    <a:pt x="57" y="395"/>
                  </a:lnTo>
                  <a:lnTo>
                    <a:pt x="57" y="390"/>
                  </a:lnTo>
                  <a:lnTo>
                    <a:pt x="57" y="386"/>
                  </a:lnTo>
                  <a:lnTo>
                    <a:pt x="58" y="380"/>
                  </a:lnTo>
                  <a:lnTo>
                    <a:pt x="60" y="373"/>
                  </a:lnTo>
                  <a:lnTo>
                    <a:pt x="60" y="367"/>
                  </a:lnTo>
                  <a:lnTo>
                    <a:pt x="61" y="360"/>
                  </a:lnTo>
                  <a:lnTo>
                    <a:pt x="62" y="354"/>
                  </a:lnTo>
                  <a:lnTo>
                    <a:pt x="64" y="347"/>
                  </a:lnTo>
                  <a:lnTo>
                    <a:pt x="67" y="340"/>
                  </a:lnTo>
                  <a:lnTo>
                    <a:pt x="68" y="334"/>
                  </a:lnTo>
                  <a:lnTo>
                    <a:pt x="68" y="328"/>
                  </a:lnTo>
                  <a:lnTo>
                    <a:pt x="70" y="324"/>
                  </a:lnTo>
                  <a:lnTo>
                    <a:pt x="71" y="319"/>
                  </a:lnTo>
                  <a:lnTo>
                    <a:pt x="73" y="316"/>
                  </a:lnTo>
                  <a:lnTo>
                    <a:pt x="73" y="313"/>
                  </a:lnTo>
                  <a:lnTo>
                    <a:pt x="73" y="313"/>
                  </a:lnTo>
                  <a:lnTo>
                    <a:pt x="68" y="313"/>
                  </a:lnTo>
                  <a:lnTo>
                    <a:pt x="65" y="315"/>
                  </a:lnTo>
                  <a:lnTo>
                    <a:pt x="62" y="316"/>
                  </a:lnTo>
                  <a:lnTo>
                    <a:pt x="60" y="318"/>
                  </a:lnTo>
                  <a:lnTo>
                    <a:pt x="57" y="321"/>
                  </a:lnTo>
                  <a:lnTo>
                    <a:pt x="54" y="324"/>
                  </a:lnTo>
                  <a:lnTo>
                    <a:pt x="51" y="326"/>
                  </a:lnTo>
                  <a:lnTo>
                    <a:pt x="49" y="331"/>
                  </a:lnTo>
                  <a:lnTo>
                    <a:pt x="48" y="326"/>
                  </a:lnTo>
                  <a:lnTo>
                    <a:pt x="48" y="324"/>
                  </a:lnTo>
                  <a:lnTo>
                    <a:pt x="46" y="321"/>
                  </a:lnTo>
                  <a:lnTo>
                    <a:pt x="46" y="316"/>
                  </a:lnTo>
                  <a:lnTo>
                    <a:pt x="45" y="313"/>
                  </a:lnTo>
                  <a:lnTo>
                    <a:pt x="45" y="310"/>
                  </a:lnTo>
                  <a:lnTo>
                    <a:pt x="44" y="308"/>
                  </a:lnTo>
                  <a:lnTo>
                    <a:pt x="44" y="305"/>
                  </a:lnTo>
                  <a:lnTo>
                    <a:pt x="44" y="300"/>
                  </a:lnTo>
                  <a:lnTo>
                    <a:pt x="42" y="297"/>
                  </a:lnTo>
                  <a:lnTo>
                    <a:pt x="42" y="294"/>
                  </a:lnTo>
                  <a:lnTo>
                    <a:pt x="42" y="292"/>
                  </a:lnTo>
                  <a:lnTo>
                    <a:pt x="42" y="287"/>
                  </a:lnTo>
                  <a:lnTo>
                    <a:pt x="42" y="284"/>
                  </a:lnTo>
                  <a:lnTo>
                    <a:pt x="42" y="280"/>
                  </a:lnTo>
                  <a:lnTo>
                    <a:pt x="42" y="277"/>
                  </a:lnTo>
                  <a:lnTo>
                    <a:pt x="42" y="274"/>
                  </a:lnTo>
                  <a:lnTo>
                    <a:pt x="42" y="271"/>
                  </a:lnTo>
                  <a:lnTo>
                    <a:pt x="45" y="270"/>
                  </a:lnTo>
                  <a:lnTo>
                    <a:pt x="46" y="270"/>
                  </a:lnTo>
                  <a:lnTo>
                    <a:pt x="48" y="268"/>
                  </a:lnTo>
                  <a:lnTo>
                    <a:pt x="49" y="267"/>
                  </a:lnTo>
                  <a:lnTo>
                    <a:pt x="49" y="265"/>
                  </a:lnTo>
                  <a:lnTo>
                    <a:pt x="51" y="263"/>
                  </a:lnTo>
                  <a:lnTo>
                    <a:pt x="49" y="260"/>
                  </a:lnTo>
                  <a:lnTo>
                    <a:pt x="46" y="257"/>
                  </a:lnTo>
                  <a:lnTo>
                    <a:pt x="44" y="257"/>
                  </a:lnTo>
                  <a:lnTo>
                    <a:pt x="42" y="255"/>
                  </a:lnTo>
                  <a:lnTo>
                    <a:pt x="41" y="252"/>
                  </a:lnTo>
                  <a:lnTo>
                    <a:pt x="38" y="248"/>
                  </a:lnTo>
                  <a:lnTo>
                    <a:pt x="36" y="241"/>
                  </a:lnTo>
                  <a:lnTo>
                    <a:pt x="35" y="233"/>
                  </a:lnTo>
                  <a:lnTo>
                    <a:pt x="32" y="228"/>
                  </a:lnTo>
                  <a:lnTo>
                    <a:pt x="30" y="220"/>
                  </a:lnTo>
                  <a:lnTo>
                    <a:pt x="30" y="216"/>
                  </a:lnTo>
                  <a:lnTo>
                    <a:pt x="29" y="215"/>
                  </a:lnTo>
                  <a:lnTo>
                    <a:pt x="29" y="207"/>
                  </a:lnTo>
                  <a:lnTo>
                    <a:pt x="28" y="200"/>
                  </a:lnTo>
                  <a:lnTo>
                    <a:pt x="26" y="193"/>
                  </a:lnTo>
                  <a:lnTo>
                    <a:pt x="25" y="186"/>
                  </a:lnTo>
                  <a:lnTo>
                    <a:pt x="25" y="180"/>
                  </a:lnTo>
                  <a:lnTo>
                    <a:pt x="23" y="172"/>
                  </a:lnTo>
                  <a:lnTo>
                    <a:pt x="22" y="165"/>
                  </a:lnTo>
                  <a:lnTo>
                    <a:pt x="22" y="159"/>
                  </a:lnTo>
                  <a:lnTo>
                    <a:pt x="20" y="152"/>
                  </a:lnTo>
                  <a:lnTo>
                    <a:pt x="20" y="145"/>
                  </a:lnTo>
                  <a:lnTo>
                    <a:pt x="19" y="138"/>
                  </a:lnTo>
                  <a:lnTo>
                    <a:pt x="17" y="130"/>
                  </a:lnTo>
                  <a:lnTo>
                    <a:pt x="17" y="123"/>
                  </a:lnTo>
                  <a:lnTo>
                    <a:pt x="16" y="117"/>
                  </a:lnTo>
                  <a:lnTo>
                    <a:pt x="15" y="109"/>
                  </a:lnTo>
                  <a:lnTo>
                    <a:pt x="13" y="101"/>
                  </a:lnTo>
                  <a:lnTo>
                    <a:pt x="12" y="95"/>
                  </a:lnTo>
                  <a:lnTo>
                    <a:pt x="10" y="90"/>
                  </a:lnTo>
                  <a:lnTo>
                    <a:pt x="9" y="84"/>
                  </a:lnTo>
                  <a:lnTo>
                    <a:pt x="6" y="78"/>
                  </a:lnTo>
                  <a:lnTo>
                    <a:pt x="4" y="72"/>
                  </a:lnTo>
                  <a:lnTo>
                    <a:pt x="1" y="68"/>
                  </a:lnTo>
                  <a:lnTo>
                    <a:pt x="0" y="62"/>
                  </a:lnTo>
                  <a:lnTo>
                    <a:pt x="0" y="56"/>
                  </a:lnTo>
                  <a:lnTo>
                    <a:pt x="0" y="52"/>
                  </a:lnTo>
                  <a:lnTo>
                    <a:pt x="1" y="49"/>
                  </a:lnTo>
                  <a:lnTo>
                    <a:pt x="1" y="46"/>
                  </a:lnTo>
                  <a:lnTo>
                    <a:pt x="3" y="43"/>
                  </a:lnTo>
                  <a:lnTo>
                    <a:pt x="4" y="40"/>
                  </a:lnTo>
                  <a:lnTo>
                    <a:pt x="4" y="37"/>
                  </a:lnTo>
                  <a:lnTo>
                    <a:pt x="6" y="33"/>
                  </a:lnTo>
                  <a:lnTo>
                    <a:pt x="6" y="30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7232760" y="3524400"/>
              <a:ext cx="680760" cy="661680"/>
            </a:xfrm>
            <a:custGeom>
              <a:avLst/>
              <a:gdLst/>
              <a:ahLst/>
              <a:rect l="l" t="t" r="r" b="b"/>
              <a:pathLst>
                <a:path w="429" h="417">
                  <a:moveTo>
                    <a:pt x="6" y="30"/>
                  </a:moveTo>
                  <a:lnTo>
                    <a:pt x="16" y="13"/>
                  </a:lnTo>
                  <a:lnTo>
                    <a:pt x="26" y="13"/>
                  </a:lnTo>
                  <a:lnTo>
                    <a:pt x="26" y="13"/>
                  </a:lnTo>
                  <a:lnTo>
                    <a:pt x="28" y="16"/>
                  </a:lnTo>
                  <a:lnTo>
                    <a:pt x="29" y="17"/>
                  </a:lnTo>
                  <a:lnTo>
                    <a:pt x="29" y="18"/>
                  </a:lnTo>
                  <a:lnTo>
                    <a:pt x="32" y="18"/>
                  </a:lnTo>
                  <a:lnTo>
                    <a:pt x="32" y="18"/>
                  </a:lnTo>
                  <a:lnTo>
                    <a:pt x="35" y="18"/>
                  </a:lnTo>
                  <a:lnTo>
                    <a:pt x="36" y="17"/>
                  </a:lnTo>
                  <a:lnTo>
                    <a:pt x="38" y="14"/>
                  </a:lnTo>
                  <a:lnTo>
                    <a:pt x="41" y="11"/>
                  </a:lnTo>
                  <a:lnTo>
                    <a:pt x="42" y="7"/>
                  </a:lnTo>
                  <a:lnTo>
                    <a:pt x="45" y="4"/>
                  </a:lnTo>
                  <a:lnTo>
                    <a:pt x="48" y="2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2"/>
                  </a:lnTo>
                  <a:lnTo>
                    <a:pt x="54" y="5"/>
                  </a:lnTo>
                  <a:lnTo>
                    <a:pt x="55" y="7"/>
                  </a:lnTo>
                  <a:lnTo>
                    <a:pt x="55" y="10"/>
                  </a:lnTo>
                  <a:lnTo>
                    <a:pt x="55" y="13"/>
                  </a:lnTo>
                  <a:lnTo>
                    <a:pt x="57" y="14"/>
                  </a:lnTo>
                  <a:lnTo>
                    <a:pt x="57" y="17"/>
                  </a:lnTo>
                  <a:lnTo>
                    <a:pt x="57" y="18"/>
                  </a:lnTo>
                  <a:lnTo>
                    <a:pt x="57" y="18"/>
                  </a:lnTo>
                  <a:lnTo>
                    <a:pt x="57" y="21"/>
                  </a:lnTo>
                  <a:lnTo>
                    <a:pt x="55" y="24"/>
                  </a:lnTo>
                  <a:lnTo>
                    <a:pt x="55" y="26"/>
                  </a:lnTo>
                  <a:lnTo>
                    <a:pt x="54" y="29"/>
                  </a:lnTo>
                  <a:lnTo>
                    <a:pt x="52" y="30"/>
                  </a:lnTo>
                  <a:lnTo>
                    <a:pt x="52" y="31"/>
                  </a:lnTo>
                  <a:lnTo>
                    <a:pt x="51" y="33"/>
                  </a:lnTo>
                  <a:lnTo>
                    <a:pt x="49" y="34"/>
                  </a:lnTo>
                  <a:lnTo>
                    <a:pt x="49" y="34"/>
                  </a:lnTo>
                  <a:lnTo>
                    <a:pt x="52" y="42"/>
                  </a:lnTo>
                  <a:lnTo>
                    <a:pt x="57" y="49"/>
                  </a:lnTo>
                  <a:lnTo>
                    <a:pt x="60" y="58"/>
                  </a:lnTo>
                  <a:lnTo>
                    <a:pt x="61" y="68"/>
                  </a:lnTo>
                  <a:lnTo>
                    <a:pt x="62" y="77"/>
                  </a:lnTo>
                  <a:lnTo>
                    <a:pt x="64" y="87"/>
                  </a:lnTo>
                  <a:lnTo>
                    <a:pt x="67" y="97"/>
                  </a:lnTo>
                  <a:lnTo>
                    <a:pt x="67" y="107"/>
                  </a:lnTo>
                  <a:lnTo>
                    <a:pt x="68" y="117"/>
                  </a:lnTo>
                  <a:lnTo>
                    <a:pt x="71" y="127"/>
                  </a:lnTo>
                  <a:lnTo>
                    <a:pt x="73" y="138"/>
                  </a:lnTo>
                  <a:lnTo>
                    <a:pt x="74" y="146"/>
                  </a:lnTo>
                  <a:lnTo>
                    <a:pt x="77" y="155"/>
                  </a:lnTo>
                  <a:lnTo>
                    <a:pt x="81" y="164"/>
                  </a:lnTo>
                  <a:lnTo>
                    <a:pt x="84" y="171"/>
                  </a:lnTo>
                  <a:lnTo>
                    <a:pt x="89" y="178"/>
                  </a:lnTo>
                  <a:lnTo>
                    <a:pt x="89" y="178"/>
                  </a:lnTo>
                  <a:lnTo>
                    <a:pt x="90" y="175"/>
                  </a:lnTo>
                  <a:lnTo>
                    <a:pt x="93" y="174"/>
                  </a:lnTo>
                  <a:lnTo>
                    <a:pt x="93" y="170"/>
                  </a:lnTo>
                  <a:lnTo>
                    <a:pt x="94" y="165"/>
                  </a:lnTo>
                  <a:lnTo>
                    <a:pt x="96" y="162"/>
                  </a:lnTo>
                  <a:lnTo>
                    <a:pt x="96" y="158"/>
                  </a:lnTo>
                  <a:lnTo>
                    <a:pt x="97" y="155"/>
                  </a:lnTo>
                  <a:lnTo>
                    <a:pt x="97" y="152"/>
                  </a:lnTo>
                  <a:lnTo>
                    <a:pt x="97" y="152"/>
                  </a:lnTo>
                  <a:lnTo>
                    <a:pt x="96" y="148"/>
                  </a:lnTo>
                  <a:lnTo>
                    <a:pt x="96" y="146"/>
                  </a:lnTo>
                  <a:lnTo>
                    <a:pt x="94" y="143"/>
                  </a:lnTo>
                  <a:lnTo>
                    <a:pt x="94" y="142"/>
                  </a:lnTo>
                  <a:lnTo>
                    <a:pt x="93" y="140"/>
                  </a:lnTo>
                  <a:lnTo>
                    <a:pt x="92" y="138"/>
                  </a:lnTo>
                  <a:lnTo>
                    <a:pt x="92" y="136"/>
                  </a:lnTo>
                  <a:lnTo>
                    <a:pt x="90" y="133"/>
                  </a:lnTo>
                  <a:lnTo>
                    <a:pt x="90" y="133"/>
                  </a:lnTo>
                  <a:lnTo>
                    <a:pt x="92" y="130"/>
                  </a:lnTo>
                  <a:lnTo>
                    <a:pt x="92" y="129"/>
                  </a:lnTo>
                  <a:lnTo>
                    <a:pt x="93" y="127"/>
                  </a:lnTo>
                  <a:lnTo>
                    <a:pt x="93" y="126"/>
                  </a:lnTo>
                  <a:lnTo>
                    <a:pt x="93" y="126"/>
                  </a:lnTo>
                  <a:lnTo>
                    <a:pt x="94" y="127"/>
                  </a:lnTo>
                  <a:lnTo>
                    <a:pt x="96" y="127"/>
                  </a:lnTo>
                  <a:lnTo>
                    <a:pt x="97" y="129"/>
                  </a:lnTo>
                  <a:lnTo>
                    <a:pt x="99" y="130"/>
                  </a:lnTo>
                  <a:lnTo>
                    <a:pt x="100" y="130"/>
                  </a:lnTo>
                  <a:lnTo>
                    <a:pt x="100" y="132"/>
                  </a:lnTo>
                  <a:lnTo>
                    <a:pt x="102" y="132"/>
                  </a:lnTo>
                  <a:lnTo>
                    <a:pt x="103" y="132"/>
                  </a:lnTo>
                  <a:lnTo>
                    <a:pt x="103" y="132"/>
                  </a:lnTo>
                  <a:lnTo>
                    <a:pt x="109" y="132"/>
                  </a:lnTo>
                  <a:lnTo>
                    <a:pt x="115" y="129"/>
                  </a:lnTo>
                  <a:lnTo>
                    <a:pt x="118" y="126"/>
                  </a:lnTo>
                  <a:lnTo>
                    <a:pt x="122" y="123"/>
                  </a:lnTo>
                  <a:lnTo>
                    <a:pt x="125" y="119"/>
                  </a:lnTo>
                  <a:lnTo>
                    <a:pt x="129" y="116"/>
                  </a:lnTo>
                  <a:lnTo>
                    <a:pt x="134" y="113"/>
                  </a:lnTo>
                  <a:lnTo>
                    <a:pt x="137" y="111"/>
                  </a:lnTo>
                  <a:lnTo>
                    <a:pt x="137" y="111"/>
                  </a:lnTo>
                  <a:lnTo>
                    <a:pt x="138" y="113"/>
                  </a:lnTo>
                  <a:lnTo>
                    <a:pt x="138" y="114"/>
                  </a:lnTo>
                  <a:lnTo>
                    <a:pt x="138" y="116"/>
                  </a:lnTo>
                  <a:lnTo>
                    <a:pt x="138" y="117"/>
                  </a:lnTo>
                  <a:lnTo>
                    <a:pt x="138" y="117"/>
                  </a:lnTo>
                  <a:lnTo>
                    <a:pt x="138" y="122"/>
                  </a:lnTo>
                  <a:lnTo>
                    <a:pt x="137" y="124"/>
                  </a:lnTo>
                  <a:lnTo>
                    <a:pt x="135" y="127"/>
                  </a:lnTo>
                  <a:lnTo>
                    <a:pt x="134" y="130"/>
                  </a:lnTo>
                  <a:lnTo>
                    <a:pt x="132" y="133"/>
                  </a:lnTo>
                  <a:lnTo>
                    <a:pt x="129" y="136"/>
                  </a:lnTo>
                  <a:lnTo>
                    <a:pt x="128" y="139"/>
                  </a:lnTo>
                  <a:lnTo>
                    <a:pt x="126" y="143"/>
                  </a:lnTo>
                  <a:lnTo>
                    <a:pt x="126" y="152"/>
                  </a:lnTo>
                  <a:lnTo>
                    <a:pt x="126" y="152"/>
                  </a:lnTo>
                  <a:lnTo>
                    <a:pt x="129" y="152"/>
                  </a:lnTo>
                  <a:lnTo>
                    <a:pt x="131" y="152"/>
                  </a:lnTo>
                  <a:lnTo>
                    <a:pt x="132" y="152"/>
                  </a:lnTo>
                  <a:lnTo>
                    <a:pt x="134" y="152"/>
                  </a:lnTo>
                  <a:lnTo>
                    <a:pt x="135" y="152"/>
                  </a:lnTo>
                  <a:lnTo>
                    <a:pt x="137" y="152"/>
                  </a:lnTo>
                  <a:lnTo>
                    <a:pt x="139" y="152"/>
                  </a:lnTo>
                  <a:lnTo>
                    <a:pt x="141" y="152"/>
                  </a:lnTo>
                  <a:lnTo>
                    <a:pt x="141" y="152"/>
                  </a:lnTo>
                  <a:lnTo>
                    <a:pt x="144" y="154"/>
                  </a:lnTo>
                  <a:lnTo>
                    <a:pt x="145" y="155"/>
                  </a:lnTo>
                  <a:lnTo>
                    <a:pt x="148" y="155"/>
                  </a:lnTo>
                  <a:lnTo>
                    <a:pt x="150" y="155"/>
                  </a:lnTo>
                  <a:lnTo>
                    <a:pt x="150" y="155"/>
                  </a:lnTo>
                  <a:lnTo>
                    <a:pt x="160" y="155"/>
                  </a:lnTo>
                  <a:lnTo>
                    <a:pt x="170" y="154"/>
                  </a:lnTo>
                  <a:lnTo>
                    <a:pt x="177" y="149"/>
                  </a:lnTo>
                  <a:lnTo>
                    <a:pt x="185" y="145"/>
                  </a:lnTo>
                  <a:lnTo>
                    <a:pt x="190" y="139"/>
                  </a:lnTo>
                  <a:lnTo>
                    <a:pt x="195" y="132"/>
                  </a:lnTo>
                  <a:lnTo>
                    <a:pt x="198" y="123"/>
                  </a:lnTo>
                  <a:lnTo>
                    <a:pt x="199" y="114"/>
                  </a:lnTo>
                  <a:lnTo>
                    <a:pt x="199" y="114"/>
                  </a:lnTo>
                  <a:lnTo>
                    <a:pt x="203" y="114"/>
                  </a:lnTo>
                  <a:lnTo>
                    <a:pt x="208" y="113"/>
                  </a:lnTo>
                  <a:lnTo>
                    <a:pt x="211" y="111"/>
                  </a:lnTo>
                  <a:lnTo>
                    <a:pt x="215" y="110"/>
                  </a:lnTo>
                  <a:lnTo>
                    <a:pt x="218" y="109"/>
                  </a:lnTo>
                  <a:lnTo>
                    <a:pt x="222" y="107"/>
                  </a:lnTo>
                  <a:lnTo>
                    <a:pt x="225" y="106"/>
                  </a:lnTo>
                  <a:lnTo>
                    <a:pt x="228" y="103"/>
                  </a:lnTo>
                  <a:lnTo>
                    <a:pt x="231" y="101"/>
                  </a:lnTo>
                  <a:lnTo>
                    <a:pt x="235" y="100"/>
                  </a:lnTo>
                  <a:lnTo>
                    <a:pt x="238" y="97"/>
                  </a:lnTo>
                  <a:lnTo>
                    <a:pt x="243" y="95"/>
                  </a:lnTo>
                  <a:lnTo>
                    <a:pt x="246" y="94"/>
                  </a:lnTo>
                  <a:lnTo>
                    <a:pt x="250" y="93"/>
                  </a:lnTo>
                  <a:lnTo>
                    <a:pt x="254" y="93"/>
                  </a:lnTo>
                  <a:lnTo>
                    <a:pt x="259" y="93"/>
                  </a:lnTo>
                  <a:lnTo>
                    <a:pt x="259" y="93"/>
                  </a:lnTo>
                  <a:lnTo>
                    <a:pt x="262" y="93"/>
                  </a:lnTo>
                  <a:lnTo>
                    <a:pt x="264" y="94"/>
                  </a:lnTo>
                  <a:lnTo>
                    <a:pt x="266" y="97"/>
                  </a:lnTo>
                  <a:lnTo>
                    <a:pt x="267" y="100"/>
                  </a:lnTo>
                  <a:lnTo>
                    <a:pt x="267" y="103"/>
                  </a:lnTo>
                  <a:lnTo>
                    <a:pt x="267" y="104"/>
                  </a:lnTo>
                  <a:lnTo>
                    <a:pt x="267" y="107"/>
                  </a:lnTo>
                  <a:lnTo>
                    <a:pt x="267" y="110"/>
                  </a:lnTo>
                  <a:lnTo>
                    <a:pt x="267" y="110"/>
                  </a:lnTo>
                  <a:lnTo>
                    <a:pt x="267" y="114"/>
                  </a:lnTo>
                  <a:lnTo>
                    <a:pt x="266" y="117"/>
                  </a:lnTo>
                  <a:lnTo>
                    <a:pt x="266" y="120"/>
                  </a:lnTo>
                  <a:lnTo>
                    <a:pt x="264" y="122"/>
                  </a:lnTo>
                  <a:lnTo>
                    <a:pt x="264" y="123"/>
                  </a:lnTo>
                  <a:lnTo>
                    <a:pt x="264" y="124"/>
                  </a:lnTo>
                  <a:lnTo>
                    <a:pt x="266" y="127"/>
                  </a:lnTo>
                  <a:lnTo>
                    <a:pt x="267" y="129"/>
                  </a:lnTo>
                  <a:lnTo>
                    <a:pt x="267" y="129"/>
                  </a:lnTo>
                  <a:lnTo>
                    <a:pt x="267" y="132"/>
                  </a:lnTo>
                  <a:lnTo>
                    <a:pt x="269" y="135"/>
                  </a:lnTo>
                  <a:lnTo>
                    <a:pt x="270" y="138"/>
                  </a:lnTo>
                  <a:lnTo>
                    <a:pt x="273" y="140"/>
                  </a:lnTo>
                  <a:lnTo>
                    <a:pt x="276" y="142"/>
                  </a:lnTo>
                  <a:lnTo>
                    <a:pt x="280" y="145"/>
                  </a:lnTo>
                  <a:lnTo>
                    <a:pt x="285" y="145"/>
                  </a:lnTo>
                  <a:lnTo>
                    <a:pt x="289" y="145"/>
                  </a:lnTo>
                  <a:lnTo>
                    <a:pt x="289" y="145"/>
                  </a:lnTo>
                  <a:lnTo>
                    <a:pt x="291" y="149"/>
                  </a:lnTo>
                  <a:lnTo>
                    <a:pt x="292" y="152"/>
                  </a:lnTo>
                  <a:lnTo>
                    <a:pt x="295" y="154"/>
                  </a:lnTo>
                  <a:lnTo>
                    <a:pt x="298" y="155"/>
                  </a:lnTo>
                  <a:lnTo>
                    <a:pt x="298" y="155"/>
                  </a:lnTo>
                  <a:lnTo>
                    <a:pt x="301" y="154"/>
                  </a:lnTo>
                  <a:lnTo>
                    <a:pt x="304" y="152"/>
                  </a:lnTo>
                  <a:lnTo>
                    <a:pt x="307" y="149"/>
                  </a:lnTo>
                  <a:lnTo>
                    <a:pt x="307" y="146"/>
                  </a:lnTo>
                  <a:lnTo>
                    <a:pt x="307" y="146"/>
                  </a:lnTo>
                  <a:lnTo>
                    <a:pt x="307" y="146"/>
                  </a:lnTo>
                  <a:lnTo>
                    <a:pt x="305" y="145"/>
                  </a:lnTo>
                  <a:lnTo>
                    <a:pt x="305" y="143"/>
                  </a:lnTo>
                  <a:lnTo>
                    <a:pt x="304" y="142"/>
                  </a:lnTo>
                  <a:lnTo>
                    <a:pt x="302" y="140"/>
                  </a:lnTo>
                  <a:lnTo>
                    <a:pt x="302" y="139"/>
                  </a:lnTo>
                  <a:lnTo>
                    <a:pt x="302" y="138"/>
                  </a:lnTo>
                  <a:lnTo>
                    <a:pt x="301" y="136"/>
                  </a:lnTo>
                  <a:lnTo>
                    <a:pt x="301" y="136"/>
                  </a:lnTo>
                  <a:lnTo>
                    <a:pt x="304" y="135"/>
                  </a:lnTo>
                  <a:lnTo>
                    <a:pt x="307" y="132"/>
                  </a:lnTo>
                  <a:lnTo>
                    <a:pt x="310" y="129"/>
                  </a:lnTo>
                  <a:lnTo>
                    <a:pt x="311" y="127"/>
                  </a:lnTo>
                  <a:lnTo>
                    <a:pt x="312" y="124"/>
                  </a:lnTo>
                  <a:lnTo>
                    <a:pt x="315" y="122"/>
                  </a:lnTo>
                  <a:lnTo>
                    <a:pt x="317" y="120"/>
                  </a:lnTo>
                  <a:lnTo>
                    <a:pt x="320" y="120"/>
                  </a:lnTo>
                  <a:lnTo>
                    <a:pt x="320" y="120"/>
                  </a:lnTo>
                  <a:lnTo>
                    <a:pt x="323" y="120"/>
                  </a:lnTo>
                  <a:lnTo>
                    <a:pt x="324" y="122"/>
                  </a:lnTo>
                  <a:lnTo>
                    <a:pt x="324" y="123"/>
                  </a:lnTo>
                  <a:lnTo>
                    <a:pt x="326" y="124"/>
                  </a:lnTo>
                  <a:lnTo>
                    <a:pt x="326" y="126"/>
                  </a:lnTo>
                  <a:lnTo>
                    <a:pt x="327" y="129"/>
                  </a:lnTo>
                  <a:lnTo>
                    <a:pt x="327" y="130"/>
                  </a:lnTo>
                  <a:lnTo>
                    <a:pt x="327" y="132"/>
                  </a:lnTo>
                  <a:lnTo>
                    <a:pt x="327" y="132"/>
                  </a:lnTo>
                  <a:lnTo>
                    <a:pt x="326" y="136"/>
                  </a:lnTo>
                  <a:lnTo>
                    <a:pt x="326" y="139"/>
                  </a:lnTo>
                  <a:lnTo>
                    <a:pt x="324" y="142"/>
                  </a:lnTo>
                  <a:lnTo>
                    <a:pt x="323" y="145"/>
                  </a:lnTo>
                  <a:lnTo>
                    <a:pt x="321" y="146"/>
                  </a:lnTo>
                  <a:lnTo>
                    <a:pt x="320" y="149"/>
                  </a:lnTo>
                  <a:lnTo>
                    <a:pt x="320" y="152"/>
                  </a:lnTo>
                  <a:lnTo>
                    <a:pt x="320" y="155"/>
                  </a:lnTo>
                  <a:lnTo>
                    <a:pt x="320" y="155"/>
                  </a:lnTo>
                  <a:lnTo>
                    <a:pt x="320" y="161"/>
                  </a:lnTo>
                  <a:lnTo>
                    <a:pt x="320" y="165"/>
                  </a:lnTo>
                  <a:lnTo>
                    <a:pt x="318" y="170"/>
                  </a:lnTo>
                  <a:lnTo>
                    <a:pt x="318" y="174"/>
                  </a:lnTo>
                  <a:lnTo>
                    <a:pt x="318" y="177"/>
                  </a:lnTo>
                  <a:lnTo>
                    <a:pt x="318" y="180"/>
                  </a:lnTo>
                  <a:lnTo>
                    <a:pt x="317" y="183"/>
                  </a:lnTo>
                  <a:lnTo>
                    <a:pt x="317" y="186"/>
                  </a:lnTo>
                  <a:lnTo>
                    <a:pt x="317" y="186"/>
                  </a:lnTo>
                  <a:lnTo>
                    <a:pt x="320" y="186"/>
                  </a:lnTo>
                  <a:lnTo>
                    <a:pt x="321" y="187"/>
                  </a:lnTo>
                  <a:lnTo>
                    <a:pt x="324" y="187"/>
                  </a:lnTo>
                  <a:lnTo>
                    <a:pt x="326" y="187"/>
                  </a:lnTo>
                  <a:lnTo>
                    <a:pt x="326" y="187"/>
                  </a:lnTo>
                  <a:lnTo>
                    <a:pt x="326" y="191"/>
                  </a:lnTo>
                  <a:lnTo>
                    <a:pt x="327" y="194"/>
                  </a:lnTo>
                  <a:lnTo>
                    <a:pt x="327" y="197"/>
                  </a:lnTo>
                  <a:lnTo>
                    <a:pt x="328" y="201"/>
                  </a:lnTo>
                  <a:lnTo>
                    <a:pt x="328" y="204"/>
                  </a:lnTo>
                  <a:lnTo>
                    <a:pt x="330" y="207"/>
                  </a:lnTo>
                  <a:lnTo>
                    <a:pt x="331" y="210"/>
                  </a:lnTo>
                  <a:lnTo>
                    <a:pt x="331" y="215"/>
                  </a:lnTo>
                  <a:lnTo>
                    <a:pt x="331" y="215"/>
                  </a:lnTo>
                  <a:lnTo>
                    <a:pt x="336" y="215"/>
                  </a:lnTo>
                  <a:lnTo>
                    <a:pt x="339" y="215"/>
                  </a:lnTo>
                  <a:lnTo>
                    <a:pt x="342" y="215"/>
                  </a:lnTo>
                  <a:lnTo>
                    <a:pt x="344" y="215"/>
                  </a:lnTo>
                  <a:lnTo>
                    <a:pt x="346" y="215"/>
                  </a:lnTo>
                  <a:lnTo>
                    <a:pt x="349" y="215"/>
                  </a:lnTo>
                  <a:lnTo>
                    <a:pt x="350" y="215"/>
                  </a:lnTo>
                  <a:lnTo>
                    <a:pt x="352" y="215"/>
                  </a:lnTo>
                  <a:lnTo>
                    <a:pt x="352" y="215"/>
                  </a:lnTo>
                  <a:lnTo>
                    <a:pt x="352" y="210"/>
                  </a:lnTo>
                  <a:lnTo>
                    <a:pt x="350" y="204"/>
                  </a:lnTo>
                  <a:lnTo>
                    <a:pt x="349" y="200"/>
                  </a:lnTo>
                  <a:lnTo>
                    <a:pt x="347" y="196"/>
                  </a:lnTo>
                  <a:lnTo>
                    <a:pt x="346" y="191"/>
                  </a:lnTo>
                  <a:lnTo>
                    <a:pt x="346" y="187"/>
                  </a:lnTo>
                  <a:lnTo>
                    <a:pt x="344" y="183"/>
                  </a:lnTo>
                  <a:lnTo>
                    <a:pt x="344" y="178"/>
                  </a:lnTo>
                  <a:lnTo>
                    <a:pt x="344" y="178"/>
                  </a:lnTo>
                  <a:lnTo>
                    <a:pt x="344" y="174"/>
                  </a:lnTo>
                  <a:lnTo>
                    <a:pt x="346" y="170"/>
                  </a:lnTo>
                  <a:lnTo>
                    <a:pt x="347" y="165"/>
                  </a:lnTo>
                  <a:lnTo>
                    <a:pt x="349" y="161"/>
                  </a:lnTo>
                  <a:lnTo>
                    <a:pt x="350" y="156"/>
                  </a:lnTo>
                  <a:lnTo>
                    <a:pt x="353" y="152"/>
                  </a:lnTo>
                  <a:lnTo>
                    <a:pt x="356" y="149"/>
                  </a:lnTo>
                  <a:lnTo>
                    <a:pt x="358" y="146"/>
                  </a:lnTo>
                  <a:lnTo>
                    <a:pt x="358" y="146"/>
                  </a:lnTo>
                  <a:lnTo>
                    <a:pt x="359" y="149"/>
                  </a:lnTo>
                  <a:lnTo>
                    <a:pt x="359" y="151"/>
                  </a:lnTo>
                  <a:lnTo>
                    <a:pt x="360" y="154"/>
                  </a:lnTo>
                  <a:lnTo>
                    <a:pt x="360" y="155"/>
                  </a:lnTo>
                  <a:lnTo>
                    <a:pt x="360" y="156"/>
                  </a:lnTo>
                  <a:lnTo>
                    <a:pt x="360" y="158"/>
                  </a:lnTo>
                  <a:lnTo>
                    <a:pt x="360" y="159"/>
                  </a:lnTo>
                  <a:lnTo>
                    <a:pt x="360" y="162"/>
                  </a:lnTo>
                  <a:lnTo>
                    <a:pt x="360" y="162"/>
                  </a:lnTo>
                  <a:lnTo>
                    <a:pt x="360" y="167"/>
                  </a:lnTo>
                  <a:lnTo>
                    <a:pt x="362" y="172"/>
                  </a:lnTo>
                  <a:lnTo>
                    <a:pt x="362" y="181"/>
                  </a:lnTo>
                  <a:lnTo>
                    <a:pt x="365" y="188"/>
                  </a:lnTo>
                  <a:lnTo>
                    <a:pt x="366" y="194"/>
                  </a:lnTo>
                  <a:lnTo>
                    <a:pt x="369" y="200"/>
                  </a:lnTo>
                  <a:lnTo>
                    <a:pt x="373" y="204"/>
                  </a:lnTo>
                  <a:lnTo>
                    <a:pt x="379" y="206"/>
                  </a:lnTo>
                  <a:lnTo>
                    <a:pt x="379" y="206"/>
                  </a:lnTo>
                  <a:lnTo>
                    <a:pt x="381" y="206"/>
                  </a:lnTo>
                  <a:lnTo>
                    <a:pt x="381" y="204"/>
                  </a:lnTo>
                  <a:lnTo>
                    <a:pt x="382" y="203"/>
                  </a:lnTo>
                  <a:lnTo>
                    <a:pt x="384" y="201"/>
                  </a:lnTo>
                  <a:lnTo>
                    <a:pt x="384" y="199"/>
                  </a:lnTo>
                  <a:lnTo>
                    <a:pt x="384" y="197"/>
                  </a:lnTo>
                  <a:lnTo>
                    <a:pt x="385" y="196"/>
                  </a:lnTo>
                  <a:lnTo>
                    <a:pt x="385" y="194"/>
                  </a:lnTo>
                  <a:lnTo>
                    <a:pt x="385" y="194"/>
                  </a:lnTo>
                  <a:lnTo>
                    <a:pt x="384" y="191"/>
                  </a:lnTo>
                  <a:lnTo>
                    <a:pt x="384" y="190"/>
                  </a:lnTo>
                  <a:lnTo>
                    <a:pt x="384" y="188"/>
                  </a:lnTo>
                  <a:lnTo>
                    <a:pt x="382" y="186"/>
                  </a:lnTo>
                  <a:lnTo>
                    <a:pt x="381" y="184"/>
                  </a:lnTo>
                  <a:lnTo>
                    <a:pt x="381" y="183"/>
                  </a:lnTo>
                  <a:lnTo>
                    <a:pt x="381" y="181"/>
                  </a:lnTo>
                  <a:lnTo>
                    <a:pt x="379" y="178"/>
                  </a:lnTo>
                  <a:lnTo>
                    <a:pt x="379" y="178"/>
                  </a:lnTo>
                  <a:lnTo>
                    <a:pt x="381" y="175"/>
                  </a:lnTo>
                  <a:lnTo>
                    <a:pt x="382" y="172"/>
                  </a:lnTo>
                  <a:lnTo>
                    <a:pt x="384" y="171"/>
                  </a:lnTo>
                  <a:lnTo>
                    <a:pt x="387" y="171"/>
                  </a:lnTo>
                  <a:lnTo>
                    <a:pt x="387" y="171"/>
                  </a:lnTo>
                  <a:lnTo>
                    <a:pt x="388" y="172"/>
                  </a:lnTo>
                  <a:lnTo>
                    <a:pt x="391" y="174"/>
                  </a:lnTo>
                  <a:lnTo>
                    <a:pt x="392" y="175"/>
                  </a:lnTo>
                  <a:lnTo>
                    <a:pt x="394" y="177"/>
                  </a:lnTo>
                  <a:lnTo>
                    <a:pt x="397" y="178"/>
                  </a:lnTo>
                  <a:lnTo>
                    <a:pt x="398" y="180"/>
                  </a:lnTo>
                  <a:lnTo>
                    <a:pt x="400" y="181"/>
                  </a:lnTo>
                  <a:lnTo>
                    <a:pt x="403" y="183"/>
                  </a:lnTo>
                  <a:lnTo>
                    <a:pt x="403" y="183"/>
                  </a:lnTo>
                  <a:lnTo>
                    <a:pt x="404" y="184"/>
                  </a:lnTo>
                  <a:lnTo>
                    <a:pt x="405" y="187"/>
                  </a:lnTo>
                  <a:lnTo>
                    <a:pt x="405" y="191"/>
                  </a:lnTo>
                  <a:lnTo>
                    <a:pt x="407" y="194"/>
                  </a:lnTo>
                  <a:lnTo>
                    <a:pt x="407" y="197"/>
                  </a:lnTo>
                  <a:lnTo>
                    <a:pt x="407" y="201"/>
                  </a:lnTo>
                  <a:lnTo>
                    <a:pt x="407" y="204"/>
                  </a:lnTo>
                  <a:lnTo>
                    <a:pt x="408" y="207"/>
                  </a:lnTo>
                  <a:lnTo>
                    <a:pt x="408" y="207"/>
                  </a:lnTo>
                  <a:lnTo>
                    <a:pt x="410" y="212"/>
                  </a:lnTo>
                  <a:lnTo>
                    <a:pt x="411" y="215"/>
                  </a:lnTo>
                  <a:lnTo>
                    <a:pt x="413" y="217"/>
                  </a:lnTo>
                  <a:lnTo>
                    <a:pt x="414" y="220"/>
                  </a:lnTo>
                  <a:lnTo>
                    <a:pt x="416" y="223"/>
                  </a:lnTo>
                  <a:lnTo>
                    <a:pt x="417" y="226"/>
                  </a:lnTo>
                  <a:lnTo>
                    <a:pt x="419" y="231"/>
                  </a:lnTo>
                  <a:lnTo>
                    <a:pt x="420" y="233"/>
                  </a:lnTo>
                  <a:lnTo>
                    <a:pt x="423" y="236"/>
                  </a:lnTo>
                  <a:lnTo>
                    <a:pt x="424" y="239"/>
                  </a:lnTo>
                  <a:lnTo>
                    <a:pt x="426" y="242"/>
                  </a:lnTo>
                  <a:lnTo>
                    <a:pt x="426" y="247"/>
                  </a:lnTo>
                  <a:lnTo>
                    <a:pt x="427" y="249"/>
                  </a:lnTo>
                  <a:lnTo>
                    <a:pt x="429" y="252"/>
                  </a:lnTo>
                  <a:lnTo>
                    <a:pt x="429" y="257"/>
                  </a:lnTo>
                  <a:lnTo>
                    <a:pt x="429" y="260"/>
                  </a:lnTo>
                  <a:lnTo>
                    <a:pt x="429" y="260"/>
                  </a:lnTo>
                  <a:lnTo>
                    <a:pt x="429" y="263"/>
                  </a:lnTo>
                  <a:lnTo>
                    <a:pt x="426" y="265"/>
                  </a:lnTo>
                  <a:lnTo>
                    <a:pt x="421" y="270"/>
                  </a:lnTo>
                  <a:lnTo>
                    <a:pt x="417" y="274"/>
                  </a:lnTo>
                  <a:lnTo>
                    <a:pt x="413" y="278"/>
                  </a:lnTo>
                  <a:lnTo>
                    <a:pt x="408" y="281"/>
                  </a:lnTo>
                  <a:lnTo>
                    <a:pt x="405" y="284"/>
                  </a:lnTo>
                  <a:lnTo>
                    <a:pt x="404" y="284"/>
                  </a:lnTo>
                  <a:lnTo>
                    <a:pt x="404" y="284"/>
                  </a:lnTo>
                  <a:lnTo>
                    <a:pt x="403" y="284"/>
                  </a:lnTo>
                  <a:lnTo>
                    <a:pt x="400" y="284"/>
                  </a:lnTo>
                  <a:lnTo>
                    <a:pt x="398" y="284"/>
                  </a:lnTo>
                  <a:lnTo>
                    <a:pt x="397" y="284"/>
                  </a:lnTo>
                  <a:lnTo>
                    <a:pt x="397" y="284"/>
                  </a:lnTo>
                  <a:lnTo>
                    <a:pt x="395" y="278"/>
                  </a:lnTo>
                  <a:lnTo>
                    <a:pt x="395" y="273"/>
                  </a:lnTo>
                  <a:lnTo>
                    <a:pt x="392" y="268"/>
                  </a:lnTo>
                  <a:lnTo>
                    <a:pt x="391" y="264"/>
                  </a:lnTo>
                  <a:lnTo>
                    <a:pt x="388" y="261"/>
                  </a:lnTo>
                  <a:lnTo>
                    <a:pt x="385" y="258"/>
                  </a:lnTo>
                  <a:lnTo>
                    <a:pt x="381" y="257"/>
                  </a:lnTo>
                  <a:lnTo>
                    <a:pt x="376" y="254"/>
                  </a:lnTo>
                  <a:lnTo>
                    <a:pt x="376" y="254"/>
                  </a:lnTo>
                  <a:lnTo>
                    <a:pt x="376" y="258"/>
                  </a:lnTo>
                  <a:lnTo>
                    <a:pt x="376" y="263"/>
                  </a:lnTo>
                  <a:lnTo>
                    <a:pt x="375" y="270"/>
                  </a:lnTo>
                  <a:lnTo>
                    <a:pt x="375" y="276"/>
                  </a:lnTo>
                  <a:lnTo>
                    <a:pt x="373" y="281"/>
                  </a:lnTo>
                  <a:lnTo>
                    <a:pt x="372" y="287"/>
                  </a:lnTo>
                  <a:lnTo>
                    <a:pt x="371" y="290"/>
                  </a:lnTo>
                  <a:lnTo>
                    <a:pt x="368" y="292"/>
                  </a:lnTo>
                  <a:lnTo>
                    <a:pt x="368" y="292"/>
                  </a:lnTo>
                  <a:lnTo>
                    <a:pt x="363" y="292"/>
                  </a:lnTo>
                  <a:lnTo>
                    <a:pt x="360" y="289"/>
                  </a:lnTo>
                  <a:lnTo>
                    <a:pt x="358" y="284"/>
                  </a:lnTo>
                  <a:lnTo>
                    <a:pt x="358" y="280"/>
                  </a:lnTo>
                  <a:lnTo>
                    <a:pt x="356" y="274"/>
                  </a:lnTo>
                  <a:lnTo>
                    <a:pt x="356" y="270"/>
                  </a:lnTo>
                  <a:lnTo>
                    <a:pt x="355" y="264"/>
                  </a:lnTo>
                  <a:lnTo>
                    <a:pt x="355" y="260"/>
                  </a:lnTo>
                  <a:lnTo>
                    <a:pt x="355" y="260"/>
                  </a:lnTo>
                  <a:lnTo>
                    <a:pt x="353" y="252"/>
                  </a:lnTo>
                  <a:lnTo>
                    <a:pt x="350" y="245"/>
                  </a:lnTo>
                  <a:lnTo>
                    <a:pt x="346" y="238"/>
                  </a:lnTo>
                  <a:lnTo>
                    <a:pt x="340" y="232"/>
                  </a:lnTo>
                  <a:lnTo>
                    <a:pt x="333" y="228"/>
                  </a:lnTo>
                  <a:lnTo>
                    <a:pt x="327" y="223"/>
                  </a:lnTo>
                  <a:lnTo>
                    <a:pt x="320" y="220"/>
                  </a:lnTo>
                  <a:lnTo>
                    <a:pt x="311" y="217"/>
                  </a:lnTo>
                  <a:lnTo>
                    <a:pt x="311" y="217"/>
                  </a:lnTo>
                  <a:lnTo>
                    <a:pt x="311" y="220"/>
                  </a:lnTo>
                  <a:lnTo>
                    <a:pt x="311" y="223"/>
                  </a:lnTo>
                  <a:lnTo>
                    <a:pt x="311" y="225"/>
                  </a:lnTo>
                  <a:lnTo>
                    <a:pt x="311" y="226"/>
                  </a:lnTo>
                  <a:lnTo>
                    <a:pt x="311" y="228"/>
                  </a:lnTo>
                  <a:lnTo>
                    <a:pt x="311" y="231"/>
                  </a:lnTo>
                  <a:lnTo>
                    <a:pt x="311" y="232"/>
                  </a:lnTo>
                  <a:lnTo>
                    <a:pt x="311" y="235"/>
                  </a:lnTo>
                  <a:lnTo>
                    <a:pt x="311" y="235"/>
                  </a:lnTo>
                  <a:lnTo>
                    <a:pt x="312" y="239"/>
                  </a:lnTo>
                  <a:lnTo>
                    <a:pt x="312" y="244"/>
                  </a:lnTo>
                  <a:lnTo>
                    <a:pt x="314" y="248"/>
                  </a:lnTo>
                  <a:lnTo>
                    <a:pt x="315" y="251"/>
                  </a:lnTo>
                  <a:lnTo>
                    <a:pt x="317" y="255"/>
                  </a:lnTo>
                  <a:lnTo>
                    <a:pt x="318" y="258"/>
                  </a:lnTo>
                  <a:lnTo>
                    <a:pt x="320" y="263"/>
                  </a:lnTo>
                  <a:lnTo>
                    <a:pt x="320" y="267"/>
                  </a:lnTo>
                  <a:lnTo>
                    <a:pt x="320" y="267"/>
                  </a:lnTo>
                  <a:lnTo>
                    <a:pt x="318" y="270"/>
                  </a:lnTo>
                  <a:lnTo>
                    <a:pt x="317" y="271"/>
                  </a:lnTo>
                  <a:lnTo>
                    <a:pt x="314" y="274"/>
                  </a:lnTo>
                  <a:lnTo>
                    <a:pt x="311" y="276"/>
                  </a:lnTo>
                  <a:lnTo>
                    <a:pt x="308" y="278"/>
                  </a:lnTo>
                  <a:lnTo>
                    <a:pt x="305" y="281"/>
                  </a:lnTo>
                  <a:lnTo>
                    <a:pt x="304" y="284"/>
                  </a:lnTo>
                  <a:lnTo>
                    <a:pt x="302" y="289"/>
                  </a:lnTo>
                  <a:lnTo>
                    <a:pt x="302" y="289"/>
                  </a:lnTo>
                  <a:lnTo>
                    <a:pt x="302" y="293"/>
                  </a:lnTo>
                  <a:lnTo>
                    <a:pt x="304" y="297"/>
                  </a:lnTo>
                  <a:lnTo>
                    <a:pt x="304" y="300"/>
                  </a:lnTo>
                  <a:lnTo>
                    <a:pt x="305" y="303"/>
                  </a:lnTo>
                  <a:lnTo>
                    <a:pt x="305" y="306"/>
                  </a:lnTo>
                  <a:lnTo>
                    <a:pt x="307" y="310"/>
                  </a:lnTo>
                  <a:lnTo>
                    <a:pt x="307" y="313"/>
                  </a:lnTo>
                  <a:lnTo>
                    <a:pt x="307" y="318"/>
                  </a:lnTo>
                  <a:lnTo>
                    <a:pt x="307" y="318"/>
                  </a:lnTo>
                  <a:lnTo>
                    <a:pt x="307" y="322"/>
                  </a:lnTo>
                  <a:lnTo>
                    <a:pt x="304" y="328"/>
                  </a:lnTo>
                  <a:lnTo>
                    <a:pt x="299" y="332"/>
                  </a:lnTo>
                  <a:lnTo>
                    <a:pt x="295" y="338"/>
                  </a:lnTo>
                  <a:lnTo>
                    <a:pt x="291" y="342"/>
                  </a:lnTo>
                  <a:lnTo>
                    <a:pt x="286" y="345"/>
                  </a:lnTo>
                  <a:lnTo>
                    <a:pt x="282" y="350"/>
                  </a:lnTo>
                  <a:lnTo>
                    <a:pt x="279" y="351"/>
                  </a:lnTo>
                  <a:lnTo>
                    <a:pt x="269" y="351"/>
                  </a:lnTo>
                  <a:lnTo>
                    <a:pt x="269" y="337"/>
                  </a:lnTo>
                  <a:lnTo>
                    <a:pt x="269" y="337"/>
                  </a:lnTo>
                  <a:lnTo>
                    <a:pt x="270" y="334"/>
                  </a:lnTo>
                  <a:lnTo>
                    <a:pt x="273" y="331"/>
                  </a:lnTo>
                  <a:lnTo>
                    <a:pt x="276" y="326"/>
                  </a:lnTo>
                  <a:lnTo>
                    <a:pt x="279" y="321"/>
                  </a:lnTo>
                  <a:lnTo>
                    <a:pt x="282" y="316"/>
                  </a:lnTo>
                  <a:lnTo>
                    <a:pt x="285" y="312"/>
                  </a:lnTo>
                  <a:lnTo>
                    <a:pt x="286" y="308"/>
                  </a:lnTo>
                  <a:lnTo>
                    <a:pt x="286" y="306"/>
                  </a:lnTo>
                  <a:lnTo>
                    <a:pt x="286" y="306"/>
                  </a:lnTo>
                  <a:lnTo>
                    <a:pt x="286" y="303"/>
                  </a:lnTo>
                  <a:lnTo>
                    <a:pt x="286" y="302"/>
                  </a:lnTo>
                  <a:lnTo>
                    <a:pt x="285" y="300"/>
                  </a:lnTo>
                  <a:lnTo>
                    <a:pt x="285" y="299"/>
                  </a:lnTo>
                  <a:lnTo>
                    <a:pt x="283" y="297"/>
                  </a:lnTo>
                  <a:lnTo>
                    <a:pt x="282" y="296"/>
                  </a:lnTo>
                  <a:lnTo>
                    <a:pt x="282" y="294"/>
                  </a:lnTo>
                  <a:lnTo>
                    <a:pt x="282" y="292"/>
                  </a:lnTo>
                  <a:lnTo>
                    <a:pt x="282" y="292"/>
                  </a:lnTo>
                  <a:lnTo>
                    <a:pt x="282" y="289"/>
                  </a:lnTo>
                  <a:lnTo>
                    <a:pt x="283" y="286"/>
                  </a:lnTo>
                  <a:lnTo>
                    <a:pt x="285" y="281"/>
                  </a:lnTo>
                  <a:lnTo>
                    <a:pt x="286" y="278"/>
                  </a:lnTo>
                  <a:lnTo>
                    <a:pt x="289" y="274"/>
                  </a:lnTo>
                  <a:lnTo>
                    <a:pt x="291" y="271"/>
                  </a:lnTo>
                  <a:lnTo>
                    <a:pt x="292" y="268"/>
                  </a:lnTo>
                  <a:lnTo>
                    <a:pt x="294" y="265"/>
                  </a:lnTo>
                  <a:lnTo>
                    <a:pt x="283" y="265"/>
                  </a:lnTo>
                  <a:lnTo>
                    <a:pt x="283" y="265"/>
                  </a:lnTo>
                  <a:lnTo>
                    <a:pt x="282" y="267"/>
                  </a:lnTo>
                  <a:lnTo>
                    <a:pt x="279" y="267"/>
                  </a:lnTo>
                  <a:lnTo>
                    <a:pt x="276" y="268"/>
                  </a:lnTo>
                  <a:lnTo>
                    <a:pt x="272" y="271"/>
                  </a:lnTo>
                  <a:lnTo>
                    <a:pt x="269" y="273"/>
                  </a:lnTo>
                  <a:lnTo>
                    <a:pt x="266" y="276"/>
                  </a:lnTo>
                  <a:lnTo>
                    <a:pt x="263" y="277"/>
                  </a:lnTo>
                  <a:lnTo>
                    <a:pt x="263" y="278"/>
                  </a:lnTo>
                  <a:lnTo>
                    <a:pt x="263" y="278"/>
                  </a:lnTo>
                  <a:lnTo>
                    <a:pt x="263" y="280"/>
                  </a:lnTo>
                  <a:lnTo>
                    <a:pt x="264" y="283"/>
                  </a:lnTo>
                  <a:lnTo>
                    <a:pt x="264" y="283"/>
                  </a:lnTo>
                  <a:lnTo>
                    <a:pt x="266" y="284"/>
                  </a:lnTo>
                  <a:lnTo>
                    <a:pt x="267" y="286"/>
                  </a:lnTo>
                  <a:lnTo>
                    <a:pt x="267" y="287"/>
                  </a:lnTo>
                  <a:lnTo>
                    <a:pt x="269" y="289"/>
                  </a:lnTo>
                  <a:lnTo>
                    <a:pt x="269" y="290"/>
                  </a:lnTo>
                  <a:lnTo>
                    <a:pt x="269" y="290"/>
                  </a:lnTo>
                  <a:lnTo>
                    <a:pt x="269" y="294"/>
                  </a:lnTo>
                  <a:lnTo>
                    <a:pt x="267" y="297"/>
                  </a:lnTo>
                  <a:lnTo>
                    <a:pt x="266" y="300"/>
                  </a:lnTo>
                  <a:lnTo>
                    <a:pt x="263" y="303"/>
                  </a:lnTo>
                  <a:lnTo>
                    <a:pt x="260" y="305"/>
                  </a:lnTo>
                  <a:lnTo>
                    <a:pt x="257" y="306"/>
                  </a:lnTo>
                  <a:lnTo>
                    <a:pt x="253" y="306"/>
                  </a:lnTo>
                  <a:lnTo>
                    <a:pt x="250" y="306"/>
                  </a:lnTo>
                  <a:lnTo>
                    <a:pt x="250" y="306"/>
                  </a:lnTo>
                  <a:lnTo>
                    <a:pt x="247" y="306"/>
                  </a:lnTo>
                  <a:lnTo>
                    <a:pt x="246" y="306"/>
                  </a:lnTo>
                  <a:lnTo>
                    <a:pt x="243" y="306"/>
                  </a:lnTo>
                  <a:lnTo>
                    <a:pt x="241" y="305"/>
                  </a:lnTo>
                  <a:lnTo>
                    <a:pt x="240" y="305"/>
                  </a:lnTo>
                  <a:lnTo>
                    <a:pt x="238" y="303"/>
                  </a:lnTo>
                  <a:lnTo>
                    <a:pt x="235" y="303"/>
                  </a:lnTo>
                  <a:lnTo>
                    <a:pt x="234" y="303"/>
                  </a:lnTo>
                  <a:lnTo>
                    <a:pt x="234" y="303"/>
                  </a:lnTo>
                  <a:lnTo>
                    <a:pt x="228" y="303"/>
                  </a:lnTo>
                  <a:lnTo>
                    <a:pt x="224" y="306"/>
                  </a:lnTo>
                  <a:lnTo>
                    <a:pt x="218" y="310"/>
                  </a:lnTo>
                  <a:lnTo>
                    <a:pt x="214" y="315"/>
                  </a:lnTo>
                  <a:lnTo>
                    <a:pt x="211" y="319"/>
                  </a:lnTo>
                  <a:lnTo>
                    <a:pt x="206" y="325"/>
                  </a:lnTo>
                  <a:lnTo>
                    <a:pt x="203" y="329"/>
                  </a:lnTo>
                  <a:lnTo>
                    <a:pt x="201" y="332"/>
                  </a:lnTo>
                  <a:lnTo>
                    <a:pt x="201" y="332"/>
                  </a:lnTo>
                  <a:lnTo>
                    <a:pt x="198" y="335"/>
                  </a:lnTo>
                  <a:lnTo>
                    <a:pt x="193" y="338"/>
                  </a:lnTo>
                  <a:lnTo>
                    <a:pt x="190" y="340"/>
                  </a:lnTo>
                  <a:lnTo>
                    <a:pt x="187" y="341"/>
                  </a:lnTo>
                  <a:lnTo>
                    <a:pt x="185" y="342"/>
                  </a:lnTo>
                  <a:lnTo>
                    <a:pt x="182" y="342"/>
                  </a:lnTo>
                  <a:lnTo>
                    <a:pt x="179" y="345"/>
                  </a:lnTo>
                  <a:lnTo>
                    <a:pt x="174" y="347"/>
                  </a:lnTo>
                  <a:lnTo>
                    <a:pt x="174" y="347"/>
                  </a:lnTo>
                  <a:lnTo>
                    <a:pt x="170" y="351"/>
                  </a:lnTo>
                  <a:lnTo>
                    <a:pt x="166" y="354"/>
                  </a:lnTo>
                  <a:lnTo>
                    <a:pt x="161" y="357"/>
                  </a:lnTo>
                  <a:lnTo>
                    <a:pt x="158" y="360"/>
                  </a:lnTo>
                  <a:lnTo>
                    <a:pt x="154" y="363"/>
                  </a:lnTo>
                  <a:lnTo>
                    <a:pt x="150" y="364"/>
                  </a:lnTo>
                  <a:lnTo>
                    <a:pt x="145" y="367"/>
                  </a:lnTo>
                  <a:lnTo>
                    <a:pt x="142" y="369"/>
                  </a:lnTo>
                  <a:lnTo>
                    <a:pt x="138" y="371"/>
                  </a:lnTo>
                  <a:lnTo>
                    <a:pt x="134" y="373"/>
                  </a:lnTo>
                  <a:lnTo>
                    <a:pt x="129" y="376"/>
                  </a:lnTo>
                  <a:lnTo>
                    <a:pt x="126" y="377"/>
                  </a:lnTo>
                  <a:lnTo>
                    <a:pt x="122" y="380"/>
                  </a:lnTo>
                  <a:lnTo>
                    <a:pt x="118" y="382"/>
                  </a:lnTo>
                  <a:lnTo>
                    <a:pt x="113" y="385"/>
                  </a:lnTo>
                  <a:lnTo>
                    <a:pt x="109" y="387"/>
                  </a:lnTo>
                  <a:lnTo>
                    <a:pt x="109" y="387"/>
                  </a:lnTo>
                  <a:lnTo>
                    <a:pt x="106" y="390"/>
                  </a:lnTo>
                  <a:lnTo>
                    <a:pt x="103" y="395"/>
                  </a:lnTo>
                  <a:lnTo>
                    <a:pt x="100" y="399"/>
                  </a:lnTo>
                  <a:lnTo>
                    <a:pt x="96" y="403"/>
                  </a:lnTo>
                  <a:lnTo>
                    <a:pt x="93" y="409"/>
                  </a:lnTo>
                  <a:lnTo>
                    <a:pt x="89" y="412"/>
                  </a:lnTo>
                  <a:lnTo>
                    <a:pt x="84" y="415"/>
                  </a:lnTo>
                  <a:lnTo>
                    <a:pt x="80" y="417"/>
                  </a:lnTo>
                  <a:lnTo>
                    <a:pt x="80" y="417"/>
                  </a:lnTo>
                  <a:lnTo>
                    <a:pt x="76" y="417"/>
                  </a:lnTo>
                  <a:lnTo>
                    <a:pt x="73" y="415"/>
                  </a:lnTo>
                  <a:lnTo>
                    <a:pt x="68" y="412"/>
                  </a:lnTo>
                  <a:lnTo>
                    <a:pt x="64" y="409"/>
                  </a:lnTo>
                  <a:lnTo>
                    <a:pt x="61" y="406"/>
                  </a:lnTo>
                  <a:lnTo>
                    <a:pt x="58" y="402"/>
                  </a:lnTo>
                  <a:lnTo>
                    <a:pt x="57" y="399"/>
                  </a:lnTo>
                  <a:lnTo>
                    <a:pt x="57" y="395"/>
                  </a:lnTo>
                  <a:lnTo>
                    <a:pt x="57" y="395"/>
                  </a:lnTo>
                  <a:lnTo>
                    <a:pt x="57" y="390"/>
                  </a:lnTo>
                  <a:lnTo>
                    <a:pt x="57" y="386"/>
                  </a:lnTo>
                  <a:lnTo>
                    <a:pt x="58" y="380"/>
                  </a:lnTo>
                  <a:lnTo>
                    <a:pt x="60" y="373"/>
                  </a:lnTo>
                  <a:lnTo>
                    <a:pt x="60" y="367"/>
                  </a:lnTo>
                  <a:lnTo>
                    <a:pt x="61" y="360"/>
                  </a:lnTo>
                  <a:lnTo>
                    <a:pt x="62" y="354"/>
                  </a:lnTo>
                  <a:lnTo>
                    <a:pt x="64" y="347"/>
                  </a:lnTo>
                  <a:lnTo>
                    <a:pt x="67" y="340"/>
                  </a:lnTo>
                  <a:lnTo>
                    <a:pt x="68" y="334"/>
                  </a:lnTo>
                  <a:lnTo>
                    <a:pt x="68" y="328"/>
                  </a:lnTo>
                  <a:lnTo>
                    <a:pt x="70" y="324"/>
                  </a:lnTo>
                  <a:lnTo>
                    <a:pt x="71" y="319"/>
                  </a:lnTo>
                  <a:lnTo>
                    <a:pt x="73" y="316"/>
                  </a:lnTo>
                  <a:lnTo>
                    <a:pt x="73" y="313"/>
                  </a:lnTo>
                  <a:lnTo>
                    <a:pt x="73" y="313"/>
                  </a:lnTo>
                  <a:lnTo>
                    <a:pt x="73" y="313"/>
                  </a:lnTo>
                  <a:lnTo>
                    <a:pt x="68" y="313"/>
                  </a:lnTo>
                  <a:lnTo>
                    <a:pt x="65" y="315"/>
                  </a:lnTo>
                  <a:lnTo>
                    <a:pt x="62" y="316"/>
                  </a:lnTo>
                  <a:lnTo>
                    <a:pt x="60" y="318"/>
                  </a:lnTo>
                  <a:lnTo>
                    <a:pt x="57" y="321"/>
                  </a:lnTo>
                  <a:lnTo>
                    <a:pt x="54" y="324"/>
                  </a:lnTo>
                  <a:lnTo>
                    <a:pt x="51" y="326"/>
                  </a:lnTo>
                  <a:lnTo>
                    <a:pt x="49" y="331"/>
                  </a:lnTo>
                  <a:lnTo>
                    <a:pt x="49" y="331"/>
                  </a:lnTo>
                  <a:lnTo>
                    <a:pt x="48" y="326"/>
                  </a:lnTo>
                  <a:lnTo>
                    <a:pt x="48" y="324"/>
                  </a:lnTo>
                  <a:lnTo>
                    <a:pt x="46" y="321"/>
                  </a:lnTo>
                  <a:lnTo>
                    <a:pt x="46" y="316"/>
                  </a:lnTo>
                  <a:lnTo>
                    <a:pt x="45" y="313"/>
                  </a:lnTo>
                  <a:lnTo>
                    <a:pt x="45" y="310"/>
                  </a:lnTo>
                  <a:lnTo>
                    <a:pt x="44" y="308"/>
                  </a:lnTo>
                  <a:lnTo>
                    <a:pt x="44" y="305"/>
                  </a:lnTo>
                  <a:lnTo>
                    <a:pt x="44" y="300"/>
                  </a:lnTo>
                  <a:lnTo>
                    <a:pt x="42" y="297"/>
                  </a:lnTo>
                  <a:lnTo>
                    <a:pt x="42" y="294"/>
                  </a:lnTo>
                  <a:lnTo>
                    <a:pt x="42" y="292"/>
                  </a:lnTo>
                  <a:lnTo>
                    <a:pt x="42" y="287"/>
                  </a:lnTo>
                  <a:lnTo>
                    <a:pt x="42" y="284"/>
                  </a:lnTo>
                  <a:lnTo>
                    <a:pt x="42" y="280"/>
                  </a:lnTo>
                  <a:lnTo>
                    <a:pt x="42" y="277"/>
                  </a:lnTo>
                  <a:lnTo>
                    <a:pt x="42" y="277"/>
                  </a:lnTo>
                  <a:lnTo>
                    <a:pt x="42" y="274"/>
                  </a:lnTo>
                  <a:lnTo>
                    <a:pt x="42" y="271"/>
                  </a:lnTo>
                  <a:lnTo>
                    <a:pt x="45" y="270"/>
                  </a:lnTo>
                  <a:lnTo>
                    <a:pt x="46" y="270"/>
                  </a:lnTo>
                  <a:lnTo>
                    <a:pt x="48" y="268"/>
                  </a:lnTo>
                  <a:lnTo>
                    <a:pt x="49" y="267"/>
                  </a:lnTo>
                  <a:lnTo>
                    <a:pt x="49" y="265"/>
                  </a:lnTo>
                  <a:lnTo>
                    <a:pt x="51" y="263"/>
                  </a:lnTo>
                  <a:lnTo>
                    <a:pt x="51" y="263"/>
                  </a:lnTo>
                  <a:lnTo>
                    <a:pt x="49" y="260"/>
                  </a:lnTo>
                  <a:lnTo>
                    <a:pt x="46" y="257"/>
                  </a:lnTo>
                  <a:lnTo>
                    <a:pt x="44" y="257"/>
                  </a:lnTo>
                  <a:lnTo>
                    <a:pt x="42" y="255"/>
                  </a:lnTo>
                  <a:lnTo>
                    <a:pt x="42" y="255"/>
                  </a:lnTo>
                  <a:lnTo>
                    <a:pt x="41" y="252"/>
                  </a:lnTo>
                  <a:lnTo>
                    <a:pt x="38" y="248"/>
                  </a:lnTo>
                  <a:lnTo>
                    <a:pt x="36" y="241"/>
                  </a:lnTo>
                  <a:lnTo>
                    <a:pt x="35" y="233"/>
                  </a:lnTo>
                  <a:lnTo>
                    <a:pt x="32" y="228"/>
                  </a:lnTo>
                  <a:lnTo>
                    <a:pt x="30" y="220"/>
                  </a:lnTo>
                  <a:lnTo>
                    <a:pt x="30" y="216"/>
                  </a:lnTo>
                  <a:lnTo>
                    <a:pt x="29" y="215"/>
                  </a:lnTo>
                  <a:lnTo>
                    <a:pt x="29" y="215"/>
                  </a:lnTo>
                  <a:lnTo>
                    <a:pt x="29" y="207"/>
                  </a:lnTo>
                  <a:lnTo>
                    <a:pt x="28" y="200"/>
                  </a:lnTo>
                  <a:lnTo>
                    <a:pt x="26" y="193"/>
                  </a:lnTo>
                  <a:lnTo>
                    <a:pt x="25" y="186"/>
                  </a:lnTo>
                  <a:lnTo>
                    <a:pt x="25" y="180"/>
                  </a:lnTo>
                  <a:lnTo>
                    <a:pt x="23" y="172"/>
                  </a:lnTo>
                  <a:lnTo>
                    <a:pt x="22" y="165"/>
                  </a:lnTo>
                  <a:lnTo>
                    <a:pt x="22" y="159"/>
                  </a:lnTo>
                  <a:lnTo>
                    <a:pt x="20" y="152"/>
                  </a:lnTo>
                  <a:lnTo>
                    <a:pt x="20" y="145"/>
                  </a:lnTo>
                  <a:lnTo>
                    <a:pt x="19" y="138"/>
                  </a:lnTo>
                  <a:lnTo>
                    <a:pt x="17" y="130"/>
                  </a:lnTo>
                  <a:lnTo>
                    <a:pt x="17" y="123"/>
                  </a:lnTo>
                  <a:lnTo>
                    <a:pt x="16" y="117"/>
                  </a:lnTo>
                  <a:lnTo>
                    <a:pt x="15" y="109"/>
                  </a:lnTo>
                  <a:lnTo>
                    <a:pt x="13" y="101"/>
                  </a:lnTo>
                  <a:lnTo>
                    <a:pt x="13" y="101"/>
                  </a:lnTo>
                  <a:lnTo>
                    <a:pt x="12" y="95"/>
                  </a:lnTo>
                  <a:lnTo>
                    <a:pt x="10" y="90"/>
                  </a:lnTo>
                  <a:lnTo>
                    <a:pt x="9" y="84"/>
                  </a:lnTo>
                  <a:lnTo>
                    <a:pt x="6" y="78"/>
                  </a:lnTo>
                  <a:lnTo>
                    <a:pt x="4" y="72"/>
                  </a:lnTo>
                  <a:lnTo>
                    <a:pt x="1" y="68"/>
                  </a:lnTo>
                  <a:lnTo>
                    <a:pt x="0" y="62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0" y="52"/>
                  </a:lnTo>
                  <a:lnTo>
                    <a:pt x="1" y="49"/>
                  </a:lnTo>
                  <a:lnTo>
                    <a:pt x="1" y="46"/>
                  </a:lnTo>
                  <a:lnTo>
                    <a:pt x="3" y="43"/>
                  </a:lnTo>
                  <a:lnTo>
                    <a:pt x="4" y="40"/>
                  </a:lnTo>
                  <a:lnTo>
                    <a:pt x="4" y="37"/>
                  </a:lnTo>
                  <a:lnTo>
                    <a:pt x="6" y="33"/>
                  </a:lnTo>
                  <a:lnTo>
                    <a:pt x="6" y="3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6021360" y="2936880"/>
              <a:ext cx="1225440" cy="1025640"/>
            </a:xfrm>
            <a:custGeom>
              <a:avLst/>
              <a:gdLst/>
              <a:ahLst/>
              <a:rect l="l" t="t" r="r" b="b"/>
              <a:pathLst>
                <a:path w="772" h="646">
                  <a:moveTo>
                    <a:pt x="14" y="18"/>
                  </a:moveTo>
                  <a:lnTo>
                    <a:pt x="12" y="16"/>
                  </a:lnTo>
                  <a:lnTo>
                    <a:pt x="9" y="16"/>
                  </a:lnTo>
                  <a:lnTo>
                    <a:pt x="7" y="15"/>
                  </a:lnTo>
                  <a:lnTo>
                    <a:pt x="4" y="14"/>
                  </a:lnTo>
                  <a:lnTo>
                    <a:pt x="3" y="12"/>
                  </a:lnTo>
                  <a:lnTo>
                    <a:pt x="1" y="11"/>
                  </a:lnTo>
                  <a:lnTo>
                    <a:pt x="0" y="9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5"/>
                  </a:lnTo>
                  <a:lnTo>
                    <a:pt x="3" y="3"/>
                  </a:lnTo>
                  <a:lnTo>
                    <a:pt x="3" y="2"/>
                  </a:lnTo>
                  <a:lnTo>
                    <a:pt x="6" y="2"/>
                  </a:lnTo>
                  <a:lnTo>
                    <a:pt x="7" y="2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4" y="2"/>
                  </a:lnTo>
                  <a:lnTo>
                    <a:pt x="17" y="2"/>
                  </a:lnTo>
                  <a:lnTo>
                    <a:pt x="19" y="3"/>
                  </a:lnTo>
                  <a:lnTo>
                    <a:pt x="20" y="6"/>
                  </a:lnTo>
                  <a:lnTo>
                    <a:pt x="22" y="8"/>
                  </a:lnTo>
                  <a:lnTo>
                    <a:pt x="23" y="11"/>
                  </a:lnTo>
                  <a:lnTo>
                    <a:pt x="25" y="12"/>
                  </a:lnTo>
                  <a:lnTo>
                    <a:pt x="26" y="15"/>
                  </a:lnTo>
                  <a:lnTo>
                    <a:pt x="32" y="19"/>
                  </a:lnTo>
                  <a:lnTo>
                    <a:pt x="38" y="25"/>
                  </a:lnTo>
                  <a:lnTo>
                    <a:pt x="44" y="30"/>
                  </a:lnTo>
                  <a:lnTo>
                    <a:pt x="49" y="34"/>
                  </a:lnTo>
                  <a:lnTo>
                    <a:pt x="55" y="37"/>
                  </a:lnTo>
                  <a:lnTo>
                    <a:pt x="60" y="41"/>
                  </a:lnTo>
                  <a:lnTo>
                    <a:pt x="65" y="44"/>
                  </a:lnTo>
                  <a:lnTo>
                    <a:pt x="71" y="47"/>
                  </a:lnTo>
                  <a:lnTo>
                    <a:pt x="76" y="50"/>
                  </a:lnTo>
                  <a:lnTo>
                    <a:pt x="81" y="51"/>
                  </a:lnTo>
                  <a:lnTo>
                    <a:pt x="86" y="54"/>
                  </a:lnTo>
                  <a:lnTo>
                    <a:pt x="90" y="56"/>
                  </a:lnTo>
                  <a:lnTo>
                    <a:pt x="94" y="57"/>
                  </a:lnTo>
                  <a:lnTo>
                    <a:pt x="99" y="60"/>
                  </a:lnTo>
                  <a:lnTo>
                    <a:pt x="105" y="62"/>
                  </a:lnTo>
                  <a:lnTo>
                    <a:pt x="109" y="63"/>
                  </a:lnTo>
                  <a:lnTo>
                    <a:pt x="113" y="66"/>
                  </a:lnTo>
                  <a:lnTo>
                    <a:pt x="118" y="67"/>
                  </a:lnTo>
                  <a:lnTo>
                    <a:pt x="122" y="69"/>
                  </a:lnTo>
                  <a:lnTo>
                    <a:pt x="126" y="72"/>
                  </a:lnTo>
                  <a:lnTo>
                    <a:pt x="131" y="73"/>
                  </a:lnTo>
                  <a:lnTo>
                    <a:pt x="135" y="76"/>
                  </a:lnTo>
                  <a:lnTo>
                    <a:pt x="139" y="79"/>
                  </a:lnTo>
                  <a:lnTo>
                    <a:pt x="144" y="80"/>
                  </a:lnTo>
                  <a:lnTo>
                    <a:pt x="147" y="82"/>
                  </a:lnTo>
                  <a:lnTo>
                    <a:pt x="148" y="85"/>
                  </a:lnTo>
                  <a:lnTo>
                    <a:pt x="148" y="88"/>
                  </a:lnTo>
                  <a:lnTo>
                    <a:pt x="150" y="91"/>
                  </a:lnTo>
                  <a:lnTo>
                    <a:pt x="151" y="93"/>
                  </a:lnTo>
                  <a:lnTo>
                    <a:pt x="153" y="95"/>
                  </a:lnTo>
                  <a:lnTo>
                    <a:pt x="154" y="96"/>
                  </a:lnTo>
                  <a:lnTo>
                    <a:pt x="157" y="98"/>
                  </a:lnTo>
                  <a:lnTo>
                    <a:pt x="160" y="96"/>
                  </a:lnTo>
                  <a:lnTo>
                    <a:pt x="161" y="95"/>
                  </a:lnTo>
                  <a:lnTo>
                    <a:pt x="164" y="93"/>
                  </a:lnTo>
                  <a:lnTo>
                    <a:pt x="167" y="93"/>
                  </a:lnTo>
                  <a:lnTo>
                    <a:pt x="169" y="93"/>
                  </a:lnTo>
                  <a:lnTo>
                    <a:pt x="171" y="93"/>
                  </a:lnTo>
                  <a:lnTo>
                    <a:pt x="171" y="93"/>
                  </a:lnTo>
                  <a:lnTo>
                    <a:pt x="173" y="93"/>
                  </a:lnTo>
                  <a:lnTo>
                    <a:pt x="174" y="95"/>
                  </a:lnTo>
                  <a:lnTo>
                    <a:pt x="174" y="95"/>
                  </a:lnTo>
                  <a:lnTo>
                    <a:pt x="176" y="93"/>
                  </a:lnTo>
                  <a:lnTo>
                    <a:pt x="179" y="93"/>
                  </a:lnTo>
                  <a:lnTo>
                    <a:pt x="179" y="98"/>
                  </a:lnTo>
                  <a:lnTo>
                    <a:pt x="180" y="102"/>
                  </a:lnTo>
                  <a:lnTo>
                    <a:pt x="182" y="105"/>
                  </a:lnTo>
                  <a:lnTo>
                    <a:pt x="185" y="108"/>
                  </a:lnTo>
                  <a:lnTo>
                    <a:pt x="186" y="111"/>
                  </a:lnTo>
                  <a:lnTo>
                    <a:pt x="189" y="112"/>
                  </a:lnTo>
                  <a:lnTo>
                    <a:pt x="192" y="112"/>
                  </a:lnTo>
                  <a:lnTo>
                    <a:pt x="195" y="114"/>
                  </a:lnTo>
                  <a:lnTo>
                    <a:pt x="198" y="114"/>
                  </a:lnTo>
                  <a:lnTo>
                    <a:pt x="202" y="114"/>
                  </a:lnTo>
                  <a:lnTo>
                    <a:pt x="206" y="115"/>
                  </a:lnTo>
                  <a:lnTo>
                    <a:pt x="211" y="115"/>
                  </a:lnTo>
                  <a:lnTo>
                    <a:pt x="215" y="115"/>
                  </a:lnTo>
                  <a:lnTo>
                    <a:pt x="219" y="117"/>
                  </a:lnTo>
                  <a:lnTo>
                    <a:pt x="224" y="118"/>
                  </a:lnTo>
                  <a:lnTo>
                    <a:pt x="228" y="120"/>
                  </a:lnTo>
                  <a:lnTo>
                    <a:pt x="231" y="121"/>
                  </a:lnTo>
                  <a:lnTo>
                    <a:pt x="234" y="123"/>
                  </a:lnTo>
                  <a:lnTo>
                    <a:pt x="235" y="125"/>
                  </a:lnTo>
                  <a:lnTo>
                    <a:pt x="237" y="128"/>
                  </a:lnTo>
                  <a:lnTo>
                    <a:pt x="238" y="131"/>
                  </a:lnTo>
                  <a:lnTo>
                    <a:pt x="240" y="133"/>
                  </a:lnTo>
                  <a:lnTo>
                    <a:pt x="241" y="134"/>
                  </a:lnTo>
                  <a:lnTo>
                    <a:pt x="244" y="136"/>
                  </a:lnTo>
                  <a:lnTo>
                    <a:pt x="248" y="140"/>
                  </a:lnTo>
                  <a:lnTo>
                    <a:pt x="256" y="143"/>
                  </a:lnTo>
                  <a:lnTo>
                    <a:pt x="263" y="147"/>
                  </a:lnTo>
                  <a:lnTo>
                    <a:pt x="272" y="153"/>
                  </a:lnTo>
                  <a:lnTo>
                    <a:pt x="279" y="157"/>
                  </a:lnTo>
                  <a:lnTo>
                    <a:pt x="283" y="163"/>
                  </a:lnTo>
                  <a:lnTo>
                    <a:pt x="288" y="169"/>
                  </a:lnTo>
                  <a:lnTo>
                    <a:pt x="289" y="175"/>
                  </a:lnTo>
                  <a:lnTo>
                    <a:pt x="289" y="178"/>
                  </a:lnTo>
                  <a:lnTo>
                    <a:pt x="289" y="181"/>
                  </a:lnTo>
                  <a:lnTo>
                    <a:pt x="288" y="184"/>
                  </a:lnTo>
                  <a:lnTo>
                    <a:pt x="286" y="186"/>
                  </a:lnTo>
                  <a:lnTo>
                    <a:pt x="286" y="189"/>
                  </a:lnTo>
                  <a:lnTo>
                    <a:pt x="285" y="192"/>
                  </a:lnTo>
                  <a:lnTo>
                    <a:pt x="283" y="194"/>
                  </a:lnTo>
                  <a:lnTo>
                    <a:pt x="283" y="195"/>
                  </a:lnTo>
                  <a:lnTo>
                    <a:pt x="285" y="202"/>
                  </a:lnTo>
                  <a:lnTo>
                    <a:pt x="286" y="208"/>
                  </a:lnTo>
                  <a:lnTo>
                    <a:pt x="289" y="213"/>
                  </a:lnTo>
                  <a:lnTo>
                    <a:pt x="294" y="216"/>
                  </a:lnTo>
                  <a:lnTo>
                    <a:pt x="298" y="217"/>
                  </a:lnTo>
                  <a:lnTo>
                    <a:pt x="304" y="218"/>
                  </a:lnTo>
                  <a:lnTo>
                    <a:pt x="310" y="218"/>
                  </a:lnTo>
                  <a:lnTo>
                    <a:pt x="317" y="218"/>
                  </a:lnTo>
                  <a:lnTo>
                    <a:pt x="321" y="220"/>
                  </a:lnTo>
                  <a:lnTo>
                    <a:pt x="326" y="221"/>
                  </a:lnTo>
                  <a:lnTo>
                    <a:pt x="328" y="224"/>
                  </a:lnTo>
                  <a:lnTo>
                    <a:pt x="330" y="227"/>
                  </a:lnTo>
                  <a:lnTo>
                    <a:pt x="331" y="232"/>
                  </a:lnTo>
                  <a:lnTo>
                    <a:pt x="334" y="234"/>
                  </a:lnTo>
                  <a:lnTo>
                    <a:pt x="337" y="236"/>
                  </a:lnTo>
                  <a:lnTo>
                    <a:pt x="340" y="237"/>
                  </a:lnTo>
                  <a:lnTo>
                    <a:pt x="343" y="236"/>
                  </a:lnTo>
                  <a:lnTo>
                    <a:pt x="344" y="236"/>
                  </a:lnTo>
                  <a:lnTo>
                    <a:pt x="346" y="234"/>
                  </a:lnTo>
                  <a:lnTo>
                    <a:pt x="349" y="233"/>
                  </a:lnTo>
                  <a:lnTo>
                    <a:pt x="350" y="232"/>
                  </a:lnTo>
                  <a:lnTo>
                    <a:pt x="352" y="230"/>
                  </a:lnTo>
                  <a:lnTo>
                    <a:pt x="355" y="230"/>
                  </a:lnTo>
                  <a:lnTo>
                    <a:pt x="356" y="229"/>
                  </a:lnTo>
                  <a:lnTo>
                    <a:pt x="363" y="230"/>
                  </a:lnTo>
                  <a:lnTo>
                    <a:pt x="369" y="232"/>
                  </a:lnTo>
                  <a:lnTo>
                    <a:pt x="376" y="233"/>
                  </a:lnTo>
                  <a:lnTo>
                    <a:pt x="382" y="236"/>
                  </a:lnTo>
                  <a:lnTo>
                    <a:pt x="387" y="239"/>
                  </a:lnTo>
                  <a:lnTo>
                    <a:pt x="392" y="242"/>
                  </a:lnTo>
                  <a:lnTo>
                    <a:pt x="398" y="245"/>
                  </a:lnTo>
                  <a:lnTo>
                    <a:pt x="403" y="246"/>
                  </a:lnTo>
                  <a:lnTo>
                    <a:pt x="407" y="246"/>
                  </a:lnTo>
                  <a:lnTo>
                    <a:pt x="410" y="246"/>
                  </a:lnTo>
                  <a:lnTo>
                    <a:pt x="414" y="246"/>
                  </a:lnTo>
                  <a:lnTo>
                    <a:pt x="417" y="246"/>
                  </a:lnTo>
                  <a:lnTo>
                    <a:pt x="421" y="246"/>
                  </a:lnTo>
                  <a:lnTo>
                    <a:pt x="424" y="246"/>
                  </a:lnTo>
                  <a:lnTo>
                    <a:pt x="429" y="246"/>
                  </a:lnTo>
                  <a:lnTo>
                    <a:pt x="432" y="246"/>
                  </a:lnTo>
                  <a:lnTo>
                    <a:pt x="436" y="246"/>
                  </a:lnTo>
                  <a:lnTo>
                    <a:pt x="440" y="246"/>
                  </a:lnTo>
                  <a:lnTo>
                    <a:pt x="443" y="246"/>
                  </a:lnTo>
                  <a:lnTo>
                    <a:pt x="448" y="245"/>
                  </a:lnTo>
                  <a:lnTo>
                    <a:pt x="450" y="243"/>
                  </a:lnTo>
                  <a:lnTo>
                    <a:pt x="453" y="242"/>
                  </a:lnTo>
                  <a:lnTo>
                    <a:pt x="456" y="240"/>
                  </a:lnTo>
                  <a:lnTo>
                    <a:pt x="461" y="239"/>
                  </a:lnTo>
                  <a:lnTo>
                    <a:pt x="462" y="237"/>
                  </a:lnTo>
                  <a:lnTo>
                    <a:pt x="466" y="237"/>
                  </a:lnTo>
                  <a:lnTo>
                    <a:pt x="469" y="236"/>
                  </a:lnTo>
                  <a:lnTo>
                    <a:pt x="472" y="234"/>
                  </a:lnTo>
                  <a:lnTo>
                    <a:pt x="475" y="233"/>
                  </a:lnTo>
                  <a:lnTo>
                    <a:pt x="478" y="233"/>
                  </a:lnTo>
                  <a:lnTo>
                    <a:pt x="482" y="232"/>
                  </a:lnTo>
                  <a:lnTo>
                    <a:pt x="485" y="232"/>
                  </a:lnTo>
                  <a:lnTo>
                    <a:pt x="490" y="232"/>
                  </a:lnTo>
                  <a:lnTo>
                    <a:pt x="493" y="233"/>
                  </a:lnTo>
                  <a:lnTo>
                    <a:pt x="494" y="234"/>
                  </a:lnTo>
                  <a:lnTo>
                    <a:pt x="497" y="236"/>
                  </a:lnTo>
                  <a:lnTo>
                    <a:pt x="498" y="237"/>
                  </a:lnTo>
                  <a:lnTo>
                    <a:pt x="501" y="239"/>
                  </a:lnTo>
                  <a:lnTo>
                    <a:pt x="503" y="240"/>
                  </a:lnTo>
                  <a:lnTo>
                    <a:pt x="506" y="240"/>
                  </a:lnTo>
                  <a:lnTo>
                    <a:pt x="509" y="240"/>
                  </a:lnTo>
                  <a:lnTo>
                    <a:pt x="513" y="239"/>
                  </a:lnTo>
                  <a:lnTo>
                    <a:pt x="516" y="237"/>
                  </a:lnTo>
                  <a:lnTo>
                    <a:pt x="519" y="234"/>
                  </a:lnTo>
                  <a:lnTo>
                    <a:pt x="522" y="232"/>
                  </a:lnTo>
                  <a:lnTo>
                    <a:pt x="523" y="230"/>
                  </a:lnTo>
                  <a:lnTo>
                    <a:pt x="526" y="227"/>
                  </a:lnTo>
                  <a:lnTo>
                    <a:pt x="529" y="226"/>
                  </a:lnTo>
                  <a:lnTo>
                    <a:pt x="530" y="224"/>
                  </a:lnTo>
                  <a:lnTo>
                    <a:pt x="533" y="223"/>
                  </a:lnTo>
                  <a:lnTo>
                    <a:pt x="536" y="223"/>
                  </a:lnTo>
                  <a:lnTo>
                    <a:pt x="541" y="221"/>
                  </a:lnTo>
                  <a:lnTo>
                    <a:pt x="544" y="220"/>
                  </a:lnTo>
                  <a:lnTo>
                    <a:pt x="546" y="220"/>
                  </a:lnTo>
                  <a:lnTo>
                    <a:pt x="549" y="218"/>
                  </a:lnTo>
                  <a:lnTo>
                    <a:pt x="554" y="218"/>
                  </a:lnTo>
                  <a:lnTo>
                    <a:pt x="557" y="218"/>
                  </a:lnTo>
                  <a:lnTo>
                    <a:pt x="559" y="217"/>
                  </a:lnTo>
                  <a:lnTo>
                    <a:pt x="564" y="217"/>
                  </a:lnTo>
                  <a:lnTo>
                    <a:pt x="567" y="216"/>
                  </a:lnTo>
                  <a:lnTo>
                    <a:pt x="570" y="216"/>
                  </a:lnTo>
                  <a:lnTo>
                    <a:pt x="573" y="214"/>
                  </a:lnTo>
                  <a:lnTo>
                    <a:pt x="575" y="214"/>
                  </a:lnTo>
                  <a:lnTo>
                    <a:pt x="578" y="213"/>
                  </a:lnTo>
                  <a:lnTo>
                    <a:pt x="578" y="223"/>
                  </a:lnTo>
                  <a:lnTo>
                    <a:pt x="577" y="226"/>
                  </a:lnTo>
                  <a:lnTo>
                    <a:pt x="574" y="229"/>
                  </a:lnTo>
                  <a:lnTo>
                    <a:pt x="573" y="232"/>
                  </a:lnTo>
                  <a:lnTo>
                    <a:pt x="570" y="234"/>
                  </a:lnTo>
                  <a:lnTo>
                    <a:pt x="568" y="237"/>
                  </a:lnTo>
                  <a:lnTo>
                    <a:pt x="567" y="242"/>
                  </a:lnTo>
                  <a:lnTo>
                    <a:pt x="565" y="245"/>
                  </a:lnTo>
                  <a:lnTo>
                    <a:pt x="564" y="246"/>
                  </a:lnTo>
                  <a:lnTo>
                    <a:pt x="562" y="250"/>
                  </a:lnTo>
                  <a:lnTo>
                    <a:pt x="561" y="253"/>
                  </a:lnTo>
                  <a:lnTo>
                    <a:pt x="559" y="256"/>
                  </a:lnTo>
                  <a:lnTo>
                    <a:pt x="558" y="259"/>
                  </a:lnTo>
                  <a:lnTo>
                    <a:pt x="557" y="262"/>
                  </a:lnTo>
                  <a:lnTo>
                    <a:pt x="555" y="266"/>
                  </a:lnTo>
                  <a:lnTo>
                    <a:pt x="554" y="269"/>
                  </a:lnTo>
                  <a:lnTo>
                    <a:pt x="552" y="274"/>
                  </a:lnTo>
                  <a:lnTo>
                    <a:pt x="558" y="272"/>
                  </a:lnTo>
                  <a:lnTo>
                    <a:pt x="561" y="269"/>
                  </a:lnTo>
                  <a:lnTo>
                    <a:pt x="565" y="266"/>
                  </a:lnTo>
                  <a:lnTo>
                    <a:pt x="568" y="263"/>
                  </a:lnTo>
                  <a:lnTo>
                    <a:pt x="571" y="261"/>
                  </a:lnTo>
                  <a:lnTo>
                    <a:pt x="575" y="258"/>
                  </a:lnTo>
                  <a:lnTo>
                    <a:pt x="580" y="256"/>
                  </a:lnTo>
                  <a:lnTo>
                    <a:pt x="584" y="256"/>
                  </a:lnTo>
                  <a:lnTo>
                    <a:pt x="590" y="256"/>
                  </a:lnTo>
                  <a:lnTo>
                    <a:pt x="594" y="256"/>
                  </a:lnTo>
                  <a:lnTo>
                    <a:pt x="597" y="258"/>
                  </a:lnTo>
                  <a:lnTo>
                    <a:pt x="600" y="259"/>
                  </a:lnTo>
                  <a:lnTo>
                    <a:pt x="605" y="261"/>
                  </a:lnTo>
                  <a:lnTo>
                    <a:pt x="607" y="262"/>
                  </a:lnTo>
                  <a:lnTo>
                    <a:pt x="612" y="263"/>
                  </a:lnTo>
                  <a:lnTo>
                    <a:pt x="616" y="263"/>
                  </a:lnTo>
                  <a:lnTo>
                    <a:pt x="621" y="263"/>
                  </a:lnTo>
                  <a:lnTo>
                    <a:pt x="625" y="263"/>
                  </a:lnTo>
                  <a:lnTo>
                    <a:pt x="629" y="262"/>
                  </a:lnTo>
                  <a:lnTo>
                    <a:pt x="632" y="262"/>
                  </a:lnTo>
                  <a:lnTo>
                    <a:pt x="637" y="262"/>
                  </a:lnTo>
                  <a:lnTo>
                    <a:pt x="639" y="261"/>
                  </a:lnTo>
                  <a:lnTo>
                    <a:pt x="642" y="261"/>
                  </a:lnTo>
                  <a:lnTo>
                    <a:pt x="645" y="259"/>
                  </a:lnTo>
                  <a:lnTo>
                    <a:pt x="648" y="258"/>
                  </a:lnTo>
                  <a:lnTo>
                    <a:pt x="651" y="258"/>
                  </a:lnTo>
                  <a:lnTo>
                    <a:pt x="655" y="256"/>
                  </a:lnTo>
                  <a:lnTo>
                    <a:pt x="658" y="256"/>
                  </a:lnTo>
                  <a:lnTo>
                    <a:pt x="661" y="256"/>
                  </a:lnTo>
                  <a:lnTo>
                    <a:pt x="666" y="255"/>
                  </a:lnTo>
                  <a:lnTo>
                    <a:pt x="669" y="255"/>
                  </a:lnTo>
                  <a:lnTo>
                    <a:pt x="673" y="255"/>
                  </a:lnTo>
                  <a:lnTo>
                    <a:pt x="680" y="255"/>
                  </a:lnTo>
                  <a:lnTo>
                    <a:pt x="686" y="256"/>
                  </a:lnTo>
                  <a:lnTo>
                    <a:pt x="690" y="259"/>
                  </a:lnTo>
                  <a:lnTo>
                    <a:pt x="695" y="262"/>
                  </a:lnTo>
                  <a:lnTo>
                    <a:pt x="699" y="266"/>
                  </a:lnTo>
                  <a:lnTo>
                    <a:pt x="702" y="271"/>
                  </a:lnTo>
                  <a:lnTo>
                    <a:pt x="705" y="275"/>
                  </a:lnTo>
                  <a:lnTo>
                    <a:pt x="708" y="279"/>
                  </a:lnTo>
                  <a:lnTo>
                    <a:pt x="711" y="284"/>
                  </a:lnTo>
                  <a:lnTo>
                    <a:pt x="712" y="290"/>
                  </a:lnTo>
                  <a:lnTo>
                    <a:pt x="715" y="294"/>
                  </a:lnTo>
                  <a:lnTo>
                    <a:pt x="718" y="298"/>
                  </a:lnTo>
                  <a:lnTo>
                    <a:pt x="722" y="301"/>
                  </a:lnTo>
                  <a:lnTo>
                    <a:pt x="725" y="304"/>
                  </a:lnTo>
                  <a:lnTo>
                    <a:pt x="731" y="307"/>
                  </a:lnTo>
                  <a:lnTo>
                    <a:pt x="737" y="309"/>
                  </a:lnTo>
                  <a:lnTo>
                    <a:pt x="741" y="310"/>
                  </a:lnTo>
                  <a:lnTo>
                    <a:pt x="748" y="313"/>
                  </a:lnTo>
                  <a:lnTo>
                    <a:pt x="754" y="317"/>
                  </a:lnTo>
                  <a:lnTo>
                    <a:pt x="759" y="322"/>
                  </a:lnTo>
                  <a:lnTo>
                    <a:pt x="764" y="327"/>
                  </a:lnTo>
                  <a:lnTo>
                    <a:pt x="769" y="335"/>
                  </a:lnTo>
                  <a:lnTo>
                    <a:pt x="770" y="340"/>
                  </a:lnTo>
                  <a:lnTo>
                    <a:pt x="772" y="348"/>
                  </a:lnTo>
                  <a:lnTo>
                    <a:pt x="750" y="431"/>
                  </a:lnTo>
                  <a:lnTo>
                    <a:pt x="748" y="435"/>
                  </a:lnTo>
                  <a:lnTo>
                    <a:pt x="715" y="397"/>
                  </a:lnTo>
                  <a:lnTo>
                    <a:pt x="417" y="593"/>
                  </a:lnTo>
                  <a:lnTo>
                    <a:pt x="417" y="590"/>
                  </a:lnTo>
                  <a:lnTo>
                    <a:pt x="416" y="587"/>
                  </a:lnTo>
                  <a:lnTo>
                    <a:pt x="414" y="586"/>
                  </a:lnTo>
                  <a:lnTo>
                    <a:pt x="414" y="583"/>
                  </a:lnTo>
                  <a:lnTo>
                    <a:pt x="413" y="580"/>
                  </a:lnTo>
                  <a:lnTo>
                    <a:pt x="411" y="577"/>
                  </a:lnTo>
                  <a:lnTo>
                    <a:pt x="410" y="576"/>
                  </a:lnTo>
                  <a:lnTo>
                    <a:pt x="408" y="573"/>
                  </a:lnTo>
                  <a:lnTo>
                    <a:pt x="405" y="570"/>
                  </a:lnTo>
                  <a:lnTo>
                    <a:pt x="403" y="569"/>
                  </a:lnTo>
                  <a:lnTo>
                    <a:pt x="398" y="567"/>
                  </a:lnTo>
                  <a:lnTo>
                    <a:pt x="395" y="566"/>
                  </a:lnTo>
                  <a:lnTo>
                    <a:pt x="391" y="564"/>
                  </a:lnTo>
                  <a:lnTo>
                    <a:pt x="388" y="561"/>
                  </a:lnTo>
                  <a:lnTo>
                    <a:pt x="385" y="558"/>
                  </a:lnTo>
                  <a:lnTo>
                    <a:pt x="385" y="556"/>
                  </a:lnTo>
                  <a:lnTo>
                    <a:pt x="385" y="553"/>
                  </a:lnTo>
                  <a:lnTo>
                    <a:pt x="388" y="550"/>
                  </a:lnTo>
                  <a:lnTo>
                    <a:pt x="391" y="548"/>
                  </a:lnTo>
                  <a:lnTo>
                    <a:pt x="394" y="545"/>
                  </a:lnTo>
                  <a:lnTo>
                    <a:pt x="397" y="544"/>
                  </a:lnTo>
                  <a:lnTo>
                    <a:pt x="400" y="542"/>
                  </a:lnTo>
                  <a:lnTo>
                    <a:pt x="403" y="540"/>
                  </a:lnTo>
                  <a:lnTo>
                    <a:pt x="403" y="537"/>
                  </a:lnTo>
                  <a:lnTo>
                    <a:pt x="401" y="532"/>
                  </a:lnTo>
                  <a:lnTo>
                    <a:pt x="400" y="529"/>
                  </a:lnTo>
                  <a:lnTo>
                    <a:pt x="397" y="529"/>
                  </a:lnTo>
                  <a:lnTo>
                    <a:pt x="394" y="528"/>
                  </a:lnTo>
                  <a:lnTo>
                    <a:pt x="391" y="529"/>
                  </a:lnTo>
                  <a:lnTo>
                    <a:pt x="387" y="531"/>
                  </a:lnTo>
                  <a:lnTo>
                    <a:pt x="382" y="534"/>
                  </a:lnTo>
                  <a:lnTo>
                    <a:pt x="378" y="538"/>
                  </a:lnTo>
                  <a:lnTo>
                    <a:pt x="375" y="542"/>
                  </a:lnTo>
                  <a:lnTo>
                    <a:pt x="371" y="547"/>
                  </a:lnTo>
                  <a:lnTo>
                    <a:pt x="369" y="551"/>
                  </a:lnTo>
                  <a:lnTo>
                    <a:pt x="368" y="556"/>
                  </a:lnTo>
                  <a:lnTo>
                    <a:pt x="369" y="560"/>
                  </a:lnTo>
                  <a:lnTo>
                    <a:pt x="371" y="564"/>
                  </a:lnTo>
                  <a:lnTo>
                    <a:pt x="372" y="567"/>
                  </a:lnTo>
                  <a:lnTo>
                    <a:pt x="375" y="570"/>
                  </a:lnTo>
                  <a:lnTo>
                    <a:pt x="378" y="571"/>
                  </a:lnTo>
                  <a:lnTo>
                    <a:pt x="382" y="574"/>
                  </a:lnTo>
                  <a:lnTo>
                    <a:pt x="385" y="576"/>
                  </a:lnTo>
                  <a:lnTo>
                    <a:pt x="388" y="579"/>
                  </a:lnTo>
                  <a:lnTo>
                    <a:pt x="389" y="582"/>
                  </a:lnTo>
                  <a:lnTo>
                    <a:pt x="391" y="585"/>
                  </a:lnTo>
                  <a:lnTo>
                    <a:pt x="391" y="586"/>
                  </a:lnTo>
                  <a:lnTo>
                    <a:pt x="391" y="589"/>
                  </a:lnTo>
                  <a:lnTo>
                    <a:pt x="391" y="592"/>
                  </a:lnTo>
                  <a:lnTo>
                    <a:pt x="389" y="595"/>
                  </a:lnTo>
                  <a:lnTo>
                    <a:pt x="389" y="596"/>
                  </a:lnTo>
                  <a:lnTo>
                    <a:pt x="389" y="599"/>
                  </a:lnTo>
                  <a:lnTo>
                    <a:pt x="389" y="603"/>
                  </a:lnTo>
                  <a:lnTo>
                    <a:pt x="391" y="608"/>
                  </a:lnTo>
                  <a:lnTo>
                    <a:pt x="394" y="612"/>
                  </a:lnTo>
                  <a:lnTo>
                    <a:pt x="397" y="617"/>
                  </a:lnTo>
                  <a:lnTo>
                    <a:pt x="400" y="619"/>
                  </a:lnTo>
                  <a:lnTo>
                    <a:pt x="401" y="624"/>
                  </a:lnTo>
                  <a:lnTo>
                    <a:pt x="403" y="630"/>
                  </a:lnTo>
                  <a:lnTo>
                    <a:pt x="404" y="634"/>
                  </a:lnTo>
                  <a:lnTo>
                    <a:pt x="404" y="635"/>
                  </a:lnTo>
                  <a:lnTo>
                    <a:pt x="403" y="637"/>
                  </a:lnTo>
                  <a:lnTo>
                    <a:pt x="401" y="638"/>
                  </a:lnTo>
                  <a:lnTo>
                    <a:pt x="400" y="641"/>
                  </a:lnTo>
                  <a:lnTo>
                    <a:pt x="398" y="643"/>
                  </a:lnTo>
                  <a:lnTo>
                    <a:pt x="397" y="644"/>
                  </a:lnTo>
                  <a:lnTo>
                    <a:pt x="395" y="646"/>
                  </a:lnTo>
                  <a:lnTo>
                    <a:pt x="394" y="646"/>
                  </a:lnTo>
                  <a:lnTo>
                    <a:pt x="391" y="646"/>
                  </a:lnTo>
                  <a:lnTo>
                    <a:pt x="388" y="644"/>
                  </a:lnTo>
                  <a:lnTo>
                    <a:pt x="387" y="643"/>
                  </a:lnTo>
                  <a:lnTo>
                    <a:pt x="384" y="641"/>
                  </a:lnTo>
                  <a:lnTo>
                    <a:pt x="382" y="640"/>
                  </a:lnTo>
                  <a:lnTo>
                    <a:pt x="381" y="638"/>
                  </a:lnTo>
                  <a:lnTo>
                    <a:pt x="378" y="637"/>
                  </a:lnTo>
                  <a:lnTo>
                    <a:pt x="376" y="637"/>
                  </a:lnTo>
                  <a:lnTo>
                    <a:pt x="373" y="637"/>
                  </a:lnTo>
                  <a:lnTo>
                    <a:pt x="372" y="638"/>
                  </a:lnTo>
                  <a:lnTo>
                    <a:pt x="371" y="638"/>
                  </a:lnTo>
                  <a:lnTo>
                    <a:pt x="369" y="640"/>
                  </a:lnTo>
                  <a:lnTo>
                    <a:pt x="368" y="641"/>
                  </a:lnTo>
                  <a:lnTo>
                    <a:pt x="368" y="643"/>
                  </a:lnTo>
                  <a:lnTo>
                    <a:pt x="366" y="643"/>
                  </a:lnTo>
                  <a:lnTo>
                    <a:pt x="365" y="643"/>
                  </a:lnTo>
                  <a:lnTo>
                    <a:pt x="360" y="643"/>
                  </a:lnTo>
                  <a:lnTo>
                    <a:pt x="359" y="641"/>
                  </a:lnTo>
                  <a:lnTo>
                    <a:pt x="356" y="638"/>
                  </a:lnTo>
                  <a:lnTo>
                    <a:pt x="355" y="635"/>
                  </a:lnTo>
                  <a:lnTo>
                    <a:pt x="352" y="633"/>
                  </a:lnTo>
                  <a:lnTo>
                    <a:pt x="350" y="631"/>
                  </a:lnTo>
                  <a:lnTo>
                    <a:pt x="347" y="630"/>
                  </a:lnTo>
                  <a:lnTo>
                    <a:pt x="344" y="628"/>
                  </a:lnTo>
                  <a:lnTo>
                    <a:pt x="341" y="630"/>
                  </a:lnTo>
                  <a:lnTo>
                    <a:pt x="340" y="630"/>
                  </a:lnTo>
                  <a:lnTo>
                    <a:pt x="337" y="633"/>
                  </a:lnTo>
                  <a:lnTo>
                    <a:pt x="336" y="634"/>
                  </a:lnTo>
                  <a:lnTo>
                    <a:pt x="334" y="637"/>
                  </a:lnTo>
                  <a:lnTo>
                    <a:pt x="334" y="640"/>
                  </a:lnTo>
                  <a:lnTo>
                    <a:pt x="333" y="641"/>
                  </a:lnTo>
                  <a:lnTo>
                    <a:pt x="331" y="643"/>
                  </a:lnTo>
                  <a:lnTo>
                    <a:pt x="330" y="641"/>
                  </a:lnTo>
                  <a:lnTo>
                    <a:pt x="328" y="640"/>
                  </a:lnTo>
                  <a:lnTo>
                    <a:pt x="326" y="638"/>
                  </a:lnTo>
                  <a:lnTo>
                    <a:pt x="324" y="638"/>
                  </a:lnTo>
                  <a:lnTo>
                    <a:pt x="320" y="638"/>
                  </a:lnTo>
                  <a:lnTo>
                    <a:pt x="317" y="638"/>
                  </a:lnTo>
                  <a:lnTo>
                    <a:pt x="314" y="638"/>
                  </a:lnTo>
                  <a:lnTo>
                    <a:pt x="311" y="638"/>
                  </a:lnTo>
                  <a:lnTo>
                    <a:pt x="308" y="638"/>
                  </a:lnTo>
                  <a:lnTo>
                    <a:pt x="307" y="638"/>
                  </a:lnTo>
                  <a:lnTo>
                    <a:pt x="304" y="638"/>
                  </a:lnTo>
                  <a:lnTo>
                    <a:pt x="299" y="638"/>
                  </a:lnTo>
                  <a:lnTo>
                    <a:pt x="296" y="638"/>
                  </a:lnTo>
                  <a:lnTo>
                    <a:pt x="295" y="640"/>
                  </a:lnTo>
                  <a:lnTo>
                    <a:pt x="294" y="641"/>
                  </a:lnTo>
                  <a:lnTo>
                    <a:pt x="292" y="643"/>
                  </a:lnTo>
                  <a:lnTo>
                    <a:pt x="289" y="641"/>
                  </a:lnTo>
                  <a:lnTo>
                    <a:pt x="289" y="640"/>
                  </a:lnTo>
                  <a:lnTo>
                    <a:pt x="288" y="638"/>
                  </a:lnTo>
                  <a:lnTo>
                    <a:pt x="288" y="637"/>
                  </a:lnTo>
                  <a:lnTo>
                    <a:pt x="288" y="634"/>
                  </a:lnTo>
                  <a:lnTo>
                    <a:pt x="288" y="633"/>
                  </a:lnTo>
                  <a:lnTo>
                    <a:pt x="288" y="631"/>
                  </a:lnTo>
                  <a:lnTo>
                    <a:pt x="286" y="628"/>
                  </a:lnTo>
                  <a:lnTo>
                    <a:pt x="285" y="625"/>
                  </a:lnTo>
                  <a:lnTo>
                    <a:pt x="283" y="624"/>
                  </a:lnTo>
                  <a:lnTo>
                    <a:pt x="282" y="622"/>
                  </a:lnTo>
                  <a:lnTo>
                    <a:pt x="279" y="622"/>
                  </a:lnTo>
                  <a:lnTo>
                    <a:pt x="276" y="621"/>
                  </a:lnTo>
                  <a:lnTo>
                    <a:pt x="275" y="619"/>
                  </a:lnTo>
                  <a:lnTo>
                    <a:pt x="273" y="618"/>
                  </a:lnTo>
                  <a:lnTo>
                    <a:pt x="273" y="617"/>
                  </a:lnTo>
                  <a:lnTo>
                    <a:pt x="273" y="612"/>
                  </a:lnTo>
                  <a:lnTo>
                    <a:pt x="273" y="608"/>
                  </a:lnTo>
                  <a:lnTo>
                    <a:pt x="273" y="605"/>
                  </a:lnTo>
                  <a:lnTo>
                    <a:pt x="273" y="601"/>
                  </a:lnTo>
                  <a:lnTo>
                    <a:pt x="273" y="598"/>
                  </a:lnTo>
                  <a:lnTo>
                    <a:pt x="273" y="595"/>
                  </a:lnTo>
                  <a:lnTo>
                    <a:pt x="273" y="592"/>
                  </a:lnTo>
                  <a:lnTo>
                    <a:pt x="273" y="587"/>
                  </a:lnTo>
                  <a:lnTo>
                    <a:pt x="272" y="587"/>
                  </a:lnTo>
                  <a:lnTo>
                    <a:pt x="270" y="587"/>
                  </a:lnTo>
                  <a:lnTo>
                    <a:pt x="269" y="587"/>
                  </a:lnTo>
                  <a:lnTo>
                    <a:pt x="267" y="587"/>
                  </a:lnTo>
                  <a:lnTo>
                    <a:pt x="267" y="587"/>
                  </a:lnTo>
                  <a:lnTo>
                    <a:pt x="266" y="587"/>
                  </a:lnTo>
                  <a:lnTo>
                    <a:pt x="264" y="587"/>
                  </a:lnTo>
                  <a:lnTo>
                    <a:pt x="263" y="587"/>
                  </a:lnTo>
                  <a:lnTo>
                    <a:pt x="257" y="589"/>
                  </a:lnTo>
                  <a:lnTo>
                    <a:pt x="254" y="593"/>
                  </a:lnTo>
                  <a:lnTo>
                    <a:pt x="253" y="599"/>
                  </a:lnTo>
                  <a:lnTo>
                    <a:pt x="251" y="605"/>
                  </a:lnTo>
                  <a:lnTo>
                    <a:pt x="250" y="612"/>
                  </a:lnTo>
                  <a:lnTo>
                    <a:pt x="250" y="617"/>
                  </a:lnTo>
                  <a:lnTo>
                    <a:pt x="247" y="621"/>
                  </a:lnTo>
                  <a:lnTo>
                    <a:pt x="243" y="622"/>
                  </a:lnTo>
                  <a:lnTo>
                    <a:pt x="241" y="622"/>
                  </a:lnTo>
                  <a:lnTo>
                    <a:pt x="238" y="619"/>
                  </a:lnTo>
                  <a:lnTo>
                    <a:pt x="234" y="617"/>
                  </a:lnTo>
                  <a:lnTo>
                    <a:pt x="228" y="614"/>
                  </a:lnTo>
                  <a:lnTo>
                    <a:pt x="224" y="611"/>
                  </a:lnTo>
                  <a:lnTo>
                    <a:pt x="219" y="608"/>
                  </a:lnTo>
                  <a:lnTo>
                    <a:pt x="217" y="605"/>
                  </a:lnTo>
                  <a:lnTo>
                    <a:pt x="215" y="603"/>
                  </a:lnTo>
                  <a:lnTo>
                    <a:pt x="217" y="601"/>
                  </a:lnTo>
                  <a:lnTo>
                    <a:pt x="217" y="598"/>
                  </a:lnTo>
                  <a:lnTo>
                    <a:pt x="218" y="596"/>
                  </a:lnTo>
                  <a:lnTo>
                    <a:pt x="219" y="596"/>
                  </a:lnTo>
                  <a:lnTo>
                    <a:pt x="221" y="595"/>
                  </a:lnTo>
                  <a:lnTo>
                    <a:pt x="222" y="593"/>
                  </a:lnTo>
                  <a:lnTo>
                    <a:pt x="222" y="592"/>
                  </a:lnTo>
                  <a:lnTo>
                    <a:pt x="222" y="589"/>
                  </a:lnTo>
                  <a:lnTo>
                    <a:pt x="222" y="587"/>
                  </a:lnTo>
                  <a:lnTo>
                    <a:pt x="222" y="586"/>
                  </a:lnTo>
                  <a:lnTo>
                    <a:pt x="221" y="585"/>
                  </a:lnTo>
                  <a:lnTo>
                    <a:pt x="219" y="583"/>
                  </a:lnTo>
                  <a:lnTo>
                    <a:pt x="218" y="582"/>
                  </a:lnTo>
                  <a:lnTo>
                    <a:pt x="217" y="579"/>
                  </a:lnTo>
                  <a:lnTo>
                    <a:pt x="217" y="577"/>
                  </a:lnTo>
                  <a:lnTo>
                    <a:pt x="215" y="574"/>
                  </a:lnTo>
                  <a:lnTo>
                    <a:pt x="215" y="573"/>
                  </a:lnTo>
                  <a:lnTo>
                    <a:pt x="217" y="571"/>
                  </a:lnTo>
                  <a:lnTo>
                    <a:pt x="217" y="570"/>
                  </a:lnTo>
                  <a:lnTo>
                    <a:pt x="218" y="569"/>
                  </a:lnTo>
                  <a:lnTo>
                    <a:pt x="218" y="569"/>
                  </a:lnTo>
                  <a:lnTo>
                    <a:pt x="218" y="567"/>
                  </a:lnTo>
                  <a:lnTo>
                    <a:pt x="219" y="566"/>
                  </a:lnTo>
                  <a:lnTo>
                    <a:pt x="219" y="566"/>
                  </a:lnTo>
                  <a:lnTo>
                    <a:pt x="215" y="563"/>
                  </a:lnTo>
                  <a:lnTo>
                    <a:pt x="209" y="560"/>
                  </a:lnTo>
                  <a:lnTo>
                    <a:pt x="203" y="558"/>
                  </a:lnTo>
                  <a:lnTo>
                    <a:pt x="199" y="558"/>
                  </a:lnTo>
                  <a:lnTo>
                    <a:pt x="193" y="557"/>
                  </a:lnTo>
                  <a:lnTo>
                    <a:pt x="189" y="557"/>
                  </a:lnTo>
                  <a:lnTo>
                    <a:pt x="183" y="556"/>
                  </a:lnTo>
                  <a:lnTo>
                    <a:pt x="179" y="554"/>
                  </a:lnTo>
                  <a:lnTo>
                    <a:pt x="173" y="551"/>
                  </a:lnTo>
                  <a:lnTo>
                    <a:pt x="170" y="548"/>
                  </a:lnTo>
                  <a:lnTo>
                    <a:pt x="167" y="544"/>
                  </a:lnTo>
                  <a:lnTo>
                    <a:pt x="164" y="540"/>
                  </a:lnTo>
                  <a:lnTo>
                    <a:pt x="163" y="535"/>
                  </a:lnTo>
                  <a:lnTo>
                    <a:pt x="160" y="531"/>
                  </a:lnTo>
                  <a:lnTo>
                    <a:pt x="158" y="526"/>
                  </a:lnTo>
                  <a:lnTo>
                    <a:pt x="154" y="522"/>
                  </a:lnTo>
                  <a:lnTo>
                    <a:pt x="153" y="521"/>
                  </a:lnTo>
                  <a:lnTo>
                    <a:pt x="151" y="521"/>
                  </a:lnTo>
                  <a:lnTo>
                    <a:pt x="148" y="519"/>
                  </a:lnTo>
                  <a:lnTo>
                    <a:pt x="147" y="518"/>
                  </a:lnTo>
                  <a:lnTo>
                    <a:pt x="144" y="516"/>
                  </a:lnTo>
                  <a:lnTo>
                    <a:pt x="142" y="515"/>
                  </a:lnTo>
                  <a:lnTo>
                    <a:pt x="141" y="513"/>
                  </a:lnTo>
                  <a:lnTo>
                    <a:pt x="141" y="510"/>
                  </a:lnTo>
                  <a:lnTo>
                    <a:pt x="142" y="508"/>
                  </a:lnTo>
                  <a:lnTo>
                    <a:pt x="144" y="503"/>
                  </a:lnTo>
                  <a:lnTo>
                    <a:pt x="147" y="499"/>
                  </a:lnTo>
                  <a:lnTo>
                    <a:pt x="151" y="496"/>
                  </a:lnTo>
                  <a:lnTo>
                    <a:pt x="154" y="492"/>
                  </a:lnTo>
                  <a:lnTo>
                    <a:pt x="157" y="487"/>
                  </a:lnTo>
                  <a:lnTo>
                    <a:pt x="158" y="483"/>
                  </a:lnTo>
                  <a:lnTo>
                    <a:pt x="160" y="479"/>
                  </a:lnTo>
                  <a:lnTo>
                    <a:pt x="155" y="477"/>
                  </a:lnTo>
                  <a:lnTo>
                    <a:pt x="153" y="476"/>
                  </a:lnTo>
                  <a:lnTo>
                    <a:pt x="150" y="474"/>
                  </a:lnTo>
                  <a:lnTo>
                    <a:pt x="147" y="471"/>
                  </a:lnTo>
                  <a:lnTo>
                    <a:pt x="145" y="470"/>
                  </a:lnTo>
                  <a:lnTo>
                    <a:pt x="142" y="467"/>
                  </a:lnTo>
                  <a:lnTo>
                    <a:pt x="139" y="465"/>
                  </a:lnTo>
                  <a:lnTo>
                    <a:pt x="137" y="463"/>
                  </a:lnTo>
                  <a:lnTo>
                    <a:pt x="137" y="460"/>
                  </a:lnTo>
                  <a:lnTo>
                    <a:pt x="138" y="457"/>
                  </a:lnTo>
                  <a:lnTo>
                    <a:pt x="141" y="457"/>
                  </a:lnTo>
                  <a:lnTo>
                    <a:pt x="144" y="457"/>
                  </a:lnTo>
                  <a:lnTo>
                    <a:pt x="148" y="457"/>
                  </a:lnTo>
                  <a:lnTo>
                    <a:pt x="151" y="457"/>
                  </a:lnTo>
                  <a:lnTo>
                    <a:pt x="154" y="458"/>
                  </a:lnTo>
                  <a:lnTo>
                    <a:pt x="157" y="460"/>
                  </a:lnTo>
                  <a:lnTo>
                    <a:pt x="158" y="461"/>
                  </a:lnTo>
                  <a:lnTo>
                    <a:pt x="161" y="463"/>
                  </a:lnTo>
                  <a:lnTo>
                    <a:pt x="164" y="463"/>
                  </a:lnTo>
                  <a:lnTo>
                    <a:pt x="169" y="463"/>
                  </a:lnTo>
                  <a:lnTo>
                    <a:pt x="171" y="463"/>
                  </a:lnTo>
                  <a:lnTo>
                    <a:pt x="173" y="463"/>
                  </a:lnTo>
                  <a:lnTo>
                    <a:pt x="174" y="463"/>
                  </a:lnTo>
                  <a:lnTo>
                    <a:pt x="177" y="463"/>
                  </a:lnTo>
                  <a:lnTo>
                    <a:pt x="176" y="457"/>
                  </a:lnTo>
                  <a:lnTo>
                    <a:pt x="174" y="451"/>
                  </a:lnTo>
                  <a:lnTo>
                    <a:pt x="171" y="447"/>
                  </a:lnTo>
                  <a:lnTo>
                    <a:pt x="170" y="442"/>
                  </a:lnTo>
                  <a:lnTo>
                    <a:pt x="167" y="439"/>
                  </a:lnTo>
                  <a:lnTo>
                    <a:pt x="163" y="435"/>
                  </a:lnTo>
                  <a:lnTo>
                    <a:pt x="160" y="432"/>
                  </a:lnTo>
                  <a:lnTo>
                    <a:pt x="157" y="428"/>
                  </a:lnTo>
                  <a:lnTo>
                    <a:pt x="158" y="428"/>
                  </a:lnTo>
                  <a:lnTo>
                    <a:pt x="160" y="426"/>
                  </a:lnTo>
                  <a:lnTo>
                    <a:pt x="161" y="426"/>
                  </a:lnTo>
                  <a:lnTo>
                    <a:pt x="163" y="426"/>
                  </a:lnTo>
                  <a:lnTo>
                    <a:pt x="167" y="428"/>
                  </a:lnTo>
                  <a:lnTo>
                    <a:pt x="171" y="429"/>
                  </a:lnTo>
                  <a:lnTo>
                    <a:pt x="174" y="431"/>
                  </a:lnTo>
                  <a:lnTo>
                    <a:pt x="179" y="432"/>
                  </a:lnTo>
                  <a:lnTo>
                    <a:pt x="183" y="435"/>
                  </a:lnTo>
                  <a:lnTo>
                    <a:pt x="187" y="436"/>
                  </a:lnTo>
                  <a:lnTo>
                    <a:pt x="192" y="438"/>
                  </a:lnTo>
                  <a:lnTo>
                    <a:pt x="198" y="438"/>
                  </a:lnTo>
                  <a:lnTo>
                    <a:pt x="203" y="438"/>
                  </a:lnTo>
                  <a:lnTo>
                    <a:pt x="208" y="438"/>
                  </a:lnTo>
                  <a:lnTo>
                    <a:pt x="212" y="436"/>
                  </a:lnTo>
                  <a:lnTo>
                    <a:pt x="215" y="435"/>
                  </a:lnTo>
                  <a:lnTo>
                    <a:pt x="218" y="433"/>
                  </a:lnTo>
                  <a:lnTo>
                    <a:pt x="221" y="432"/>
                  </a:lnTo>
                  <a:lnTo>
                    <a:pt x="224" y="429"/>
                  </a:lnTo>
                  <a:lnTo>
                    <a:pt x="227" y="428"/>
                  </a:lnTo>
                  <a:lnTo>
                    <a:pt x="230" y="425"/>
                  </a:lnTo>
                  <a:lnTo>
                    <a:pt x="231" y="423"/>
                  </a:lnTo>
                  <a:lnTo>
                    <a:pt x="234" y="420"/>
                  </a:lnTo>
                  <a:lnTo>
                    <a:pt x="237" y="419"/>
                  </a:lnTo>
                  <a:lnTo>
                    <a:pt x="241" y="417"/>
                  </a:lnTo>
                  <a:lnTo>
                    <a:pt x="244" y="417"/>
                  </a:lnTo>
                  <a:lnTo>
                    <a:pt x="248" y="416"/>
                  </a:lnTo>
                  <a:lnTo>
                    <a:pt x="253" y="416"/>
                  </a:lnTo>
                  <a:lnTo>
                    <a:pt x="257" y="415"/>
                  </a:lnTo>
                  <a:lnTo>
                    <a:pt x="260" y="413"/>
                  </a:lnTo>
                  <a:lnTo>
                    <a:pt x="263" y="410"/>
                  </a:lnTo>
                  <a:lnTo>
                    <a:pt x="264" y="407"/>
                  </a:lnTo>
                  <a:lnTo>
                    <a:pt x="266" y="403"/>
                  </a:lnTo>
                  <a:lnTo>
                    <a:pt x="269" y="401"/>
                  </a:lnTo>
                  <a:lnTo>
                    <a:pt x="272" y="399"/>
                  </a:lnTo>
                  <a:lnTo>
                    <a:pt x="275" y="399"/>
                  </a:lnTo>
                  <a:lnTo>
                    <a:pt x="278" y="399"/>
                  </a:lnTo>
                  <a:lnTo>
                    <a:pt x="280" y="399"/>
                  </a:lnTo>
                  <a:lnTo>
                    <a:pt x="283" y="399"/>
                  </a:lnTo>
                  <a:lnTo>
                    <a:pt x="286" y="399"/>
                  </a:lnTo>
                  <a:lnTo>
                    <a:pt x="289" y="399"/>
                  </a:lnTo>
                  <a:lnTo>
                    <a:pt x="292" y="399"/>
                  </a:lnTo>
                  <a:lnTo>
                    <a:pt x="295" y="399"/>
                  </a:lnTo>
                  <a:lnTo>
                    <a:pt x="298" y="399"/>
                  </a:lnTo>
                  <a:lnTo>
                    <a:pt x="298" y="391"/>
                  </a:lnTo>
                  <a:lnTo>
                    <a:pt x="298" y="390"/>
                  </a:lnTo>
                  <a:lnTo>
                    <a:pt x="296" y="388"/>
                  </a:lnTo>
                  <a:lnTo>
                    <a:pt x="295" y="387"/>
                  </a:lnTo>
                  <a:lnTo>
                    <a:pt x="294" y="386"/>
                  </a:lnTo>
                  <a:lnTo>
                    <a:pt x="292" y="384"/>
                  </a:lnTo>
                  <a:lnTo>
                    <a:pt x="291" y="383"/>
                  </a:lnTo>
                  <a:lnTo>
                    <a:pt x="291" y="381"/>
                  </a:lnTo>
                  <a:lnTo>
                    <a:pt x="289" y="380"/>
                  </a:lnTo>
                  <a:lnTo>
                    <a:pt x="291" y="377"/>
                  </a:lnTo>
                  <a:lnTo>
                    <a:pt x="291" y="375"/>
                  </a:lnTo>
                  <a:lnTo>
                    <a:pt x="292" y="374"/>
                  </a:lnTo>
                  <a:lnTo>
                    <a:pt x="294" y="372"/>
                  </a:lnTo>
                  <a:lnTo>
                    <a:pt x="295" y="371"/>
                  </a:lnTo>
                  <a:lnTo>
                    <a:pt x="296" y="370"/>
                  </a:lnTo>
                  <a:lnTo>
                    <a:pt x="296" y="368"/>
                  </a:lnTo>
                  <a:lnTo>
                    <a:pt x="296" y="365"/>
                  </a:lnTo>
                  <a:lnTo>
                    <a:pt x="296" y="358"/>
                  </a:lnTo>
                  <a:lnTo>
                    <a:pt x="294" y="351"/>
                  </a:lnTo>
                  <a:lnTo>
                    <a:pt x="289" y="345"/>
                  </a:lnTo>
                  <a:lnTo>
                    <a:pt x="283" y="339"/>
                  </a:lnTo>
                  <a:lnTo>
                    <a:pt x="278" y="335"/>
                  </a:lnTo>
                  <a:lnTo>
                    <a:pt x="272" y="329"/>
                  </a:lnTo>
                  <a:lnTo>
                    <a:pt x="266" y="324"/>
                  </a:lnTo>
                  <a:lnTo>
                    <a:pt x="262" y="320"/>
                  </a:lnTo>
                  <a:lnTo>
                    <a:pt x="260" y="319"/>
                  </a:lnTo>
                  <a:lnTo>
                    <a:pt x="257" y="319"/>
                  </a:lnTo>
                  <a:lnTo>
                    <a:pt x="254" y="317"/>
                  </a:lnTo>
                  <a:lnTo>
                    <a:pt x="253" y="316"/>
                  </a:lnTo>
                  <a:lnTo>
                    <a:pt x="250" y="316"/>
                  </a:lnTo>
                  <a:lnTo>
                    <a:pt x="248" y="314"/>
                  </a:lnTo>
                  <a:lnTo>
                    <a:pt x="247" y="313"/>
                  </a:lnTo>
                  <a:lnTo>
                    <a:pt x="247" y="310"/>
                  </a:lnTo>
                  <a:lnTo>
                    <a:pt x="247" y="309"/>
                  </a:lnTo>
                  <a:lnTo>
                    <a:pt x="247" y="306"/>
                  </a:lnTo>
                  <a:lnTo>
                    <a:pt x="248" y="304"/>
                  </a:lnTo>
                  <a:lnTo>
                    <a:pt x="250" y="303"/>
                  </a:lnTo>
                  <a:lnTo>
                    <a:pt x="250" y="301"/>
                  </a:lnTo>
                  <a:lnTo>
                    <a:pt x="251" y="298"/>
                  </a:lnTo>
                  <a:lnTo>
                    <a:pt x="253" y="297"/>
                  </a:lnTo>
                  <a:lnTo>
                    <a:pt x="254" y="294"/>
                  </a:lnTo>
                  <a:lnTo>
                    <a:pt x="250" y="294"/>
                  </a:lnTo>
                  <a:lnTo>
                    <a:pt x="244" y="294"/>
                  </a:lnTo>
                  <a:lnTo>
                    <a:pt x="237" y="293"/>
                  </a:lnTo>
                  <a:lnTo>
                    <a:pt x="230" y="291"/>
                  </a:lnTo>
                  <a:lnTo>
                    <a:pt x="222" y="290"/>
                  </a:lnTo>
                  <a:lnTo>
                    <a:pt x="215" y="287"/>
                  </a:lnTo>
                  <a:lnTo>
                    <a:pt x="211" y="285"/>
                  </a:lnTo>
                  <a:lnTo>
                    <a:pt x="209" y="282"/>
                  </a:lnTo>
                  <a:lnTo>
                    <a:pt x="211" y="281"/>
                  </a:lnTo>
                  <a:lnTo>
                    <a:pt x="212" y="279"/>
                  </a:lnTo>
                  <a:lnTo>
                    <a:pt x="214" y="278"/>
                  </a:lnTo>
                  <a:lnTo>
                    <a:pt x="217" y="277"/>
                  </a:lnTo>
                  <a:lnTo>
                    <a:pt x="218" y="275"/>
                  </a:lnTo>
                  <a:lnTo>
                    <a:pt x="221" y="272"/>
                  </a:lnTo>
                  <a:lnTo>
                    <a:pt x="222" y="272"/>
                  </a:lnTo>
                  <a:lnTo>
                    <a:pt x="222" y="272"/>
                  </a:lnTo>
                  <a:lnTo>
                    <a:pt x="218" y="268"/>
                  </a:lnTo>
                  <a:lnTo>
                    <a:pt x="214" y="265"/>
                  </a:lnTo>
                  <a:lnTo>
                    <a:pt x="208" y="262"/>
                  </a:lnTo>
                  <a:lnTo>
                    <a:pt x="203" y="259"/>
                  </a:lnTo>
                  <a:lnTo>
                    <a:pt x="201" y="256"/>
                  </a:lnTo>
                  <a:lnTo>
                    <a:pt x="198" y="252"/>
                  </a:lnTo>
                  <a:lnTo>
                    <a:pt x="196" y="246"/>
                  </a:lnTo>
                  <a:lnTo>
                    <a:pt x="195" y="240"/>
                  </a:lnTo>
                  <a:lnTo>
                    <a:pt x="195" y="236"/>
                  </a:lnTo>
                  <a:lnTo>
                    <a:pt x="195" y="232"/>
                  </a:lnTo>
                  <a:lnTo>
                    <a:pt x="193" y="229"/>
                  </a:lnTo>
                  <a:lnTo>
                    <a:pt x="193" y="224"/>
                  </a:lnTo>
                  <a:lnTo>
                    <a:pt x="192" y="220"/>
                  </a:lnTo>
                  <a:lnTo>
                    <a:pt x="190" y="216"/>
                  </a:lnTo>
                  <a:lnTo>
                    <a:pt x="189" y="211"/>
                  </a:lnTo>
                  <a:lnTo>
                    <a:pt x="187" y="207"/>
                  </a:lnTo>
                  <a:lnTo>
                    <a:pt x="185" y="204"/>
                  </a:lnTo>
                  <a:lnTo>
                    <a:pt x="183" y="200"/>
                  </a:lnTo>
                  <a:lnTo>
                    <a:pt x="182" y="195"/>
                  </a:lnTo>
                  <a:lnTo>
                    <a:pt x="179" y="192"/>
                  </a:lnTo>
                  <a:lnTo>
                    <a:pt x="177" y="188"/>
                  </a:lnTo>
                  <a:lnTo>
                    <a:pt x="176" y="185"/>
                  </a:lnTo>
                  <a:lnTo>
                    <a:pt x="174" y="182"/>
                  </a:lnTo>
                  <a:lnTo>
                    <a:pt x="171" y="181"/>
                  </a:lnTo>
                  <a:lnTo>
                    <a:pt x="170" y="178"/>
                  </a:lnTo>
                  <a:lnTo>
                    <a:pt x="169" y="178"/>
                  </a:lnTo>
                  <a:lnTo>
                    <a:pt x="166" y="178"/>
                  </a:lnTo>
                  <a:lnTo>
                    <a:pt x="164" y="178"/>
                  </a:lnTo>
                  <a:lnTo>
                    <a:pt x="161" y="178"/>
                  </a:lnTo>
                  <a:lnTo>
                    <a:pt x="160" y="178"/>
                  </a:lnTo>
                  <a:lnTo>
                    <a:pt x="157" y="178"/>
                  </a:lnTo>
                  <a:lnTo>
                    <a:pt x="154" y="178"/>
                  </a:lnTo>
                  <a:lnTo>
                    <a:pt x="154" y="178"/>
                  </a:lnTo>
                  <a:lnTo>
                    <a:pt x="148" y="176"/>
                  </a:lnTo>
                  <a:lnTo>
                    <a:pt x="142" y="175"/>
                  </a:lnTo>
                  <a:lnTo>
                    <a:pt x="137" y="172"/>
                  </a:lnTo>
                  <a:lnTo>
                    <a:pt x="132" y="169"/>
                  </a:lnTo>
                  <a:lnTo>
                    <a:pt x="128" y="165"/>
                  </a:lnTo>
                  <a:lnTo>
                    <a:pt x="125" y="159"/>
                  </a:lnTo>
                  <a:lnTo>
                    <a:pt x="122" y="155"/>
                  </a:lnTo>
                  <a:lnTo>
                    <a:pt x="122" y="149"/>
                  </a:lnTo>
                  <a:lnTo>
                    <a:pt x="122" y="144"/>
                  </a:lnTo>
                  <a:lnTo>
                    <a:pt x="122" y="143"/>
                  </a:lnTo>
                  <a:lnTo>
                    <a:pt x="123" y="140"/>
                  </a:lnTo>
                  <a:lnTo>
                    <a:pt x="125" y="139"/>
                  </a:lnTo>
                  <a:lnTo>
                    <a:pt x="126" y="137"/>
                  </a:lnTo>
                  <a:lnTo>
                    <a:pt x="126" y="134"/>
                  </a:lnTo>
                  <a:lnTo>
                    <a:pt x="128" y="133"/>
                  </a:lnTo>
                  <a:lnTo>
                    <a:pt x="128" y="130"/>
                  </a:lnTo>
                  <a:lnTo>
                    <a:pt x="126" y="128"/>
                  </a:lnTo>
                  <a:lnTo>
                    <a:pt x="125" y="127"/>
                  </a:lnTo>
                  <a:lnTo>
                    <a:pt x="122" y="125"/>
                  </a:lnTo>
                  <a:lnTo>
                    <a:pt x="119" y="125"/>
                  </a:lnTo>
                  <a:lnTo>
                    <a:pt x="116" y="124"/>
                  </a:lnTo>
                  <a:lnTo>
                    <a:pt x="113" y="123"/>
                  </a:lnTo>
                  <a:lnTo>
                    <a:pt x="110" y="123"/>
                  </a:lnTo>
                  <a:lnTo>
                    <a:pt x="110" y="120"/>
                  </a:lnTo>
                  <a:lnTo>
                    <a:pt x="110" y="117"/>
                  </a:lnTo>
                  <a:lnTo>
                    <a:pt x="113" y="114"/>
                  </a:lnTo>
                  <a:lnTo>
                    <a:pt x="116" y="111"/>
                  </a:lnTo>
                  <a:lnTo>
                    <a:pt x="119" y="109"/>
                  </a:lnTo>
                  <a:lnTo>
                    <a:pt x="122" y="107"/>
                  </a:lnTo>
                  <a:lnTo>
                    <a:pt x="125" y="105"/>
                  </a:lnTo>
                  <a:lnTo>
                    <a:pt x="126" y="102"/>
                  </a:lnTo>
                  <a:lnTo>
                    <a:pt x="128" y="99"/>
                  </a:lnTo>
                  <a:lnTo>
                    <a:pt x="126" y="96"/>
                  </a:lnTo>
                  <a:lnTo>
                    <a:pt x="125" y="95"/>
                  </a:lnTo>
                  <a:lnTo>
                    <a:pt x="122" y="95"/>
                  </a:lnTo>
                  <a:lnTo>
                    <a:pt x="119" y="95"/>
                  </a:lnTo>
                  <a:lnTo>
                    <a:pt x="115" y="95"/>
                  </a:lnTo>
                  <a:lnTo>
                    <a:pt x="112" y="98"/>
                  </a:lnTo>
                  <a:lnTo>
                    <a:pt x="109" y="101"/>
                  </a:lnTo>
                  <a:lnTo>
                    <a:pt x="107" y="104"/>
                  </a:lnTo>
                  <a:lnTo>
                    <a:pt x="106" y="108"/>
                  </a:lnTo>
                  <a:lnTo>
                    <a:pt x="105" y="111"/>
                  </a:lnTo>
                  <a:lnTo>
                    <a:pt x="103" y="112"/>
                  </a:lnTo>
                  <a:lnTo>
                    <a:pt x="100" y="114"/>
                  </a:lnTo>
                  <a:lnTo>
                    <a:pt x="97" y="114"/>
                  </a:lnTo>
                  <a:lnTo>
                    <a:pt x="94" y="114"/>
                  </a:lnTo>
                  <a:lnTo>
                    <a:pt x="92" y="114"/>
                  </a:lnTo>
                  <a:lnTo>
                    <a:pt x="89" y="114"/>
                  </a:lnTo>
                  <a:lnTo>
                    <a:pt x="86" y="114"/>
                  </a:lnTo>
                  <a:lnTo>
                    <a:pt x="83" y="114"/>
                  </a:lnTo>
                  <a:lnTo>
                    <a:pt x="80" y="114"/>
                  </a:lnTo>
                  <a:lnTo>
                    <a:pt x="77" y="114"/>
                  </a:lnTo>
                  <a:lnTo>
                    <a:pt x="76" y="114"/>
                  </a:lnTo>
                  <a:lnTo>
                    <a:pt x="74" y="114"/>
                  </a:lnTo>
                  <a:lnTo>
                    <a:pt x="73" y="114"/>
                  </a:lnTo>
                  <a:lnTo>
                    <a:pt x="71" y="112"/>
                  </a:lnTo>
                  <a:lnTo>
                    <a:pt x="70" y="112"/>
                  </a:lnTo>
                  <a:lnTo>
                    <a:pt x="68" y="112"/>
                  </a:lnTo>
                  <a:lnTo>
                    <a:pt x="67" y="111"/>
                  </a:lnTo>
                  <a:lnTo>
                    <a:pt x="67" y="109"/>
                  </a:lnTo>
                  <a:lnTo>
                    <a:pt x="68" y="107"/>
                  </a:lnTo>
                  <a:lnTo>
                    <a:pt x="70" y="105"/>
                  </a:lnTo>
                  <a:lnTo>
                    <a:pt x="71" y="104"/>
                  </a:lnTo>
                  <a:lnTo>
                    <a:pt x="73" y="102"/>
                  </a:lnTo>
                  <a:lnTo>
                    <a:pt x="76" y="102"/>
                  </a:lnTo>
                  <a:lnTo>
                    <a:pt x="78" y="101"/>
                  </a:lnTo>
                  <a:lnTo>
                    <a:pt x="80" y="99"/>
                  </a:lnTo>
                  <a:lnTo>
                    <a:pt x="81" y="99"/>
                  </a:lnTo>
                  <a:lnTo>
                    <a:pt x="78" y="96"/>
                  </a:lnTo>
                  <a:lnTo>
                    <a:pt x="77" y="93"/>
                  </a:lnTo>
                  <a:lnTo>
                    <a:pt x="74" y="91"/>
                  </a:lnTo>
                  <a:lnTo>
                    <a:pt x="71" y="88"/>
                  </a:lnTo>
                  <a:lnTo>
                    <a:pt x="68" y="83"/>
                  </a:lnTo>
                  <a:lnTo>
                    <a:pt x="67" y="79"/>
                  </a:lnTo>
                  <a:lnTo>
                    <a:pt x="65" y="75"/>
                  </a:lnTo>
                  <a:lnTo>
                    <a:pt x="64" y="69"/>
                  </a:lnTo>
                  <a:lnTo>
                    <a:pt x="61" y="69"/>
                  </a:lnTo>
                  <a:lnTo>
                    <a:pt x="58" y="69"/>
                  </a:lnTo>
                  <a:lnTo>
                    <a:pt x="57" y="70"/>
                  </a:lnTo>
                  <a:lnTo>
                    <a:pt x="55" y="70"/>
                  </a:lnTo>
                  <a:lnTo>
                    <a:pt x="54" y="72"/>
                  </a:lnTo>
                  <a:lnTo>
                    <a:pt x="52" y="73"/>
                  </a:lnTo>
                  <a:lnTo>
                    <a:pt x="51" y="73"/>
                  </a:lnTo>
                  <a:lnTo>
                    <a:pt x="49" y="73"/>
                  </a:lnTo>
                  <a:lnTo>
                    <a:pt x="46" y="73"/>
                  </a:lnTo>
                  <a:lnTo>
                    <a:pt x="44" y="72"/>
                  </a:lnTo>
                  <a:lnTo>
                    <a:pt x="41" y="69"/>
                  </a:lnTo>
                  <a:lnTo>
                    <a:pt x="39" y="66"/>
                  </a:lnTo>
                  <a:lnTo>
                    <a:pt x="36" y="63"/>
                  </a:lnTo>
                  <a:lnTo>
                    <a:pt x="33" y="59"/>
                  </a:lnTo>
                  <a:lnTo>
                    <a:pt x="32" y="54"/>
                  </a:lnTo>
                  <a:lnTo>
                    <a:pt x="29" y="48"/>
                  </a:lnTo>
                  <a:lnTo>
                    <a:pt x="28" y="44"/>
                  </a:lnTo>
                  <a:lnTo>
                    <a:pt x="25" y="40"/>
                  </a:lnTo>
                  <a:lnTo>
                    <a:pt x="23" y="34"/>
                  </a:lnTo>
                  <a:lnTo>
                    <a:pt x="20" y="30"/>
                  </a:lnTo>
                  <a:lnTo>
                    <a:pt x="19" y="25"/>
                  </a:lnTo>
                  <a:lnTo>
                    <a:pt x="16" y="22"/>
                  </a:lnTo>
                  <a:lnTo>
                    <a:pt x="14" y="19"/>
                  </a:lnTo>
                  <a:lnTo>
                    <a:pt x="12" y="18"/>
                  </a:lnTo>
                  <a:lnTo>
                    <a:pt x="14" y="18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6021360" y="2936880"/>
              <a:ext cx="1225440" cy="1025640"/>
            </a:xfrm>
            <a:custGeom>
              <a:avLst/>
              <a:gdLst/>
              <a:ahLst/>
              <a:rect l="l" t="t" r="r" b="b"/>
              <a:pathLst>
                <a:path w="772" h="646">
                  <a:moveTo>
                    <a:pt x="14" y="18"/>
                  </a:moveTo>
                  <a:lnTo>
                    <a:pt x="14" y="18"/>
                  </a:lnTo>
                  <a:lnTo>
                    <a:pt x="12" y="16"/>
                  </a:lnTo>
                  <a:lnTo>
                    <a:pt x="9" y="16"/>
                  </a:lnTo>
                  <a:lnTo>
                    <a:pt x="7" y="15"/>
                  </a:lnTo>
                  <a:lnTo>
                    <a:pt x="4" y="14"/>
                  </a:lnTo>
                  <a:lnTo>
                    <a:pt x="3" y="12"/>
                  </a:lnTo>
                  <a:lnTo>
                    <a:pt x="1" y="11"/>
                  </a:lnTo>
                  <a:lnTo>
                    <a:pt x="0" y="9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5"/>
                  </a:lnTo>
                  <a:lnTo>
                    <a:pt x="3" y="3"/>
                  </a:lnTo>
                  <a:lnTo>
                    <a:pt x="3" y="2"/>
                  </a:lnTo>
                  <a:lnTo>
                    <a:pt x="6" y="2"/>
                  </a:lnTo>
                  <a:lnTo>
                    <a:pt x="7" y="2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4" y="2"/>
                  </a:lnTo>
                  <a:lnTo>
                    <a:pt x="17" y="2"/>
                  </a:lnTo>
                  <a:lnTo>
                    <a:pt x="19" y="3"/>
                  </a:lnTo>
                  <a:lnTo>
                    <a:pt x="20" y="6"/>
                  </a:lnTo>
                  <a:lnTo>
                    <a:pt x="22" y="8"/>
                  </a:lnTo>
                  <a:lnTo>
                    <a:pt x="23" y="11"/>
                  </a:lnTo>
                  <a:lnTo>
                    <a:pt x="25" y="12"/>
                  </a:lnTo>
                  <a:lnTo>
                    <a:pt x="26" y="15"/>
                  </a:lnTo>
                  <a:lnTo>
                    <a:pt x="26" y="15"/>
                  </a:lnTo>
                  <a:lnTo>
                    <a:pt x="32" y="19"/>
                  </a:lnTo>
                  <a:lnTo>
                    <a:pt x="38" y="25"/>
                  </a:lnTo>
                  <a:lnTo>
                    <a:pt x="44" y="30"/>
                  </a:lnTo>
                  <a:lnTo>
                    <a:pt x="49" y="34"/>
                  </a:lnTo>
                  <a:lnTo>
                    <a:pt x="55" y="37"/>
                  </a:lnTo>
                  <a:lnTo>
                    <a:pt x="60" y="41"/>
                  </a:lnTo>
                  <a:lnTo>
                    <a:pt x="65" y="44"/>
                  </a:lnTo>
                  <a:lnTo>
                    <a:pt x="71" y="47"/>
                  </a:lnTo>
                  <a:lnTo>
                    <a:pt x="71" y="47"/>
                  </a:lnTo>
                  <a:lnTo>
                    <a:pt x="76" y="50"/>
                  </a:lnTo>
                  <a:lnTo>
                    <a:pt x="81" y="51"/>
                  </a:lnTo>
                  <a:lnTo>
                    <a:pt x="86" y="54"/>
                  </a:lnTo>
                  <a:lnTo>
                    <a:pt x="90" y="56"/>
                  </a:lnTo>
                  <a:lnTo>
                    <a:pt x="94" y="57"/>
                  </a:lnTo>
                  <a:lnTo>
                    <a:pt x="99" y="60"/>
                  </a:lnTo>
                  <a:lnTo>
                    <a:pt x="105" y="62"/>
                  </a:lnTo>
                  <a:lnTo>
                    <a:pt x="109" y="63"/>
                  </a:lnTo>
                  <a:lnTo>
                    <a:pt x="113" y="66"/>
                  </a:lnTo>
                  <a:lnTo>
                    <a:pt x="118" y="67"/>
                  </a:lnTo>
                  <a:lnTo>
                    <a:pt x="122" y="69"/>
                  </a:lnTo>
                  <a:lnTo>
                    <a:pt x="126" y="72"/>
                  </a:lnTo>
                  <a:lnTo>
                    <a:pt x="131" y="73"/>
                  </a:lnTo>
                  <a:lnTo>
                    <a:pt x="135" y="76"/>
                  </a:lnTo>
                  <a:lnTo>
                    <a:pt x="139" y="79"/>
                  </a:lnTo>
                  <a:lnTo>
                    <a:pt x="144" y="80"/>
                  </a:lnTo>
                  <a:lnTo>
                    <a:pt x="144" y="80"/>
                  </a:lnTo>
                  <a:lnTo>
                    <a:pt x="147" y="82"/>
                  </a:lnTo>
                  <a:lnTo>
                    <a:pt x="148" y="85"/>
                  </a:lnTo>
                  <a:lnTo>
                    <a:pt x="148" y="88"/>
                  </a:lnTo>
                  <a:lnTo>
                    <a:pt x="150" y="91"/>
                  </a:lnTo>
                  <a:lnTo>
                    <a:pt x="151" y="93"/>
                  </a:lnTo>
                  <a:lnTo>
                    <a:pt x="153" y="95"/>
                  </a:lnTo>
                  <a:lnTo>
                    <a:pt x="154" y="96"/>
                  </a:lnTo>
                  <a:lnTo>
                    <a:pt x="157" y="98"/>
                  </a:lnTo>
                  <a:lnTo>
                    <a:pt x="157" y="98"/>
                  </a:lnTo>
                  <a:lnTo>
                    <a:pt x="160" y="96"/>
                  </a:lnTo>
                  <a:lnTo>
                    <a:pt x="161" y="95"/>
                  </a:lnTo>
                  <a:lnTo>
                    <a:pt x="164" y="93"/>
                  </a:lnTo>
                  <a:lnTo>
                    <a:pt x="167" y="93"/>
                  </a:lnTo>
                  <a:lnTo>
                    <a:pt x="167" y="93"/>
                  </a:lnTo>
                  <a:lnTo>
                    <a:pt x="169" y="93"/>
                  </a:lnTo>
                  <a:lnTo>
                    <a:pt x="171" y="93"/>
                  </a:lnTo>
                  <a:lnTo>
                    <a:pt x="171" y="93"/>
                  </a:lnTo>
                  <a:lnTo>
                    <a:pt x="173" y="93"/>
                  </a:lnTo>
                  <a:lnTo>
                    <a:pt x="174" y="95"/>
                  </a:lnTo>
                  <a:lnTo>
                    <a:pt x="174" y="95"/>
                  </a:lnTo>
                  <a:lnTo>
                    <a:pt x="176" y="93"/>
                  </a:lnTo>
                  <a:lnTo>
                    <a:pt x="179" y="93"/>
                  </a:lnTo>
                  <a:lnTo>
                    <a:pt x="179" y="93"/>
                  </a:lnTo>
                  <a:lnTo>
                    <a:pt x="179" y="98"/>
                  </a:lnTo>
                  <a:lnTo>
                    <a:pt x="180" y="102"/>
                  </a:lnTo>
                  <a:lnTo>
                    <a:pt x="182" y="105"/>
                  </a:lnTo>
                  <a:lnTo>
                    <a:pt x="185" y="108"/>
                  </a:lnTo>
                  <a:lnTo>
                    <a:pt x="186" y="111"/>
                  </a:lnTo>
                  <a:lnTo>
                    <a:pt x="189" y="112"/>
                  </a:lnTo>
                  <a:lnTo>
                    <a:pt x="192" y="112"/>
                  </a:lnTo>
                  <a:lnTo>
                    <a:pt x="195" y="114"/>
                  </a:lnTo>
                  <a:lnTo>
                    <a:pt x="198" y="114"/>
                  </a:lnTo>
                  <a:lnTo>
                    <a:pt x="202" y="114"/>
                  </a:lnTo>
                  <a:lnTo>
                    <a:pt x="206" y="115"/>
                  </a:lnTo>
                  <a:lnTo>
                    <a:pt x="211" y="115"/>
                  </a:lnTo>
                  <a:lnTo>
                    <a:pt x="215" y="115"/>
                  </a:lnTo>
                  <a:lnTo>
                    <a:pt x="219" y="117"/>
                  </a:lnTo>
                  <a:lnTo>
                    <a:pt x="224" y="118"/>
                  </a:lnTo>
                  <a:lnTo>
                    <a:pt x="228" y="120"/>
                  </a:lnTo>
                  <a:lnTo>
                    <a:pt x="228" y="120"/>
                  </a:lnTo>
                  <a:lnTo>
                    <a:pt x="231" y="121"/>
                  </a:lnTo>
                  <a:lnTo>
                    <a:pt x="234" y="123"/>
                  </a:lnTo>
                  <a:lnTo>
                    <a:pt x="235" y="125"/>
                  </a:lnTo>
                  <a:lnTo>
                    <a:pt x="237" y="128"/>
                  </a:lnTo>
                  <a:lnTo>
                    <a:pt x="238" y="131"/>
                  </a:lnTo>
                  <a:lnTo>
                    <a:pt x="240" y="133"/>
                  </a:lnTo>
                  <a:lnTo>
                    <a:pt x="241" y="134"/>
                  </a:lnTo>
                  <a:lnTo>
                    <a:pt x="244" y="136"/>
                  </a:lnTo>
                  <a:lnTo>
                    <a:pt x="244" y="136"/>
                  </a:lnTo>
                  <a:lnTo>
                    <a:pt x="248" y="140"/>
                  </a:lnTo>
                  <a:lnTo>
                    <a:pt x="256" y="143"/>
                  </a:lnTo>
                  <a:lnTo>
                    <a:pt x="263" y="147"/>
                  </a:lnTo>
                  <a:lnTo>
                    <a:pt x="272" y="153"/>
                  </a:lnTo>
                  <a:lnTo>
                    <a:pt x="279" y="157"/>
                  </a:lnTo>
                  <a:lnTo>
                    <a:pt x="283" y="163"/>
                  </a:lnTo>
                  <a:lnTo>
                    <a:pt x="288" y="169"/>
                  </a:lnTo>
                  <a:lnTo>
                    <a:pt x="289" y="175"/>
                  </a:lnTo>
                  <a:lnTo>
                    <a:pt x="289" y="175"/>
                  </a:lnTo>
                  <a:lnTo>
                    <a:pt x="289" y="178"/>
                  </a:lnTo>
                  <a:lnTo>
                    <a:pt x="289" y="181"/>
                  </a:lnTo>
                  <a:lnTo>
                    <a:pt x="288" y="184"/>
                  </a:lnTo>
                  <a:lnTo>
                    <a:pt x="286" y="186"/>
                  </a:lnTo>
                  <a:lnTo>
                    <a:pt x="286" y="189"/>
                  </a:lnTo>
                  <a:lnTo>
                    <a:pt x="285" y="192"/>
                  </a:lnTo>
                  <a:lnTo>
                    <a:pt x="283" y="194"/>
                  </a:lnTo>
                  <a:lnTo>
                    <a:pt x="283" y="195"/>
                  </a:lnTo>
                  <a:lnTo>
                    <a:pt x="283" y="195"/>
                  </a:lnTo>
                  <a:lnTo>
                    <a:pt x="285" y="202"/>
                  </a:lnTo>
                  <a:lnTo>
                    <a:pt x="286" y="208"/>
                  </a:lnTo>
                  <a:lnTo>
                    <a:pt x="289" y="213"/>
                  </a:lnTo>
                  <a:lnTo>
                    <a:pt x="294" y="216"/>
                  </a:lnTo>
                  <a:lnTo>
                    <a:pt x="298" y="217"/>
                  </a:lnTo>
                  <a:lnTo>
                    <a:pt x="304" y="218"/>
                  </a:lnTo>
                  <a:lnTo>
                    <a:pt x="310" y="218"/>
                  </a:lnTo>
                  <a:lnTo>
                    <a:pt x="317" y="218"/>
                  </a:lnTo>
                  <a:lnTo>
                    <a:pt x="317" y="218"/>
                  </a:lnTo>
                  <a:lnTo>
                    <a:pt x="321" y="220"/>
                  </a:lnTo>
                  <a:lnTo>
                    <a:pt x="326" y="221"/>
                  </a:lnTo>
                  <a:lnTo>
                    <a:pt x="328" y="224"/>
                  </a:lnTo>
                  <a:lnTo>
                    <a:pt x="330" y="227"/>
                  </a:lnTo>
                  <a:lnTo>
                    <a:pt x="331" y="232"/>
                  </a:lnTo>
                  <a:lnTo>
                    <a:pt x="334" y="234"/>
                  </a:lnTo>
                  <a:lnTo>
                    <a:pt x="337" y="236"/>
                  </a:lnTo>
                  <a:lnTo>
                    <a:pt x="340" y="237"/>
                  </a:lnTo>
                  <a:lnTo>
                    <a:pt x="340" y="237"/>
                  </a:lnTo>
                  <a:lnTo>
                    <a:pt x="343" y="236"/>
                  </a:lnTo>
                  <a:lnTo>
                    <a:pt x="344" y="236"/>
                  </a:lnTo>
                  <a:lnTo>
                    <a:pt x="346" y="234"/>
                  </a:lnTo>
                  <a:lnTo>
                    <a:pt x="349" y="233"/>
                  </a:lnTo>
                  <a:lnTo>
                    <a:pt x="350" y="232"/>
                  </a:lnTo>
                  <a:lnTo>
                    <a:pt x="352" y="230"/>
                  </a:lnTo>
                  <a:lnTo>
                    <a:pt x="355" y="230"/>
                  </a:lnTo>
                  <a:lnTo>
                    <a:pt x="356" y="229"/>
                  </a:lnTo>
                  <a:lnTo>
                    <a:pt x="356" y="229"/>
                  </a:lnTo>
                  <a:lnTo>
                    <a:pt x="363" y="230"/>
                  </a:lnTo>
                  <a:lnTo>
                    <a:pt x="369" y="232"/>
                  </a:lnTo>
                  <a:lnTo>
                    <a:pt x="376" y="233"/>
                  </a:lnTo>
                  <a:lnTo>
                    <a:pt x="382" y="236"/>
                  </a:lnTo>
                  <a:lnTo>
                    <a:pt x="387" y="239"/>
                  </a:lnTo>
                  <a:lnTo>
                    <a:pt x="392" y="242"/>
                  </a:lnTo>
                  <a:lnTo>
                    <a:pt x="398" y="245"/>
                  </a:lnTo>
                  <a:lnTo>
                    <a:pt x="403" y="246"/>
                  </a:lnTo>
                  <a:lnTo>
                    <a:pt x="403" y="246"/>
                  </a:lnTo>
                  <a:lnTo>
                    <a:pt x="407" y="246"/>
                  </a:lnTo>
                  <a:lnTo>
                    <a:pt x="410" y="246"/>
                  </a:lnTo>
                  <a:lnTo>
                    <a:pt x="414" y="246"/>
                  </a:lnTo>
                  <a:lnTo>
                    <a:pt x="417" y="246"/>
                  </a:lnTo>
                  <a:lnTo>
                    <a:pt x="421" y="246"/>
                  </a:lnTo>
                  <a:lnTo>
                    <a:pt x="424" y="246"/>
                  </a:lnTo>
                  <a:lnTo>
                    <a:pt x="429" y="246"/>
                  </a:lnTo>
                  <a:lnTo>
                    <a:pt x="432" y="246"/>
                  </a:lnTo>
                  <a:lnTo>
                    <a:pt x="432" y="246"/>
                  </a:lnTo>
                  <a:lnTo>
                    <a:pt x="436" y="246"/>
                  </a:lnTo>
                  <a:lnTo>
                    <a:pt x="440" y="246"/>
                  </a:lnTo>
                  <a:lnTo>
                    <a:pt x="443" y="246"/>
                  </a:lnTo>
                  <a:lnTo>
                    <a:pt x="448" y="245"/>
                  </a:lnTo>
                  <a:lnTo>
                    <a:pt x="450" y="243"/>
                  </a:lnTo>
                  <a:lnTo>
                    <a:pt x="453" y="242"/>
                  </a:lnTo>
                  <a:lnTo>
                    <a:pt x="456" y="240"/>
                  </a:lnTo>
                  <a:lnTo>
                    <a:pt x="461" y="239"/>
                  </a:lnTo>
                  <a:lnTo>
                    <a:pt x="462" y="237"/>
                  </a:lnTo>
                  <a:lnTo>
                    <a:pt x="466" y="237"/>
                  </a:lnTo>
                  <a:lnTo>
                    <a:pt x="469" y="236"/>
                  </a:lnTo>
                  <a:lnTo>
                    <a:pt x="472" y="234"/>
                  </a:lnTo>
                  <a:lnTo>
                    <a:pt x="475" y="233"/>
                  </a:lnTo>
                  <a:lnTo>
                    <a:pt x="478" y="233"/>
                  </a:lnTo>
                  <a:lnTo>
                    <a:pt x="482" y="232"/>
                  </a:lnTo>
                  <a:lnTo>
                    <a:pt x="485" y="232"/>
                  </a:lnTo>
                  <a:lnTo>
                    <a:pt x="485" y="232"/>
                  </a:lnTo>
                  <a:lnTo>
                    <a:pt x="490" y="232"/>
                  </a:lnTo>
                  <a:lnTo>
                    <a:pt x="493" y="233"/>
                  </a:lnTo>
                  <a:lnTo>
                    <a:pt x="494" y="234"/>
                  </a:lnTo>
                  <a:lnTo>
                    <a:pt x="497" y="236"/>
                  </a:lnTo>
                  <a:lnTo>
                    <a:pt x="498" y="237"/>
                  </a:lnTo>
                  <a:lnTo>
                    <a:pt x="501" y="239"/>
                  </a:lnTo>
                  <a:lnTo>
                    <a:pt x="503" y="240"/>
                  </a:lnTo>
                  <a:lnTo>
                    <a:pt x="506" y="240"/>
                  </a:lnTo>
                  <a:lnTo>
                    <a:pt x="506" y="240"/>
                  </a:lnTo>
                  <a:lnTo>
                    <a:pt x="509" y="240"/>
                  </a:lnTo>
                  <a:lnTo>
                    <a:pt x="513" y="239"/>
                  </a:lnTo>
                  <a:lnTo>
                    <a:pt x="516" y="237"/>
                  </a:lnTo>
                  <a:lnTo>
                    <a:pt x="519" y="234"/>
                  </a:lnTo>
                  <a:lnTo>
                    <a:pt x="522" y="232"/>
                  </a:lnTo>
                  <a:lnTo>
                    <a:pt x="523" y="230"/>
                  </a:lnTo>
                  <a:lnTo>
                    <a:pt x="526" y="227"/>
                  </a:lnTo>
                  <a:lnTo>
                    <a:pt x="529" y="226"/>
                  </a:lnTo>
                  <a:lnTo>
                    <a:pt x="529" y="226"/>
                  </a:lnTo>
                  <a:lnTo>
                    <a:pt x="530" y="224"/>
                  </a:lnTo>
                  <a:lnTo>
                    <a:pt x="533" y="223"/>
                  </a:lnTo>
                  <a:lnTo>
                    <a:pt x="536" y="223"/>
                  </a:lnTo>
                  <a:lnTo>
                    <a:pt x="541" y="221"/>
                  </a:lnTo>
                  <a:lnTo>
                    <a:pt x="544" y="220"/>
                  </a:lnTo>
                  <a:lnTo>
                    <a:pt x="546" y="220"/>
                  </a:lnTo>
                  <a:lnTo>
                    <a:pt x="549" y="218"/>
                  </a:lnTo>
                  <a:lnTo>
                    <a:pt x="554" y="218"/>
                  </a:lnTo>
                  <a:lnTo>
                    <a:pt x="557" y="218"/>
                  </a:lnTo>
                  <a:lnTo>
                    <a:pt x="559" y="217"/>
                  </a:lnTo>
                  <a:lnTo>
                    <a:pt x="564" y="217"/>
                  </a:lnTo>
                  <a:lnTo>
                    <a:pt x="567" y="216"/>
                  </a:lnTo>
                  <a:lnTo>
                    <a:pt x="570" y="216"/>
                  </a:lnTo>
                  <a:lnTo>
                    <a:pt x="573" y="214"/>
                  </a:lnTo>
                  <a:lnTo>
                    <a:pt x="575" y="214"/>
                  </a:lnTo>
                  <a:lnTo>
                    <a:pt x="578" y="213"/>
                  </a:lnTo>
                  <a:lnTo>
                    <a:pt x="578" y="223"/>
                  </a:lnTo>
                  <a:lnTo>
                    <a:pt x="578" y="223"/>
                  </a:lnTo>
                  <a:lnTo>
                    <a:pt x="577" y="226"/>
                  </a:lnTo>
                  <a:lnTo>
                    <a:pt x="574" y="229"/>
                  </a:lnTo>
                  <a:lnTo>
                    <a:pt x="573" y="232"/>
                  </a:lnTo>
                  <a:lnTo>
                    <a:pt x="570" y="234"/>
                  </a:lnTo>
                  <a:lnTo>
                    <a:pt x="568" y="237"/>
                  </a:lnTo>
                  <a:lnTo>
                    <a:pt x="567" y="242"/>
                  </a:lnTo>
                  <a:lnTo>
                    <a:pt x="565" y="245"/>
                  </a:lnTo>
                  <a:lnTo>
                    <a:pt x="564" y="246"/>
                  </a:lnTo>
                  <a:lnTo>
                    <a:pt x="562" y="250"/>
                  </a:lnTo>
                  <a:lnTo>
                    <a:pt x="561" y="253"/>
                  </a:lnTo>
                  <a:lnTo>
                    <a:pt x="559" y="256"/>
                  </a:lnTo>
                  <a:lnTo>
                    <a:pt x="558" y="259"/>
                  </a:lnTo>
                  <a:lnTo>
                    <a:pt x="557" y="262"/>
                  </a:lnTo>
                  <a:lnTo>
                    <a:pt x="555" y="266"/>
                  </a:lnTo>
                  <a:lnTo>
                    <a:pt x="554" y="269"/>
                  </a:lnTo>
                  <a:lnTo>
                    <a:pt x="552" y="274"/>
                  </a:lnTo>
                  <a:lnTo>
                    <a:pt x="552" y="274"/>
                  </a:lnTo>
                  <a:lnTo>
                    <a:pt x="558" y="272"/>
                  </a:lnTo>
                  <a:lnTo>
                    <a:pt x="561" y="269"/>
                  </a:lnTo>
                  <a:lnTo>
                    <a:pt x="565" y="266"/>
                  </a:lnTo>
                  <a:lnTo>
                    <a:pt x="568" y="263"/>
                  </a:lnTo>
                  <a:lnTo>
                    <a:pt x="571" y="261"/>
                  </a:lnTo>
                  <a:lnTo>
                    <a:pt x="575" y="258"/>
                  </a:lnTo>
                  <a:lnTo>
                    <a:pt x="580" y="256"/>
                  </a:lnTo>
                  <a:lnTo>
                    <a:pt x="584" y="256"/>
                  </a:lnTo>
                  <a:lnTo>
                    <a:pt x="584" y="256"/>
                  </a:lnTo>
                  <a:lnTo>
                    <a:pt x="590" y="256"/>
                  </a:lnTo>
                  <a:lnTo>
                    <a:pt x="594" y="256"/>
                  </a:lnTo>
                  <a:lnTo>
                    <a:pt x="597" y="258"/>
                  </a:lnTo>
                  <a:lnTo>
                    <a:pt x="600" y="259"/>
                  </a:lnTo>
                  <a:lnTo>
                    <a:pt x="605" y="261"/>
                  </a:lnTo>
                  <a:lnTo>
                    <a:pt x="607" y="262"/>
                  </a:lnTo>
                  <a:lnTo>
                    <a:pt x="612" y="263"/>
                  </a:lnTo>
                  <a:lnTo>
                    <a:pt x="616" y="263"/>
                  </a:lnTo>
                  <a:lnTo>
                    <a:pt x="616" y="263"/>
                  </a:lnTo>
                  <a:lnTo>
                    <a:pt x="621" y="263"/>
                  </a:lnTo>
                  <a:lnTo>
                    <a:pt x="625" y="263"/>
                  </a:lnTo>
                  <a:lnTo>
                    <a:pt x="629" y="262"/>
                  </a:lnTo>
                  <a:lnTo>
                    <a:pt x="632" y="262"/>
                  </a:lnTo>
                  <a:lnTo>
                    <a:pt x="637" y="262"/>
                  </a:lnTo>
                  <a:lnTo>
                    <a:pt x="639" y="261"/>
                  </a:lnTo>
                  <a:lnTo>
                    <a:pt x="642" y="261"/>
                  </a:lnTo>
                  <a:lnTo>
                    <a:pt x="645" y="259"/>
                  </a:lnTo>
                  <a:lnTo>
                    <a:pt x="648" y="258"/>
                  </a:lnTo>
                  <a:lnTo>
                    <a:pt x="651" y="258"/>
                  </a:lnTo>
                  <a:lnTo>
                    <a:pt x="655" y="256"/>
                  </a:lnTo>
                  <a:lnTo>
                    <a:pt x="658" y="256"/>
                  </a:lnTo>
                  <a:lnTo>
                    <a:pt x="661" y="256"/>
                  </a:lnTo>
                  <a:lnTo>
                    <a:pt x="666" y="255"/>
                  </a:lnTo>
                  <a:lnTo>
                    <a:pt x="669" y="255"/>
                  </a:lnTo>
                  <a:lnTo>
                    <a:pt x="673" y="255"/>
                  </a:lnTo>
                  <a:lnTo>
                    <a:pt x="673" y="255"/>
                  </a:lnTo>
                  <a:lnTo>
                    <a:pt x="680" y="255"/>
                  </a:lnTo>
                  <a:lnTo>
                    <a:pt x="686" y="256"/>
                  </a:lnTo>
                  <a:lnTo>
                    <a:pt x="690" y="259"/>
                  </a:lnTo>
                  <a:lnTo>
                    <a:pt x="695" y="262"/>
                  </a:lnTo>
                  <a:lnTo>
                    <a:pt x="699" y="266"/>
                  </a:lnTo>
                  <a:lnTo>
                    <a:pt x="702" y="271"/>
                  </a:lnTo>
                  <a:lnTo>
                    <a:pt x="705" y="275"/>
                  </a:lnTo>
                  <a:lnTo>
                    <a:pt x="708" y="279"/>
                  </a:lnTo>
                  <a:lnTo>
                    <a:pt x="711" y="284"/>
                  </a:lnTo>
                  <a:lnTo>
                    <a:pt x="712" y="290"/>
                  </a:lnTo>
                  <a:lnTo>
                    <a:pt x="715" y="294"/>
                  </a:lnTo>
                  <a:lnTo>
                    <a:pt x="718" y="298"/>
                  </a:lnTo>
                  <a:lnTo>
                    <a:pt x="722" y="301"/>
                  </a:lnTo>
                  <a:lnTo>
                    <a:pt x="725" y="304"/>
                  </a:lnTo>
                  <a:lnTo>
                    <a:pt x="731" y="307"/>
                  </a:lnTo>
                  <a:lnTo>
                    <a:pt x="737" y="309"/>
                  </a:lnTo>
                  <a:lnTo>
                    <a:pt x="737" y="309"/>
                  </a:lnTo>
                  <a:lnTo>
                    <a:pt x="741" y="310"/>
                  </a:lnTo>
                  <a:lnTo>
                    <a:pt x="748" y="313"/>
                  </a:lnTo>
                  <a:lnTo>
                    <a:pt x="754" y="317"/>
                  </a:lnTo>
                  <a:lnTo>
                    <a:pt x="759" y="322"/>
                  </a:lnTo>
                  <a:lnTo>
                    <a:pt x="764" y="327"/>
                  </a:lnTo>
                  <a:lnTo>
                    <a:pt x="769" y="335"/>
                  </a:lnTo>
                  <a:lnTo>
                    <a:pt x="770" y="340"/>
                  </a:lnTo>
                  <a:lnTo>
                    <a:pt x="772" y="348"/>
                  </a:lnTo>
                  <a:lnTo>
                    <a:pt x="750" y="431"/>
                  </a:lnTo>
                  <a:lnTo>
                    <a:pt x="748" y="435"/>
                  </a:lnTo>
                  <a:lnTo>
                    <a:pt x="715" y="397"/>
                  </a:lnTo>
                  <a:lnTo>
                    <a:pt x="417" y="593"/>
                  </a:lnTo>
                  <a:lnTo>
                    <a:pt x="417" y="593"/>
                  </a:lnTo>
                  <a:lnTo>
                    <a:pt x="417" y="590"/>
                  </a:lnTo>
                  <a:lnTo>
                    <a:pt x="416" y="587"/>
                  </a:lnTo>
                  <a:lnTo>
                    <a:pt x="414" y="586"/>
                  </a:lnTo>
                  <a:lnTo>
                    <a:pt x="414" y="583"/>
                  </a:lnTo>
                  <a:lnTo>
                    <a:pt x="413" y="580"/>
                  </a:lnTo>
                  <a:lnTo>
                    <a:pt x="411" y="577"/>
                  </a:lnTo>
                  <a:lnTo>
                    <a:pt x="410" y="576"/>
                  </a:lnTo>
                  <a:lnTo>
                    <a:pt x="408" y="573"/>
                  </a:lnTo>
                  <a:lnTo>
                    <a:pt x="408" y="573"/>
                  </a:lnTo>
                  <a:lnTo>
                    <a:pt x="405" y="570"/>
                  </a:lnTo>
                  <a:lnTo>
                    <a:pt x="403" y="569"/>
                  </a:lnTo>
                  <a:lnTo>
                    <a:pt x="398" y="567"/>
                  </a:lnTo>
                  <a:lnTo>
                    <a:pt x="395" y="566"/>
                  </a:lnTo>
                  <a:lnTo>
                    <a:pt x="391" y="564"/>
                  </a:lnTo>
                  <a:lnTo>
                    <a:pt x="388" y="561"/>
                  </a:lnTo>
                  <a:lnTo>
                    <a:pt x="385" y="558"/>
                  </a:lnTo>
                  <a:lnTo>
                    <a:pt x="385" y="556"/>
                  </a:lnTo>
                  <a:lnTo>
                    <a:pt x="385" y="556"/>
                  </a:lnTo>
                  <a:lnTo>
                    <a:pt x="385" y="553"/>
                  </a:lnTo>
                  <a:lnTo>
                    <a:pt x="388" y="550"/>
                  </a:lnTo>
                  <a:lnTo>
                    <a:pt x="391" y="548"/>
                  </a:lnTo>
                  <a:lnTo>
                    <a:pt x="394" y="545"/>
                  </a:lnTo>
                  <a:lnTo>
                    <a:pt x="397" y="544"/>
                  </a:lnTo>
                  <a:lnTo>
                    <a:pt x="400" y="542"/>
                  </a:lnTo>
                  <a:lnTo>
                    <a:pt x="403" y="540"/>
                  </a:lnTo>
                  <a:lnTo>
                    <a:pt x="403" y="537"/>
                  </a:lnTo>
                  <a:lnTo>
                    <a:pt x="403" y="537"/>
                  </a:lnTo>
                  <a:lnTo>
                    <a:pt x="401" y="532"/>
                  </a:lnTo>
                  <a:lnTo>
                    <a:pt x="400" y="529"/>
                  </a:lnTo>
                  <a:lnTo>
                    <a:pt x="397" y="529"/>
                  </a:lnTo>
                  <a:lnTo>
                    <a:pt x="394" y="528"/>
                  </a:lnTo>
                  <a:lnTo>
                    <a:pt x="394" y="528"/>
                  </a:lnTo>
                  <a:lnTo>
                    <a:pt x="391" y="529"/>
                  </a:lnTo>
                  <a:lnTo>
                    <a:pt x="387" y="531"/>
                  </a:lnTo>
                  <a:lnTo>
                    <a:pt x="382" y="534"/>
                  </a:lnTo>
                  <a:lnTo>
                    <a:pt x="378" y="538"/>
                  </a:lnTo>
                  <a:lnTo>
                    <a:pt x="375" y="542"/>
                  </a:lnTo>
                  <a:lnTo>
                    <a:pt x="371" y="547"/>
                  </a:lnTo>
                  <a:lnTo>
                    <a:pt x="369" y="551"/>
                  </a:lnTo>
                  <a:lnTo>
                    <a:pt x="368" y="556"/>
                  </a:lnTo>
                  <a:lnTo>
                    <a:pt x="368" y="556"/>
                  </a:lnTo>
                  <a:lnTo>
                    <a:pt x="369" y="560"/>
                  </a:lnTo>
                  <a:lnTo>
                    <a:pt x="371" y="564"/>
                  </a:lnTo>
                  <a:lnTo>
                    <a:pt x="372" y="567"/>
                  </a:lnTo>
                  <a:lnTo>
                    <a:pt x="375" y="570"/>
                  </a:lnTo>
                  <a:lnTo>
                    <a:pt x="378" y="571"/>
                  </a:lnTo>
                  <a:lnTo>
                    <a:pt x="382" y="574"/>
                  </a:lnTo>
                  <a:lnTo>
                    <a:pt x="385" y="576"/>
                  </a:lnTo>
                  <a:lnTo>
                    <a:pt x="388" y="579"/>
                  </a:lnTo>
                  <a:lnTo>
                    <a:pt x="388" y="579"/>
                  </a:lnTo>
                  <a:lnTo>
                    <a:pt x="389" y="582"/>
                  </a:lnTo>
                  <a:lnTo>
                    <a:pt x="391" y="585"/>
                  </a:lnTo>
                  <a:lnTo>
                    <a:pt x="391" y="586"/>
                  </a:lnTo>
                  <a:lnTo>
                    <a:pt x="391" y="589"/>
                  </a:lnTo>
                  <a:lnTo>
                    <a:pt x="391" y="592"/>
                  </a:lnTo>
                  <a:lnTo>
                    <a:pt x="389" y="595"/>
                  </a:lnTo>
                  <a:lnTo>
                    <a:pt x="389" y="596"/>
                  </a:lnTo>
                  <a:lnTo>
                    <a:pt x="389" y="599"/>
                  </a:lnTo>
                  <a:lnTo>
                    <a:pt x="389" y="599"/>
                  </a:lnTo>
                  <a:lnTo>
                    <a:pt x="389" y="603"/>
                  </a:lnTo>
                  <a:lnTo>
                    <a:pt x="391" y="608"/>
                  </a:lnTo>
                  <a:lnTo>
                    <a:pt x="394" y="612"/>
                  </a:lnTo>
                  <a:lnTo>
                    <a:pt x="397" y="617"/>
                  </a:lnTo>
                  <a:lnTo>
                    <a:pt x="400" y="619"/>
                  </a:lnTo>
                  <a:lnTo>
                    <a:pt x="401" y="624"/>
                  </a:lnTo>
                  <a:lnTo>
                    <a:pt x="403" y="630"/>
                  </a:lnTo>
                  <a:lnTo>
                    <a:pt x="404" y="634"/>
                  </a:lnTo>
                  <a:lnTo>
                    <a:pt x="404" y="634"/>
                  </a:lnTo>
                  <a:lnTo>
                    <a:pt x="404" y="635"/>
                  </a:lnTo>
                  <a:lnTo>
                    <a:pt x="403" y="637"/>
                  </a:lnTo>
                  <a:lnTo>
                    <a:pt x="401" y="638"/>
                  </a:lnTo>
                  <a:lnTo>
                    <a:pt x="400" y="641"/>
                  </a:lnTo>
                  <a:lnTo>
                    <a:pt x="398" y="643"/>
                  </a:lnTo>
                  <a:lnTo>
                    <a:pt x="397" y="644"/>
                  </a:lnTo>
                  <a:lnTo>
                    <a:pt x="395" y="646"/>
                  </a:lnTo>
                  <a:lnTo>
                    <a:pt x="394" y="646"/>
                  </a:lnTo>
                  <a:lnTo>
                    <a:pt x="394" y="646"/>
                  </a:lnTo>
                  <a:lnTo>
                    <a:pt x="391" y="646"/>
                  </a:lnTo>
                  <a:lnTo>
                    <a:pt x="388" y="644"/>
                  </a:lnTo>
                  <a:lnTo>
                    <a:pt x="387" y="643"/>
                  </a:lnTo>
                  <a:lnTo>
                    <a:pt x="384" y="641"/>
                  </a:lnTo>
                  <a:lnTo>
                    <a:pt x="382" y="640"/>
                  </a:lnTo>
                  <a:lnTo>
                    <a:pt x="381" y="638"/>
                  </a:lnTo>
                  <a:lnTo>
                    <a:pt x="378" y="637"/>
                  </a:lnTo>
                  <a:lnTo>
                    <a:pt x="376" y="637"/>
                  </a:lnTo>
                  <a:lnTo>
                    <a:pt x="376" y="637"/>
                  </a:lnTo>
                  <a:lnTo>
                    <a:pt x="373" y="637"/>
                  </a:lnTo>
                  <a:lnTo>
                    <a:pt x="372" y="638"/>
                  </a:lnTo>
                  <a:lnTo>
                    <a:pt x="371" y="638"/>
                  </a:lnTo>
                  <a:lnTo>
                    <a:pt x="369" y="640"/>
                  </a:lnTo>
                  <a:lnTo>
                    <a:pt x="368" y="641"/>
                  </a:lnTo>
                  <a:lnTo>
                    <a:pt x="368" y="643"/>
                  </a:lnTo>
                  <a:lnTo>
                    <a:pt x="366" y="643"/>
                  </a:lnTo>
                  <a:lnTo>
                    <a:pt x="365" y="643"/>
                  </a:lnTo>
                  <a:lnTo>
                    <a:pt x="365" y="643"/>
                  </a:lnTo>
                  <a:lnTo>
                    <a:pt x="360" y="643"/>
                  </a:lnTo>
                  <a:lnTo>
                    <a:pt x="359" y="641"/>
                  </a:lnTo>
                  <a:lnTo>
                    <a:pt x="356" y="638"/>
                  </a:lnTo>
                  <a:lnTo>
                    <a:pt x="355" y="635"/>
                  </a:lnTo>
                  <a:lnTo>
                    <a:pt x="352" y="633"/>
                  </a:lnTo>
                  <a:lnTo>
                    <a:pt x="350" y="631"/>
                  </a:lnTo>
                  <a:lnTo>
                    <a:pt x="347" y="630"/>
                  </a:lnTo>
                  <a:lnTo>
                    <a:pt x="344" y="628"/>
                  </a:lnTo>
                  <a:lnTo>
                    <a:pt x="344" y="628"/>
                  </a:lnTo>
                  <a:lnTo>
                    <a:pt x="341" y="630"/>
                  </a:lnTo>
                  <a:lnTo>
                    <a:pt x="340" y="630"/>
                  </a:lnTo>
                  <a:lnTo>
                    <a:pt x="337" y="633"/>
                  </a:lnTo>
                  <a:lnTo>
                    <a:pt x="336" y="634"/>
                  </a:lnTo>
                  <a:lnTo>
                    <a:pt x="334" y="637"/>
                  </a:lnTo>
                  <a:lnTo>
                    <a:pt x="334" y="640"/>
                  </a:lnTo>
                  <a:lnTo>
                    <a:pt x="333" y="641"/>
                  </a:lnTo>
                  <a:lnTo>
                    <a:pt x="331" y="643"/>
                  </a:lnTo>
                  <a:lnTo>
                    <a:pt x="331" y="643"/>
                  </a:lnTo>
                  <a:lnTo>
                    <a:pt x="330" y="641"/>
                  </a:lnTo>
                  <a:lnTo>
                    <a:pt x="328" y="640"/>
                  </a:lnTo>
                  <a:lnTo>
                    <a:pt x="326" y="638"/>
                  </a:lnTo>
                  <a:lnTo>
                    <a:pt x="324" y="638"/>
                  </a:lnTo>
                  <a:lnTo>
                    <a:pt x="324" y="638"/>
                  </a:lnTo>
                  <a:lnTo>
                    <a:pt x="320" y="638"/>
                  </a:lnTo>
                  <a:lnTo>
                    <a:pt x="317" y="638"/>
                  </a:lnTo>
                  <a:lnTo>
                    <a:pt x="314" y="638"/>
                  </a:lnTo>
                  <a:lnTo>
                    <a:pt x="311" y="638"/>
                  </a:lnTo>
                  <a:lnTo>
                    <a:pt x="308" y="638"/>
                  </a:lnTo>
                  <a:lnTo>
                    <a:pt x="307" y="638"/>
                  </a:lnTo>
                  <a:lnTo>
                    <a:pt x="304" y="638"/>
                  </a:lnTo>
                  <a:lnTo>
                    <a:pt x="299" y="638"/>
                  </a:lnTo>
                  <a:lnTo>
                    <a:pt x="299" y="638"/>
                  </a:lnTo>
                  <a:lnTo>
                    <a:pt x="296" y="638"/>
                  </a:lnTo>
                  <a:lnTo>
                    <a:pt x="295" y="640"/>
                  </a:lnTo>
                  <a:lnTo>
                    <a:pt x="294" y="641"/>
                  </a:lnTo>
                  <a:lnTo>
                    <a:pt x="292" y="643"/>
                  </a:lnTo>
                  <a:lnTo>
                    <a:pt x="292" y="643"/>
                  </a:lnTo>
                  <a:lnTo>
                    <a:pt x="289" y="641"/>
                  </a:lnTo>
                  <a:lnTo>
                    <a:pt x="289" y="640"/>
                  </a:lnTo>
                  <a:lnTo>
                    <a:pt x="288" y="638"/>
                  </a:lnTo>
                  <a:lnTo>
                    <a:pt x="288" y="637"/>
                  </a:lnTo>
                  <a:lnTo>
                    <a:pt x="288" y="634"/>
                  </a:lnTo>
                  <a:lnTo>
                    <a:pt x="288" y="633"/>
                  </a:lnTo>
                  <a:lnTo>
                    <a:pt x="288" y="631"/>
                  </a:lnTo>
                  <a:lnTo>
                    <a:pt x="286" y="628"/>
                  </a:lnTo>
                  <a:lnTo>
                    <a:pt x="286" y="628"/>
                  </a:lnTo>
                  <a:lnTo>
                    <a:pt x="285" y="625"/>
                  </a:lnTo>
                  <a:lnTo>
                    <a:pt x="283" y="624"/>
                  </a:lnTo>
                  <a:lnTo>
                    <a:pt x="282" y="622"/>
                  </a:lnTo>
                  <a:lnTo>
                    <a:pt x="279" y="622"/>
                  </a:lnTo>
                  <a:lnTo>
                    <a:pt x="276" y="621"/>
                  </a:lnTo>
                  <a:lnTo>
                    <a:pt x="275" y="619"/>
                  </a:lnTo>
                  <a:lnTo>
                    <a:pt x="273" y="618"/>
                  </a:lnTo>
                  <a:lnTo>
                    <a:pt x="273" y="617"/>
                  </a:lnTo>
                  <a:lnTo>
                    <a:pt x="273" y="617"/>
                  </a:lnTo>
                  <a:lnTo>
                    <a:pt x="273" y="612"/>
                  </a:lnTo>
                  <a:lnTo>
                    <a:pt x="273" y="608"/>
                  </a:lnTo>
                  <a:lnTo>
                    <a:pt x="273" y="605"/>
                  </a:lnTo>
                  <a:lnTo>
                    <a:pt x="273" y="601"/>
                  </a:lnTo>
                  <a:lnTo>
                    <a:pt x="273" y="598"/>
                  </a:lnTo>
                  <a:lnTo>
                    <a:pt x="273" y="595"/>
                  </a:lnTo>
                  <a:lnTo>
                    <a:pt x="273" y="592"/>
                  </a:lnTo>
                  <a:lnTo>
                    <a:pt x="273" y="587"/>
                  </a:lnTo>
                  <a:lnTo>
                    <a:pt x="273" y="587"/>
                  </a:lnTo>
                  <a:lnTo>
                    <a:pt x="272" y="587"/>
                  </a:lnTo>
                  <a:lnTo>
                    <a:pt x="270" y="587"/>
                  </a:lnTo>
                  <a:lnTo>
                    <a:pt x="269" y="587"/>
                  </a:lnTo>
                  <a:lnTo>
                    <a:pt x="267" y="587"/>
                  </a:lnTo>
                  <a:lnTo>
                    <a:pt x="267" y="587"/>
                  </a:lnTo>
                  <a:lnTo>
                    <a:pt x="266" y="587"/>
                  </a:lnTo>
                  <a:lnTo>
                    <a:pt x="264" y="587"/>
                  </a:lnTo>
                  <a:lnTo>
                    <a:pt x="263" y="587"/>
                  </a:lnTo>
                  <a:lnTo>
                    <a:pt x="263" y="587"/>
                  </a:lnTo>
                  <a:lnTo>
                    <a:pt x="257" y="589"/>
                  </a:lnTo>
                  <a:lnTo>
                    <a:pt x="254" y="593"/>
                  </a:lnTo>
                  <a:lnTo>
                    <a:pt x="253" y="599"/>
                  </a:lnTo>
                  <a:lnTo>
                    <a:pt x="251" y="605"/>
                  </a:lnTo>
                  <a:lnTo>
                    <a:pt x="250" y="612"/>
                  </a:lnTo>
                  <a:lnTo>
                    <a:pt x="250" y="617"/>
                  </a:lnTo>
                  <a:lnTo>
                    <a:pt x="247" y="621"/>
                  </a:lnTo>
                  <a:lnTo>
                    <a:pt x="243" y="622"/>
                  </a:lnTo>
                  <a:lnTo>
                    <a:pt x="243" y="622"/>
                  </a:lnTo>
                  <a:lnTo>
                    <a:pt x="241" y="622"/>
                  </a:lnTo>
                  <a:lnTo>
                    <a:pt x="238" y="619"/>
                  </a:lnTo>
                  <a:lnTo>
                    <a:pt x="234" y="617"/>
                  </a:lnTo>
                  <a:lnTo>
                    <a:pt x="228" y="614"/>
                  </a:lnTo>
                  <a:lnTo>
                    <a:pt x="224" y="611"/>
                  </a:lnTo>
                  <a:lnTo>
                    <a:pt x="219" y="608"/>
                  </a:lnTo>
                  <a:lnTo>
                    <a:pt x="217" y="605"/>
                  </a:lnTo>
                  <a:lnTo>
                    <a:pt x="215" y="603"/>
                  </a:lnTo>
                  <a:lnTo>
                    <a:pt x="215" y="603"/>
                  </a:lnTo>
                  <a:lnTo>
                    <a:pt x="217" y="601"/>
                  </a:lnTo>
                  <a:lnTo>
                    <a:pt x="217" y="598"/>
                  </a:lnTo>
                  <a:lnTo>
                    <a:pt x="218" y="596"/>
                  </a:lnTo>
                  <a:lnTo>
                    <a:pt x="219" y="596"/>
                  </a:lnTo>
                  <a:lnTo>
                    <a:pt x="221" y="595"/>
                  </a:lnTo>
                  <a:lnTo>
                    <a:pt x="222" y="593"/>
                  </a:lnTo>
                  <a:lnTo>
                    <a:pt x="222" y="592"/>
                  </a:lnTo>
                  <a:lnTo>
                    <a:pt x="222" y="589"/>
                  </a:lnTo>
                  <a:lnTo>
                    <a:pt x="222" y="589"/>
                  </a:lnTo>
                  <a:lnTo>
                    <a:pt x="222" y="587"/>
                  </a:lnTo>
                  <a:lnTo>
                    <a:pt x="222" y="586"/>
                  </a:lnTo>
                  <a:lnTo>
                    <a:pt x="221" y="585"/>
                  </a:lnTo>
                  <a:lnTo>
                    <a:pt x="219" y="583"/>
                  </a:lnTo>
                  <a:lnTo>
                    <a:pt x="218" y="582"/>
                  </a:lnTo>
                  <a:lnTo>
                    <a:pt x="217" y="579"/>
                  </a:lnTo>
                  <a:lnTo>
                    <a:pt x="217" y="577"/>
                  </a:lnTo>
                  <a:lnTo>
                    <a:pt x="215" y="574"/>
                  </a:lnTo>
                  <a:lnTo>
                    <a:pt x="215" y="574"/>
                  </a:lnTo>
                  <a:lnTo>
                    <a:pt x="215" y="573"/>
                  </a:lnTo>
                  <a:lnTo>
                    <a:pt x="217" y="571"/>
                  </a:lnTo>
                  <a:lnTo>
                    <a:pt x="217" y="570"/>
                  </a:lnTo>
                  <a:lnTo>
                    <a:pt x="218" y="569"/>
                  </a:lnTo>
                  <a:lnTo>
                    <a:pt x="218" y="569"/>
                  </a:lnTo>
                  <a:lnTo>
                    <a:pt x="218" y="567"/>
                  </a:lnTo>
                  <a:lnTo>
                    <a:pt x="219" y="566"/>
                  </a:lnTo>
                  <a:lnTo>
                    <a:pt x="219" y="566"/>
                  </a:lnTo>
                  <a:lnTo>
                    <a:pt x="219" y="566"/>
                  </a:lnTo>
                  <a:lnTo>
                    <a:pt x="215" y="563"/>
                  </a:lnTo>
                  <a:lnTo>
                    <a:pt x="209" y="560"/>
                  </a:lnTo>
                  <a:lnTo>
                    <a:pt x="203" y="558"/>
                  </a:lnTo>
                  <a:lnTo>
                    <a:pt x="199" y="558"/>
                  </a:lnTo>
                  <a:lnTo>
                    <a:pt x="193" y="557"/>
                  </a:lnTo>
                  <a:lnTo>
                    <a:pt x="189" y="557"/>
                  </a:lnTo>
                  <a:lnTo>
                    <a:pt x="183" y="556"/>
                  </a:lnTo>
                  <a:lnTo>
                    <a:pt x="179" y="554"/>
                  </a:lnTo>
                  <a:lnTo>
                    <a:pt x="179" y="554"/>
                  </a:lnTo>
                  <a:lnTo>
                    <a:pt x="173" y="551"/>
                  </a:lnTo>
                  <a:lnTo>
                    <a:pt x="170" y="548"/>
                  </a:lnTo>
                  <a:lnTo>
                    <a:pt x="167" y="544"/>
                  </a:lnTo>
                  <a:lnTo>
                    <a:pt x="164" y="540"/>
                  </a:lnTo>
                  <a:lnTo>
                    <a:pt x="163" y="535"/>
                  </a:lnTo>
                  <a:lnTo>
                    <a:pt x="160" y="531"/>
                  </a:lnTo>
                  <a:lnTo>
                    <a:pt x="158" y="526"/>
                  </a:lnTo>
                  <a:lnTo>
                    <a:pt x="154" y="522"/>
                  </a:lnTo>
                  <a:lnTo>
                    <a:pt x="154" y="522"/>
                  </a:lnTo>
                  <a:lnTo>
                    <a:pt x="153" y="521"/>
                  </a:lnTo>
                  <a:lnTo>
                    <a:pt x="151" y="521"/>
                  </a:lnTo>
                  <a:lnTo>
                    <a:pt x="148" y="519"/>
                  </a:lnTo>
                  <a:lnTo>
                    <a:pt x="147" y="518"/>
                  </a:lnTo>
                  <a:lnTo>
                    <a:pt x="144" y="516"/>
                  </a:lnTo>
                  <a:lnTo>
                    <a:pt x="142" y="515"/>
                  </a:lnTo>
                  <a:lnTo>
                    <a:pt x="141" y="513"/>
                  </a:lnTo>
                  <a:lnTo>
                    <a:pt x="141" y="510"/>
                  </a:lnTo>
                  <a:lnTo>
                    <a:pt x="141" y="510"/>
                  </a:lnTo>
                  <a:lnTo>
                    <a:pt x="142" y="508"/>
                  </a:lnTo>
                  <a:lnTo>
                    <a:pt x="144" y="503"/>
                  </a:lnTo>
                  <a:lnTo>
                    <a:pt x="147" y="499"/>
                  </a:lnTo>
                  <a:lnTo>
                    <a:pt x="151" y="496"/>
                  </a:lnTo>
                  <a:lnTo>
                    <a:pt x="154" y="492"/>
                  </a:lnTo>
                  <a:lnTo>
                    <a:pt x="157" y="487"/>
                  </a:lnTo>
                  <a:lnTo>
                    <a:pt x="158" y="483"/>
                  </a:lnTo>
                  <a:lnTo>
                    <a:pt x="160" y="479"/>
                  </a:lnTo>
                  <a:lnTo>
                    <a:pt x="160" y="479"/>
                  </a:lnTo>
                  <a:lnTo>
                    <a:pt x="155" y="477"/>
                  </a:lnTo>
                  <a:lnTo>
                    <a:pt x="153" y="476"/>
                  </a:lnTo>
                  <a:lnTo>
                    <a:pt x="150" y="474"/>
                  </a:lnTo>
                  <a:lnTo>
                    <a:pt x="147" y="471"/>
                  </a:lnTo>
                  <a:lnTo>
                    <a:pt x="145" y="470"/>
                  </a:lnTo>
                  <a:lnTo>
                    <a:pt x="142" y="467"/>
                  </a:lnTo>
                  <a:lnTo>
                    <a:pt x="139" y="465"/>
                  </a:lnTo>
                  <a:lnTo>
                    <a:pt x="137" y="463"/>
                  </a:lnTo>
                  <a:lnTo>
                    <a:pt x="137" y="463"/>
                  </a:lnTo>
                  <a:lnTo>
                    <a:pt x="137" y="460"/>
                  </a:lnTo>
                  <a:lnTo>
                    <a:pt x="138" y="457"/>
                  </a:lnTo>
                  <a:lnTo>
                    <a:pt x="141" y="457"/>
                  </a:lnTo>
                  <a:lnTo>
                    <a:pt x="144" y="457"/>
                  </a:lnTo>
                  <a:lnTo>
                    <a:pt x="144" y="457"/>
                  </a:lnTo>
                  <a:lnTo>
                    <a:pt x="148" y="457"/>
                  </a:lnTo>
                  <a:lnTo>
                    <a:pt x="151" y="457"/>
                  </a:lnTo>
                  <a:lnTo>
                    <a:pt x="154" y="458"/>
                  </a:lnTo>
                  <a:lnTo>
                    <a:pt x="157" y="460"/>
                  </a:lnTo>
                  <a:lnTo>
                    <a:pt x="158" y="461"/>
                  </a:lnTo>
                  <a:lnTo>
                    <a:pt x="161" y="463"/>
                  </a:lnTo>
                  <a:lnTo>
                    <a:pt x="164" y="463"/>
                  </a:lnTo>
                  <a:lnTo>
                    <a:pt x="169" y="463"/>
                  </a:lnTo>
                  <a:lnTo>
                    <a:pt x="169" y="463"/>
                  </a:lnTo>
                  <a:lnTo>
                    <a:pt x="171" y="463"/>
                  </a:lnTo>
                  <a:lnTo>
                    <a:pt x="173" y="463"/>
                  </a:lnTo>
                  <a:lnTo>
                    <a:pt x="174" y="463"/>
                  </a:lnTo>
                  <a:lnTo>
                    <a:pt x="177" y="463"/>
                  </a:lnTo>
                  <a:lnTo>
                    <a:pt x="177" y="463"/>
                  </a:lnTo>
                  <a:lnTo>
                    <a:pt x="176" y="457"/>
                  </a:lnTo>
                  <a:lnTo>
                    <a:pt x="174" y="451"/>
                  </a:lnTo>
                  <a:lnTo>
                    <a:pt x="171" y="447"/>
                  </a:lnTo>
                  <a:lnTo>
                    <a:pt x="170" y="442"/>
                  </a:lnTo>
                  <a:lnTo>
                    <a:pt x="167" y="439"/>
                  </a:lnTo>
                  <a:lnTo>
                    <a:pt x="163" y="435"/>
                  </a:lnTo>
                  <a:lnTo>
                    <a:pt x="160" y="432"/>
                  </a:lnTo>
                  <a:lnTo>
                    <a:pt x="157" y="428"/>
                  </a:lnTo>
                  <a:lnTo>
                    <a:pt x="157" y="428"/>
                  </a:lnTo>
                  <a:lnTo>
                    <a:pt x="158" y="428"/>
                  </a:lnTo>
                  <a:lnTo>
                    <a:pt x="160" y="426"/>
                  </a:lnTo>
                  <a:lnTo>
                    <a:pt x="161" y="426"/>
                  </a:lnTo>
                  <a:lnTo>
                    <a:pt x="163" y="426"/>
                  </a:lnTo>
                  <a:lnTo>
                    <a:pt x="163" y="426"/>
                  </a:lnTo>
                  <a:lnTo>
                    <a:pt x="167" y="428"/>
                  </a:lnTo>
                  <a:lnTo>
                    <a:pt x="171" y="429"/>
                  </a:lnTo>
                  <a:lnTo>
                    <a:pt x="174" y="431"/>
                  </a:lnTo>
                  <a:lnTo>
                    <a:pt x="179" y="432"/>
                  </a:lnTo>
                  <a:lnTo>
                    <a:pt x="183" y="435"/>
                  </a:lnTo>
                  <a:lnTo>
                    <a:pt x="187" y="436"/>
                  </a:lnTo>
                  <a:lnTo>
                    <a:pt x="192" y="438"/>
                  </a:lnTo>
                  <a:lnTo>
                    <a:pt x="198" y="438"/>
                  </a:lnTo>
                  <a:lnTo>
                    <a:pt x="198" y="438"/>
                  </a:lnTo>
                  <a:lnTo>
                    <a:pt x="203" y="438"/>
                  </a:lnTo>
                  <a:lnTo>
                    <a:pt x="208" y="438"/>
                  </a:lnTo>
                  <a:lnTo>
                    <a:pt x="212" y="436"/>
                  </a:lnTo>
                  <a:lnTo>
                    <a:pt x="215" y="435"/>
                  </a:lnTo>
                  <a:lnTo>
                    <a:pt x="218" y="433"/>
                  </a:lnTo>
                  <a:lnTo>
                    <a:pt x="221" y="432"/>
                  </a:lnTo>
                  <a:lnTo>
                    <a:pt x="224" y="429"/>
                  </a:lnTo>
                  <a:lnTo>
                    <a:pt x="227" y="428"/>
                  </a:lnTo>
                  <a:lnTo>
                    <a:pt x="230" y="425"/>
                  </a:lnTo>
                  <a:lnTo>
                    <a:pt x="231" y="423"/>
                  </a:lnTo>
                  <a:lnTo>
                    <a:pt x="234" y="420"/>
                  </a:lnTo>
                  <a:lnTo>
                    <a:pt x="237" y="419"/>
                  </a:lnTo>
                  <a:lnTo>
                    <a:pt x="241" y="417"/>
                  </a:lnTo>
                  <a:lnTo>
                    <a:pt x="244" y="417"/>
                  </a:lnTo>
                  <a:lnTo>
                    <a:pt x="248" y="416"/>
                  </a:lnTo>
                  <a:lnTo>
                    <a:pt x="253" y="416"/>
                  </a:lnTo>
                  <a:lnTo>
                    <a:pt x="253" y="416"/>
                  </a:lnTo>
                  <a:lnTo>
                    <a:pt x="257" y="415"/>
                  </a:lnTo>
                  <a:lnTo>
                    <a:pt x="260" y="413"/>
                  </a:lnTo>
                  <a:lnTo>
                    <a:pt x="263" y="410"/>
                  </a:lnTo>
                  <a:lnTo>
                    <a:pt x="264" y="407"/>
                  </a:lnTo>
                  <a:lnTo>
                    <a:pt x="266" y="403"/>
                  </a:lnTo>
                  <a:lnTo>
                    <a:pt x="269" y="401"/>
                  </a:lnTo>
                  <a:lnTo>
                    <a:pt x="272" y="399"/>
                  </a:lnTo>
                  <a:lnTo>
                    <a:pt x="275" y="399"/>
                  </a:lnTo>
                  <a:lnTo>
                    <a:pt x="275" y="399"/>
                  </a:lnTo>
                  <a:lnTo>
                    <a:pt x="278" y="399"/>
                  </a:lnTo>
                  <a:lnTo>
                    <a:pt x="280" y="399"/>
                  </a:lnTo>
                  <a:lnTo>
                    <a:pt x="283" y="399"/>
                  </a:lnTo>
                  <a:lnTo>
                    <a:pt x="286" y="399"/>
                  </a:lnTo>
                  <a:lnTo>
                    <a:pt x="289" y="399"/>
                  </a:lnTo>
                  <a:lnTo>
                    <a:pt x="292" y="399"/>
                  </a:lnTo>
                  <a:lnTo>
                    <a:pt x="295" y="399"/>
                  </a:lnTo>
                  <a:lnTo>
                    <a:pt x="298" y="399"/>
                  </a:lnTo>
                  <a:lnTo>
                    <a:pt x="298" y="391"/>
                  </a:lnTo>
                  <a:lnTo>
                    <a:pt x="298" y="391"/>
                  </a:lnTo>
                  <a:lnTo>
                    <a:pt x="298" y="390"/>
                  </a:lnTo>
                  <a:lnTo>
                    <a:pt x="296" y="388"/>
                  </a:lnTo>
                  <a:lnTo>
                    <a:pt x="295" y="387"/>
                  </a:lnTo>
                  <a:lnTo>
                    <a:pt x="294" y="386"/>
                  </a:lnTo>
                  <a:lnTo>
                    <a:pt x="292" y="384"/>
                  </a:lnTo>
                  <a:lnTo>
                    <a:pt x="291" y="383"/>
                  </a:lnTo>
                  <a:lnTo>
                    <a:pt x="291" y="381"/>
                  </a:lnTo>
                  <a:lnTo>
                    <a:pt x="289" y="380"/>
                  </a:lnTo>
                  <a:lnTo>
                    <a:pt x="289" y="380"/>
                  </a:lnTo>
                  <a:lnTo>
                    <a:pt x="291" y="377"/>
                  </a:lnTo>
                  <a:lnTo>
                    <a:pt x="291" y="375"/>
                  </a:lnTo>
                  <a:lnTo>
                    <a:pt x="292" y="374"/>
                  </a:lnTo>
                  <a:lnTo>
                    <a:pt x="294" y="372"/>
                  </a:lnTo>
                  <a:lnTo>
                    <a:pt x="295" y="371"/>
                  </a:lnTo>
                  <a:lnTo>
                    <a:pt x="296" y="370"/>
                  </a:lnTo>
                  <a:lnTo>
                    <a:pt x="296" y="368"/>
                  </a:lnTo>
                  <a:lnTo>
                    <a:pt x="296" y="365"/>
                  </a:lnTo>
                  <a:lnTo>
                    <a:pt x="296" y="365"/>
                  </a:lnTo>
                  <a:lnTo>
                    <a:pt x="296" y="358"/>
                  </a:lnTo>
                  <a:lnTo>
                    <a:pt x="294" y="351"/>
                  </a:lnTo>
                  <a:lnTo>
                    <a:pt x="289" y="345"/>
                  </a:lnTo>
                  <a:lnTo>
                    <a:pt x="283" y="339"/>
                  </a:lnTo>
                  <a:lnTo>
                    <a:pt x="278" y="335"/>
                  </a:lnTo>
                  <a:lnTo>
                    <a:pt x="272" y="329"/>
                  </a:lnTo>
                  <a:lnTo>
                    <a:pt x="266" y="324"/>
                  </a:lnTo>
                  <a:lnTo>
                    <a:pt x="262" y="320"/>
                  </a:lnTo>
                  <a:lnTo>
                    <a:pt x="262" y="320"/>
                  </a:lnTo>
                  <a:lnTo>
                    <a:pt x="260" y="319"/>
                  </a:lnTo>
                  <a:lnTo>
                    <a:pt x="257" y="319"/>
                  </a:lnTo>
                  <a:lnTo>
                    <a:pt x="254" y="317"/>
                  </a:lnTo>
                  <a:lnTo>
                    <a:pt x="253" y="316"/>
                  </a:lnTo>
                  <a:lnTo>
                    <a:pt x="250" y="316"/>
                  </a:lnTo>
                  <a:lnTo>
                    <a:pt x="248" y="314"/>
                  </a:lnTo>
                  <a:lnTo>
                    <a:pt x="247" y="313"/>
                  </a:lnTo>
                  <a:lnTo>
                    <a:pt x="247" y="310"/>
                  </a:lnTo>
                  <a:lnTo>
                    <a:pt x="247" y="310"/>
                  </a:lnTo>
                  <a:lnTo>
                    <a:pt x="247" y="309"/>
                  </a:lnTo>
                  <a:lnTo>
                    <a:pt x="247" y="306"/>
                  </a:lnTo>
                  <a:lnTo>
                    <a:pt x="248" y="304"/>
                  </a:lnTo>
                  <a:lnTo>
                    <a:pt x="250" y="303"/>
                  </a:lnTo>
                  <a:lnTo>
                    <a:pt x="250" y="301"/>
                  </a:lnTo>
                  <a:lnTo>
                    <a:pt x="251" y="298"/>
                  </a:lnTo>
                  <a:lnTo>
                    <a:pt x="253" y="297"/>
                  </a:lnTo>
                  <a:lnTo>
                    <a:pt x="254" y="294"/>
                  </a:lnTo>
                  <a:lnTo>
                    <a:pt x="254" y="294"/>
                  </a:lnTo>
                  <a:lnTo>
                    <a:pt x="250" y="294"/>
                  </a:lnTo>
                  <a:lnTo>
                    <a:pt x="244" y="294"/>
                  </a:lnTo>
                  <a:lnTo>
                    <a:pt x="237" y="293"/>
                  </a:lnTo>
                  <a:lnTo>
                    <a:pt x="230" y="291"/>
                  </a:lnTo>
                  <a:lnTo>
                    <a:pt x="222" y="290"/>
                  </a:lnTo>
                  <a:lnTo>
                    <a:pt x="215" y="287"/>
                  </a:lnTo>
                  <a:lnTo>
                    <a:pt x="211" y="285"/>
                  </a:lnTo>
                  <a:lnTo>
                    <a:pt x="209" y="282"/>
                  </a:lnTo>
                  <a:lnTo>
                    <a:pt x="209" y="282"/>
                  </a:lnTo>
                  <a:lnTo>
                    <a:pt x="211" y="281"/>
                  </a:lnTo>
                  <a:lnTo>
                    <a:pt x="212" y="279"/>
                  </a:lnTo>
                  <a:lnTo>
                    <a:pt x="214" y="278"/>
                  </a:lnTo>
                  <a:lnTo>
                    <a:pt x="217" y="277"/>
                  </a:lnTo>
                  <a:lnTo>
                    <a:pt x="218" y="275"/>
                  </a:lnTo>
                  <a:lnTo>
                    <a:pt x="221" y="272"/>
                  </a:lnTo>
                  <a:lnTo>
                    <a:pt x="222" y="272"/>
                  </a:lnTo>
                  <a:lnTo>
                    <a:pt x="222" y="272"/>
                  </a:lnTo>
                  <a:lnTo>
                    <a:pt x="222" y="272"/>
                  </a:lnTo>
                  <a:lnTo>
                    <a:pt x="218" y="268"/>
                  </a:lnTo>
                  <a:lnTo>
                    <a:pt x="214" y="265"/>
                  </a:lnTo>
                  <a:lnTo>
                    <a:pt x="208" y="262"/>
                  </a:lnTo>
                  <a:lnTo>
                    <a:pt x="203" y="259"/>
                  </a:lnTo>
                  <a:lnTo>
                    <a:pt x="201" y="256"/>
                  </a:lnTo>
                  <a:lnTo>
                    <a:pt x="198" y="252"/>
                  </a:lnTo>
                  <a:lnTo>
                    <a:pt x="196" y="246"/>
                  </a:lnTo>
                  <a:lnTo>
                    <a:pt x="195" y="240"/>
                  </a:lnTo>
                  <a:lnTo>
                    <a:pt x="195" y="240"/>
                  </a:lnTo>
                  <a:lnTo>
                    <a:pt x="195" y="236"/>
                  </a:lnTo>
                  <a:lnTo>
                    <a:pt x="195" y="232"/>
                  </a:lnTo>
                  <a:lnTo>
                    <a:pt x="193" y="229"/>
                  </a:lnTo>
                  <a:lnTo>
                    <a:pt x="193" y="224"/>
                  </a:lnTo>
                  <a:lnTo>
                    <a:pt x="192" y="220"/>
                  </a:lnTo>
                  <a:lnTo>
                    <a:pt x="190" y="216"/>
                  </a:lnTo>
                  <a:lnTo>
                    <a:pt x="189" y="211"/>
                  </a:lnTo>
                  <a:lnTo>
                    <a:pt x="187" y="207"/>
                  </a:lnTo>
                  <a:lnTo>
                    <a:pt x="185" y="204"/>
                  </a:lnTo>
                  <a:lnTo>
                    <a:pt x="183" y="200"/>
                  </a:lnTo>
                  <a:lnTo>
                    <a:pt x="182" y="195"/>
                  </a:lnTo>
                  <a:lnTo>
                    <a:pt x="179" y="192"/>
                  </a:lnTo>
                  <a:lnTo>
                    <a:pt x="177" y="188"/>
                  </a:lnTo>
                  <a:lnTo>
                    <a:pt x="176" y="185"/>
                  </a:lnTo>
                  <a:lnTo>
                    <a:pt x="174" y="182"/>
                  </a:lnTo>
                  <a:lnTo>
                    <a:pt x="171" y="181"/>
                  </a:lnTo>
                  <a:lnTo>
                    <a:pt x="171" y="181"/>
                  </a:lnTo>
                  <a:lnTo>
                    <a:pt x="170" y="178"/>
                  </a:lnTo>
                  <a:lnTo>
                    <a:pt x="169" y="178"/>
                  </a:lnTo>
                  <a:lnTo>
                    <a:pt x="166" y="178"/>
                  </a:lnTo>
                  <a:lnTo>
                    <a:pt x="164" y="178"/>
                  </a:lnTo>
                  <a:lnTo>
                    <a:pt x="161" y="178"/>
                  </a:lnTo>
                  <a:lnTo>
                    <a:pt x="160" y="178"/>
                  </a:lnTo>
                  <a:lnTo>
                    <a:pt x="157" y="178"/>
                  </a:lnTo>
                  <a:lnTo>
                    <a:pt x="154" y="178"/>
                  </a:lnTo>
                  <a:lnTo>
                    <a:pt x="154" y="178"/>
                  </a:lnTo>
                  <a:lnTo>
                    <a:pt x="154" y="178"/>
                  </a:lnTo>
                  <a:lnTo>
                    <a:pt x="148" y="176"/>
                  </a:lnTo>
                  <a:lnTo>
                    <a:pt x="142" y="175"/>
                  </a:lnTo>
                  <a:lnTo>
                    <a:pt x="137" y="172"/>
                  </a:lnTo>
                  <a:lnTo>
                    <a:pt x="132" y="169"/>
                  </a:lnTo>
                  <a:lnTo>
                    <a:pt x="128" y="165"/>
                  </a:lnTo>
                  <a:lnTo>
                    <a:pt x="125" y="159"/>
                  </a:lnTo>
                  <a:lnTo>
                    <a:pt x="122" y="155"/>
                  </a:lnTo>
                  <a:lnTo>
                    <a:pt x="122" y="149"/>
                  </a:lnTo>
                  <a:lnTo>
                    <a:pt x="122" y="149"/>
                  </a:lnTo>
                  <a:lnTo>
                    <a:pt x="122" y="144"/>
                  </a:lnTo>
                  <a:lnTo>
                    <a:pt x="122" y="143"/>
                  </a:lnTo>
                  <a:lnTo>
                    <a:pt x="123" y="140"/>
                  </a:lnTo>
                  <a:lnTo>
                    <a:pt x="125" y="139"/>
                  </a:lnTo>
                  <a:lnTo>
                    <a:pt x="126" y="137"/>
                  </a:lnTo>
                  <a:lnTo>
                    <a:pt x="126" y="134"/>
                  </a:lnTo>
                  <a:lnTo>
                    <a:pt x="128" y="133"/>
                  </a:lnTo>
                  <a:lnTo>
                    <a:pt x="128" y="130"/>
                  </a:lnTo>
                  <a:lnTo>
                    <a:pt x="128" y="130"/>
                  </a:lnTo>
                  <a:lnTo>
                    <a:pt x="126" y="128"/>
                  </a:lnTo>
                  <a:lnTo>
                    <a:pt x="125" y="127"/>
                  </a:lnTo>
                  <a:lnTo>
                    <a:pt x="122" y="125"/>
                  </a:lnTo>
                  <a:lnTo>
                    <a:pt x="119" y="125"/>
                  </a:lnTo>
                  <a:lnTo>
                    <a:pt x="116" y="124"/>
                  </a:lnTo>
                  <a:lnTo>
                    <a:pt x="113" y="123"/>
                  </a:lnTo>
                  <a:lnTo>
                    <a:pt x="110" y="123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10" y="117"/>
                  </a:lnTo>
                  <a:lnTo>
                    <a:pt x="113" y="114"/>
                  </a:lnTo>
                  <a:lnTo>
                    <a:pt x="116" y="111"/>
                  </a:lnTo>
                  <a:lnTo>
                    <a:pt x="119" y="109"/>
                  </a:lnTo>
                  <a:lnTo>
                    <a:pt x="122" y="107"/>
                  </a:lnTo>
                  <a:lnTo>
                    <a:pt x="125" y="105"/>
                  </a:lnTo>
                  <a:lnTo>
                    <a:pt x="126" y="102"/>
                  </a:lnTo>
                  <a:lnTo>
                    <a:pt x="128" y="99"/>
                  </a:lnTo>
                  <a:lnTo>
                    <a:pt x="128" y="99"/>
                  </a:lnTo>
                  <a:lnTo>
                    <a:pt x="126" y="96"/>
                  </a:lnTo>
                  <a:lnTo>
                    <a:pt x="125" y="95"/>
                  </a:lnTo>
                  <a:lnTo>
                    <a:pt x="122" y="95"/>
                  </a:lnTo>
                  <a:lnTo>
                    <a:pt x="119" y="95"/>
                  </a:lnTo>
                  <a:lnTo>
                    <a:pt x="119" y="95"/>
                  </a:lnTo>
                  <a:lnTo>
                    <a:pt x="115" y="95"/>
                  </a:lnTo>
                  <a:lnTo>
                    <a:pt x="112" y="98"/>
                  </a:lnTo>
                  <a:lnTo>
                    <a:pt x="109" y="101"/>
                  </a:lnTo>
                  <a:lnTo>
                    <a:pt x="107" y="104"/>
                  </a:lnTo>
                  <a:lnTo>
                    <a:pt x="106" y="108"/>
                  </a:lnTo>
                  <a:lnTo>
                    <a:pt x="105" y="111"/>
                  </a:lnTo>
                  <a:lnTo>
                    <a:pt x="103" y="112"/>
                  </a:lnTo>
                  <a:lnTo>
                    <a:pt x="100" y="114"/>
                  </a:lnTo>
                  <a:lnTo>
                    <a:pt x="100" y="114"/>
                  </a:lnTo>
                  <a:lnTo>
                    <a:pt x="97" y="114"/>
                  </a:lnTo>
                  <a:lnTo>
                    <a:pt x="94" y="114"/>
                  </a:lnTo>
                  <a:lnTo>
                    <a:pt x="92" y="114"/>
                  </a:lnTo>
                  <a:lnTo>
                    <a:pt x="89" y="114"/>
                  </a:lnTo>
                  <a:lnTo>
                    <a:pt x="86" y="114"/>
                  </a:lnTo>
                  <a:lnTo>
                    <a:pt x="83" y="114"/>
                  </a:lnTo>
                  <a:lnTo>
                    <a:pt x="80" y="114"/>
                  </a:lnTo>
                  <a:lnTo>
                    <a:pt x="77" y="114"/>
                  </a:lnTo>
                  <a:lnTo>
                    <a:pt x="77" y="114"/>
                  </a:lnTo>
                  <a:lnTo>
                    <a:pt x="76" y="114"/>
                  </a:lnTo>
                  <a:lnTo>
                    <a:pt x="74" y="114"/>
                  </a:lnTo>
                  <a:lnTo>
                    <a:pt x="73" y="114"/>
                  </a:lnTo>
                  <a:lnTo>
                    <a:pt x="71" y="112"/>
                  </a:lnTo>
                  <a:lnTo>
                    <a:pt x="70" y="112"/>
                  </a:lnTo>
                  <a:lnTo>
                    <a:pt x="68" y="112"/>
                  </a:lnTo>
                  <a:lnTo>
                    <a:pt x="67" y="111"/>
                  </a:lnTo>
                  <a:lnTo>
                    <a:pt x="67" y="109"/>
                  </a:lnTo>
                  <a:lnTo>
                    <a:pt x="67" y="109"/>
                  </a:lnTo>
                  <a:lnTo>
                    <a:pt x="68" y="107"/>
                  </a:lnTo>
                  <a:lnTo>
                    <a:pt x="70" y="105"/>
                  </a:lnTo>
                  <a:lnTo>
                    <a:pt x="71" y="104"/>
                  </a:lnTo>
                  <a:lnTo>
                    <a:pt x="73" y="102"/>
                  </a:lnTo>
                  <a:lnTo>
                    <a:pt x="76" y="102"/>
                  </a:lnTo>
                  <a:lnTo>
                    <a:pt x="78" y="101"/>
                  </a:lnTo>
                  <a:lnTo>
                    <a:pt x="80" y="99"/>
                  </a:lnTo>
                  <a:lnTo>
                    <a:pt x="81" y="99"/>
                  </a:lnTo>
                  <a:lnTo>
                    <a:pt x="81" y="99"/>
                  </a:lnTo>
                  <a:lnTo>
                    <a:pt x="78" y="96"/>
                  </a:lnTo>
                  <a:lnTo>
                    <a:pt x="77" y="93"/>
                  </a:lnTo>
                  <a:lnTo>
                    <a:pt x="74" y="91"/>
                  </a:lnTo>
                  <a:lnTo>
                    <a:pt x="71" y="88"/>
                  </a:lnTo>
                  <a:lnTo>
                    <a:pt x="68" y="83"/>
                  </a:lnTo>
                  <a:lnTo>
                    <a:pt x="67" y="79"/>
                  </a:lnTo>
                  <a:lnTo>
                    <a:pt x="65" y="75"/>
                  </a:lnTo>
                  <a:lnTo>
                    <a:pt x="64" y="69"/>
                  </a:lnTo>
                  <a:lnTo>
                    <a:pt x="64" y="69"/>
                  </a:lnTo>
                  <a:lnTo>
                    <a:pt x="61" y="69"/>
                  </a:lnTo>
                  <a:lnTo>
                    <a:pt x="58" y="69"/>
                  </a:lnTo>
                  <a:lnTo>
                    <a:pt x="57" y="70"/>
                  </a:lnTo>
                  <a:lnTo>
                    <a:pt x="55" y="70"/>
                  </a:lnTo>
                  <a:lnTo>
                    <a:pt x="54" y="72"/>
                  </a:lnTo>
                  <a:lnTo>
                    <a:pt x="52" y="73"/>
                  </a:lnTo>
                  <a:lnTo>
                    <a:pt x="51" y="73"/>
                  </a:lnTo>
                  <a:lnTo>
                    <a:pt x="49" y="73"/>
                  </a:lnTo>
                  <a:lnTo>
                    <a:pt x="49" y="73"/>
                  </a:lnTo>
                  <a:lnTo>
                    <a:pt x="46" y="73"/>
                  </a:lnTo>
                  <a:lnTo>
                    <a:pt x="44" y="72"/>
                  </a:lnTo>
                  <a:lnTo>
                    <a:pt x="41" y="69"/>
                  </a:lnTo>
                  <a:lnTo>
                    <a:pt x="39" y="66"/>
                  </a:lnTo>
                  <a:lnTo>
                    <a:pt x="36" y="63"/>
                  </a:lnTo>
                  <a:lnTo>
                    <a:pt x="33" y="59"/>
                  </a:lnTo>
                  <a:lnTo>
                    <a:pt x="32" y="54"/>
                  </a:lnTo>
                  <a:lnTo>
                    <a:pt x="29" y="48"/>
                  </a:lnTo>
                  <a:lnTo>
                    <a:pt x="28" y="44"/>
                  </a:lnTo>
                  <a:lnTo>
                    <a:pt x="25" y="40"/>
                  </a:lnTo>
                  <a:lnTo>
                    <a:pt x="23" y="34"/>
                  </a:lnTo>
                  <a:lnTo>
                    <a:pt x="20" y="30"/>
                  </a:lnTo>
                  <a:lnTo>
                    <a:pt x="19" y="25"/>
                  </a:lnTo>
                  <a:lnTo>
                    <a:pt x="16" y="22"/>
                  </a:lnTo>
                  <a:lnTo>
                    <a:pt x="14" y="19"/>
                  </a:lnTo>
                  <a:lnTo>
                    <a:pt x="12" y="18"/>
                  </a:lnTo>
                  <a:lnTo>
                    <a:pt x="14" y="18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5176800" y="2946240"/>
              <a:ext cx="2035080" cy="2173320"/>
            </a:xfrm>
            <a:custGeom>
              <a:avLst/>
              <a:gdLst/>
              <a:ahLst/>
              <a:rect l="l" t="t" r="r" b="b"/>
              <a:pathLst>
                <a:path w="1282" h="1369">
                  <a:moveTo>
                    <a:pt x="530" y="3"/>
                  </a:moveTo>
                  <a:lnTo>
                    <a:pt x="532" y="8"/>
                  </a:lnTo>
                  <a:lnTo>
                    <a:pt x="533" y="13"/>
                  </a:lnTo>
                  <a:lnTo>
                    <a:pt x="536" y="19"/>
                  </a:lnTo>
                  <a:lnTo>
                    <a:pt x="538" y="24"/>
                  </a:lnTo>
                  <a:lnTo>
                    <a:pt x="539" y="28"/>
                  </a:lnTo>
                  <a:lnTo>
                    <a:pt x="541" y="32"/>
                  </a:lnTo>
                  <a:lnTo>
                    <a:pt x="542" y="37"/>
                  </a:lnTo>
                  <a:lnTo>
                    <a:pt x="542" y="41"/>
                  </a:lnTo>
                  <a:lnTo>
                    <a:pt x="542" y="44"/>
                  </a:lnTo>
                  <a:lnTo>
                    <a:pt x="542" y="45"/>
                  </a:lnTo>
                  <a:lnTo>
                    <a:pt x="542" y="47"/>
                  </a:lnTo>
                  <a:lnTo>
                    <a:pt x="542" y="48"/>
                  </a:lnTo>
                  <a:lnTo>
                    <a:pt x="542" y="50"/>
                  </a:lnTo>
                  <a:lnTo>
                    <a:pt x="542" y="53"/>
                  </a:lnTo>
                  <a:lnTo>
                    <a:pt x="542" y="56"/>
                  </a:lnTo>
                  <a:lnTo>
                    <a:pt x="542" y="58"/>
                  </a:lnTo>
                  <a:lnTo>
                    <a:pt x="544" y="64"/>
                  </a:lnTo>
                  <a:lnTo>
                    <a:pt x="544" y="69"/>
                  </a:lnTo>
                  <a:lnTo>
                    <a:pt x="545" y="71"/>
                  </a:lnTo>
                  <a:lnTo>
                    <a:pt x="545" y="76"/>
                  </a:lnTo>
                  <a:lnTo>
                    <a:pt x="546" y="79"/>
                  </a:lnTo>
                  <a:lnTo>
                    <a:pt x="549" y="83"/>
                  </a:lnTo>
                  <a:lnTo>
                    <a:pt x="551" y="86"/>
                  </a:lnTo>
                  <a:lnTo>
                    <a:pt x="552" y="89"/>
                  </a:lnTo>
                  <a:lnTo>
                    <a:pt x="554" y="92"/>
                  </a:lnTo>
                  <a:lnTo>
                    <a:pt x="555" y="95"/>
                  </a:lnTo>
                  <a:lnTo>
                    <a:pt x="557" y="99"/>
                  </a:lnTo>
                  <a:lnTo>
                    <a:pt x="558" y="102"/>
                  </a:lnTo>
                  <a:lnTo>
                    <a:pt x="560" y="106"/>
                  </a:lnTo>
                  <a:lnTo>
                    <a:pt x="561" y="109"/>
                  </a:lnTo>
                  <a:lnTo>
                    <a:pt x="561" y="115"/>
                  </a:lnTo>
                  <a:lnTo>
                    <a:pt x="561" y="119"/>
                  </a:lnTo>
                  <a:lnTo>
                    <a:pt x="561" y="122"/>
                  </a:lnTo>
                  <a:lnTo>
                    <a:pt x="561" y="125"/>
                  </a:lnTo>
                  <a:lnTo>
                    <a:pt x="562" y="130"/>
                  </a:lnTo>
                  <a:lnTo>
                    <a:pt x="561" y="133"/>
                  </a:lnTo>
                  <a:lnTo>
                    <a:pt x="561" y="135"/>
                  </a:lnTo>
                  <a:lnTo>
                    <a:pt x="561" y="140"/>
                  </a:lnTo>
                  <a:lnTo>
                    <a:pt x="560" y="143"/>
                  </a:lnTo>
                  <a:lnTo>
                    <a:pt x="558" y="146"/>
                  </a:lnTo>
                  <a:lnTo>
                    <a:pt x="558" y="146"/>
                  </a:lnTo>
                  <a:lnTo>
                    <a:pt x="557" y="147"/>
                  </a:lnTo>
                  <a:lnTo>
                    <a:pt x="554" y="149"/>
                  </a:lnTo>
                  <a:lnTo>
                    <a:pt x="552" y="149"/>
                  </a:lnTo>
                  <a:lnTo>
                    <a:pt x="551" y="149"/>
                  </a:lnTo>
                  <a:lnTo>
                    <a:pt x="549" y="150"/>
                  </a:lnTo>
                  <a:lnTo>
                    <a:pt x="548" y="151"/>
                  </a:lnTo>
                  <a:lnTo>
                    <a:pt x="546" y="153"/>
                  </a:lnTo>
                  <a:lnTo>
                    <a:pt x="546" y="159"/>
                  </a:lnTo>
                  <a:lnTo>
                    <a:pt x="545" y="163"/>
                  </a:lnTo>
                  <a:lnTo>
                    <a:pt x="545" y="167"/>
                  </a:lnTo>
                  <a:lnTo>
                    <a:pt x="545" y="173"/>
                  </a:lnTo>
                  <a:lnTo>
                    <a:pt x="545" y="178"/>
                  </a:lnTo>
                  <a:lnTo>
                    <a:pt x="545" y="183"/>
                  </a:lnTo>
                  <a:lnTo>
                    <a:pt x="544" y="188"/>
                  </a:lnTo>
                  <a:lnTo>
                    <a:pt x="544" y="192"/>
                  </a:lnTo>
                  <a:lnTo>
                    <a:pt x="542" y="196"/>
                  </a:lnTo>
                  <a:lnTo>
                    <a:pt x="541" y="201"/>
                  </a:lnTo>
                  <a:lnTo>
                    <a:pt x="539" y="204"/>
                  </a:lnTo>
                  <a:lnTo>
                    <a:pt x="536" y="207"/>
                  </a:lnTo>
                  <a:lnTo>
                    <a:pt x="533" y="210"/>
                  </a:lnTo>
                  <a:lnTo>
                    <a:pt x="530" y="211"/>
                  </a:lnTo>
                  <a:lnTo>
                    <a:pt x="526" y="212"/>
                  </a:lnTo>
                  <a:lnTo>
                    <a:pt x="520" y="212"/>
                  </a:lnTo>
                  <a:lnTo>
                    <a:pt x="517" y="212"/>
                  </a:lnTo>
                  <a:lnTo>
                    <a:pt x="513" y="212"/>
                  </a:lnTo>
                  <a:lnTo>
                    <a:pt x="512" y="211"/>
                  </a:lnTo>
                  <a:lnTo>
                    <a:pt x="509" y="210"/>
                  </a:lnTo>
                  <a:lnTo>
                    <a:pt x="506" y="208"/>
                  </a:lnTo>
                  <a:lnTo>
                    <a:pt x="504" y="207"/>
                  </a:lnTo>
                  <a:lnTo>
                    <a:pt x="501" y="205"/>
                  </a:lnTo>
                  <a:lnTo>
                    <a:pt x="500" y="204"/>
                  </a:lnTo>
                  <a:lnTo>
                    <a:pt x="500" y="204"/>
                  </a:lnTo>
                  <a:lnTo>
                    <a:pt x="499" y="205"/>
                  </a:lnTo>
                  <a:lnTo>
                    <a:pt x="497" y="207"/>
                  </a:lnTo>
                  <a:lnTo>
                    <a:pt x="497" y="207"/>
                  </a:lnTo>
                  <a:lnTo>
                    <a:pt x="496" y="208"/>
                  </a:lnTo>
                  <a:lnTo>
                    <a:pt x="494" y="210"/>
                  </a:lnTo>
                  <a:lnTo>
                    <a:pt x="493" y="210"/>
                  </a:lnTo>
                  <a:lnTo>
                    <a:pt x="491" y="210"/>
                  </a:lnTo>
                  <a:lnTo>
                    <a:pt x="488" y="210"/>
                  </a:lnTo>
                  <a:lnTo>
                    <a:pt x="485" y="207"/>
                  </a:lnTo>
                  <a:lnTo>
                    <a:pt x="481" y="204"/>
                  </a:lnTo>
                  <a:lnTo>
                    <a:pt x="478" y="201"/>
                  </a:lnTo>
                  <a:lnTo>
                    <a:pt x="474" y="198"/>
                  </a:lnTo>
                  <a:lnTo>
                    <a:pt x="469" y="195"/>
                  </a:lnTo>
                  <a:lnTo>
                    <a:pt x="465" y="194"/>
                  </a:lnTo>
                  <a:lnTo>
                    <a:pt x="459" y="192"/>
                  </a:lnTo>
                  <a:lnTo>
                    <a:pt x="456" y="192"/>
                  </a:lnTo>
                  <a:lnTo>
                    <a:pt x="452" y="192"/>
                  </a:lnTo>
                  <a:lnTo>
                    <a:pt x="448" y="192"/>
                  </a:lnTo>
                  <a:lnTo>
                    <a:pt x="445" y="191"/>
                  </a:lnTo>
                  <a:lnTo>
                    <a:pt x="440" y="189"/>
                  </a:lnTo>
                  <a:lnTo>
                    <a:pt x="437" y="188"/>
                  </a:lnTo>
                  <a:lnTo>
                    <a:pt x="435" y="186"/>
                  </a:lnTo>
                  <a:lnTo>
                    <a:pt x="432" y="183"/>
                  </a:lnTo>
                  <a:lnTo>
                    <a:pt x="430" y="182"/>
                  </a:lnTo>
                  <a:lnTo>
                    <a:pt x="430" y="180"/>
                  </a:lnTo>
                  <a:lnTo>
                    <a:pt x="429" y="179"/>
                  </a:lnTo>
                  <a:lnTo>
                    <a:pt x="429" y="176"/>
                  </a:lnTo>
                  <a:lnTo>
                    <a:pt x="427" y="175"/>
                  </a:lnTo>
                  <a:lnTo>
                    <a:pt x="426" y="173"/>
                  </a:lnTo>
                  <a:lnTo>
                    <a:pt x="424" y="173"/>
                  </a:lnTo>
                  <a:lnTo>
                    <a:pt x="421" y="173"/>
                  </a:lnTo>
                  <a:lnTo>
                    <a:pt x="419" y="173"/>
                  </a:lnTo>
                  <a:lnTo>
                    <a:pt x="417" y="173"/>
                  </a:lnTo>
                  <a:lnTo>
                    <a:pt x="416" y="175"/>
                  </a:lnTo>
                  <a:lnTo>
                    <a:pt x="414" y="175"/>
                  </a:lnTo>
                  <a:lnTo>
                    <a:pt x="414" y="176"/>
                  </a:lnTo>
                  <a:lnTo>
                    <a:pt x="413" y="176"/>
                  </a:lnTo>
                  <a:lnTo>
                    <a:pt x="410" y="178"/>
                  </a:lnTo>
                  <a:lnTo>
                    <a:pt x="407" y="178"/>
                  </a:lnTo>
                  <a:lnTo>
                    <a:pt x="404" y="178"/>
                  </a:lnTo>
                  <a:lnTo>
                    <a:pt x="401" y="176"/>
                  </a:lnTo>
                  <a:lnTo>
                    <a:pt x="400" y="176"/>
                  </a:lnTo>
                  <a:lnTo>
                    <a:pt x="398" y="173"/>
                  </a:lnTo>
                  <a:lnTo>
                    <a:pt x="398" y="169"/>
                  </a:lnTo>
                  <a:lnTo>
                    <a:pt x="397" y="164"/>
                  </a:lnTo>
                  <a:lnTo>
                    <a:pt x="397" y="162"/>
                  </a:lnTo>
                  <a:lnTo>
                    <a:pt x="397" y="157"/>
                  </a:lnTo>
                  <a:lnTo>
                    <a:pt x="397" y="154"/>
                  </a:lnTo>
                  <a:lnTo>
                    <a:pt x="397" y="151"/>
                  </a:lnTo>
                  <a:lnTo>
                    <a:pt x="395" y="149"/>
                  </a:lnTo>
                  <a:lnTo>
                    <a:pt x="394" y="146"/>
                  </a:lnTo>
                  <a:lnTo>
                    <a:pt x="394" y="143"/>
                  </a:lnTo>
                  <a:lnTo>
                    <a:pt x="392" y="143"/>
                  </a:lnTo>
                  <a:lnTo>
                    <a:pt x="390" y="141"/>
                  </a:lnTo>
                  <a:lnTo>
                    <a:pt x="388" y="140"/>
                  </a:lnTo>
                  <a:lnTo>
                    <a:pt x="387" y="140"/>
                  </a:lnTo>
                  <a:lnTo>
                    <a:pt x="385" y="138"/>
                  </a:lnTo>
                  <a:lnTo>
                    <a:pt x="384" y="135"/>
                  </a:lnTo>
                  <a:lnTo>
                    <a:pt x="382" y="133"/>
                  </a:lnTo>
                  <a:lnTo>
                    <a:pt x="381" y="130"/>
                  </a:lnTo>
                  <a:lnTo>
                    <a:pt x="379" y="125"/>
                  </a:lnTo>
                  <a:lnTo>
                    <a:pt x="378" y="122"/>
                  </a:lnTo>
                  <a:lnTo>
                    <a:pt x="375" y="118"/>
                  </a:lnTo>
                  <a:lnTo>
                    <a:pt x="374" y="115"/>
                  </a:lnTo>
                  <a:lnTo>
                    <a:pt x="372" y="112"/>
                  </a:lnTo>
                  <a:lnTo>
                    <a:pt x="369" y="108"/>
                  </a:lnTo>
                  <a:lnTo>
                    <a:pt x="368" y="105"/>
                  </a:lnTo>
                  <a:lnTo>
                    <a:pt x="365" y="102"/>
                  </a:lnTo>
                  <a:lnTo>
                    <a:pt x="363" y="98"/>
                  </a:lnTo>
                  <a:lnTo>
                    <a:pt x="362" y="95"/>
                  </a:lnTo>
                  <a:lnTo>
                    <a:pt x="360" y="92"/>
                  </a:lnTo>
                  <a:lnTo>
                    <a:pt x="359" y="89"/>
                  </a:lnTo>
                  <a:lnTo>
                    <a:pt x="358" y="85"/>
                  </a:lnTo>
                  <a:lnTo>
                    <a:pt x="358" y="82"/>
                  </a:lnTo>
                  <a:lnTo>
                    <a:pt x="358" y="77"/>
                  </a:lnTo>
                  <a:lnTo>
                    <a:pt x="358" y="76"/>
                  </a:lnTo>
                  <a:lnTo>
                    <a:pt x="358" y="74"/>
                  </a:lnTo>
                  <a:lnTo>
                    <a:pt x="359" y="73"/>
                  </a:lnTo>
                  <a:lnTo>
                    <a:pt x="359" y="71"/>
                  </a:lnTo>
                  <a:lnTo>
                    <a:pt x="360" y="70"/>
                  </a:lnTo>
                  <a:lnTo>
                    <a:pt x="360" y="67"/>
                  </a:lnTo>
                  <a:lnTo>
                    <a:pt x="362" y="66"/>
                  </a:lnTo>
                  <a:lnTo>
                    <a:pt x="362" y="63"/>
                  </a:lnTo>
                  <a:lnTo>
                    <a:pt x="362" y="61"/>
                  </a:lnTo>
                  <a:lnTo>
                    <a:pt x="360" y="60"/>
                  </a:lnTo>
                  <a:lnTo>
                    <a:pt x="359" y="58"/>
                  </a:lnTo>
                  <a:lnTo>
                    <a:pt x="356" y="57"/>
                  </a:lnTo>
                  <a:lnTo>
                    <a:pt x="355" y="56"/>
                  </a:lnTo>
                  <a:lnTo>
                    <a:pt x="352" y="56"/>
                  </a:lnTo>
                  <a:lnTo>
                    <a:pt x="350" y="54"/>
                  </a:lnTo>
                  <a:lnTo>
                    <a:pt x="350" y="54"/>
                  </a:lnTo>
                  <a:lnTo>
                    <a:pt x="347" y="54"/>
                  </a:lnTo>
                  <a:lnTo>
                    <a:pt x="346" y="56"/>
                  </a:lnTo>
                  <a:lnTo>
                    <a:pt x="343" y="57"/>
                  </a:lnTo>
                  <a:lnTo>
                    <a:pt x="342" y="58"/>
                  </a:lnTo>
                  <a:lnTo>
                    <a:pt x="342" y="60"/>
                  </a:lnTo>
                  <a:lnTo>
                    <a:pt x="340" y="63"/>
                  </a:lnTo>
                  <a:lnTo>
                    <a:pt x="339" y="66"/>
                  </a:lnTo>
                  <a:lnTo>
                    <a:pt x="339" y="69"/>
                  </a:lnTo>
                  <a:lnTo>
                    <a:pt x="337" y="69"/>
                  </a:lnTo>
                  <a:lnTo>
                    <a:pt x="336" y="69"/>
                  </a:lnTo>
                  <a:lnTo>
                    <a:pt x="334" y="67"/>
                  </a:lnTo>
                  <a:lnTo>
                    <a:pt x="333" y="67"/>
                  </a:lnTo>
                  <a:lnTo>
                    <a:pt x="331" y="66"/>
                  </a:lnTo>
                  <a:lnTo>
                    <a:pt x="330" y="66"/>
                  </a:lnTo>
                  <a:lnTo>
                    <a:pt x="328" y="64"/>
                  </a:lnTo>
                  <a:lnTo>
                    <a:pt x="327" y="64"/>
                  </a:lnTo>
                  <a:lnTo>
                    <a:pt x="323" y="66"/>
                  </a:lnTo>
                  <a:lnTo>
                    <a:pt x="317" y="67"/>
                  </a:lnTo>
                  <a:lnTo>
                    <a:pt x="312" y="69"/>
                  </a:lnTo>
                  <a:lnTo>
                    <a:pt x="308" y="71"/>
                  </a:lnTo>
                  <a:lnTo>
                    <a:pt x="302" y="73"/>
                  </a:lnTo>
                  <a:lnTo>
                    <a:pt x="298" y="74"/>
                  </a:lnTo>
                  <a:lnTo>
                    <a:pt x="292" y="76"/>
                  </a:lnTo>
                  <a:lnTo>
                    <a:pt x="285" y="77"/>
                  </a:lnTo>
                  <a:lnTo>
                    <a:pt x="278" y="76"/>
                  </a:lnTo>
                  <a:lnTo>
                    <a:pt x="272" y="76"/>
                  </a:lnTo>
                  <a:lnTo>
                    <a:pt x="267" y="74"/>
                  </a:lnTo>
                  <a:lnTo>
                    <a:pt x="263" y="73"/>
                  </a:lnTo>
                  <a:lnTo>
                    <a:pt x="260" y="70"/>
                  </a:lnTo>
                  <a:lnTo>
                    <a:pt x="259" y="69"/>
                  </a:lnTo>
                  <a:lnTo>
                    <a:pt x="256" y="66"/>
                  </a:lnTo>
                  <a:lnTo>
                    <a:pt x="256" y="63"/>
                  </a:lnTo>
                  <a:lnTo>
                    <a:pt x="256" y="60"/>
                  </a:lnTo>
                  <a:lnTo>
                    <a:pt x="256" y="57"/>
                  </a:lnTo>
                  <a:lnTo>
                    <a:pt x="256" y="56"/>
                  </a:lnTo>
                  <a:lnTo>
                    <a:pt x="256" y="53"/>
                  </a:lnTo>
                  <a:lnTo>
                    <a:pt x="250" y="51"/>
                  </a:lnTo>
                  <a:lnTo>
                    <a:pt x="244" y="50"/>
                  </a:lnTo>
                  <a:lnTo>
                    <a:pt x="238" y="50"/>
                  </a:lnTo>
                  <a:lnTo>
                    <a:pt x="234" y="48"/>
                  </a:lnTo>
                  <a:lnTo>
                    <a:pt x="228" y="47"/>
                  </a:lnTo>
                  <a:lnTo>
                    <a:pt x="222" y="45"/>
                  </a:lnTo>
                  <a:lnTo>
                    <a:pt x="218" y="44"/>
                  </a:lnTo>
                  <a:lnTo>
                    <a:pt x="214" y="42"/>
                  </a:lnTo>
                  <a:lnTo>
                    <a:pt x="208" y="41"/>
                  </a:lnTo>
                  <a:lnTo>
                    <a:pt x="203" y="40"/>
                  </a:lnTo>
                  <a:lnTo>
                    <a:pt x="198" y="38"/>
                  </a:lnTo>
                  <a:lnTo>
                    <a:pt x="193" y="37"/>
                  </a:lnTo>
                  <a:lnTo>
                    <a:pt x="187" y="34"/>
                  </a:lnTo>
                  <a:lnTo>
                    <a:pt x="183" y="32"/>
                  </a:lnTo>
                  <a:lnTo>
                    <a:pt x="177" y="31"/>
                  </a:lnTo>
                  <a:lnTo>
                    <a:pt x="172" y="29"/>
                  </a:lnTo>
                  <a:lnTo>
                    <a:pt x="170" y="29"/>
                  </a:lnTo>
                  <a:lnTo>
                    <a:pt x="169" y="28"/>
                  </a:lnTo>
                  <a:lnTo>
                    <a:pt x="166" y="26"/>
                  </a:lnTo>
                  <a:lnTo>
                    <a:pt x="161" y="24"/>
                  </a:lnTo>
                  <a:lnTo>
                    <a:pt x="158" y="24"/>
                  </a:lnTo>
                  <a:lnTo>
                    <a:pt x="156" y="22"/>
                  </a:lnTo>
                  <a:lnTo>
                    <a:pt x="153" y="21"/>
                  </a:lnTo>
                  <a:lnTo>
                    <a:pt x="150" y="21"/>
                  </a:lnTo>
                  <a:lnTo>
                    <a:pt x="145" y="22"/>
                  </a:lnTo>
                  <a:lnTo>
                    <a:pt x="142" y="25"/>
                  </a:lnTo>
                  <a:lnTo>
                    <a:pt x="140" y="29"/>
                  </a:lnTo>
                  <a:lnTo>
                    <a:pt x="137" y="34"/>
                  </a:lnTo>
                  <a:lnTo>
                    <a:pt x="135" y="40"/>
                  </a:lnTo>
                  <a:lnTo>
                    <a:pt x="132" y="44"/>
                  </a:lnTo>
                  <a:lnTo>
                    <a:pt x="129" y="48"/>
                  </a:lnTo>
                  <a:lnTo>
                    <a:pt x="128" y="51"/>
                  </a:lnTo>
                  <a:lnTo>
                    <a:pt x="125" y="53"/>
                  </a:lnTo>
                  <a:lnTo>
                    <a:pt x="122" y="54"/>
                  </a:lnTo>
                  <a:lnTo>
                    <a:pt x="119" y="56"/>
                  </a:lnTo>
                  <a:lnTo>
                    <a:pt x="116" y="56"/>
                  </a:lnTo>
                  <a:lnTo>
                    <a:pt x="112" y="57"/>
                  </a:lnTo>
                  <a:lnTo>
                    <a:pt x="108" y="57"/>
                  </a:lnTo>
                  <a:lnTo>
                    <a:pt x="103" y="58"/>
                  </a:lnTo>
                  <a:lnTo>
                    <a:pt x="99" y="60"/>
                  </a:lnTo>
                  <a:lnTo>
                    <a:pt x="94" y="60"/>
                  </a:lnTo>
                  <a:lnTo>
                    <a:pt x="90" y="60"/>
                  </a:lnTo>
                  <a:lnTo>
                    <a:pt x="87" y="61"/>
                  </a:lnTo>
                  <a:lnTo>
                    <a:pt x="83" y="61"/>
                  </a:lnTo>
                  <a:lnTo>
                    <a:pt x="80" y="61"/>
                  </a:lnTo>
                  <a:lnTo>
                    <a:pt x="76" y="61"/>
                  </a:lnTo>
                  <a:lnTo>
                    <a:pt x="74" y="63"/>
                  </a:lnTo>
                  <a:lnTo>
                    <a:pt x="73" y="63"/>
                  </a:lnTo>
                  <a:lnTo>
                    <a:pt x="70" y="63"/>
                  </a:lnTo>
                  <a:lnTo>
                    <a:pt x="67" y="63"/>
                  </a:lnTo>
                  <a:lnTo>
                    <a:pt x="64" y="63"/>
                  </a:lnTo>
                  <a:lnTo>
                    <a:pt x="61" y="63"/>
                  </a:lnTo>
                  <a:lnTo>
                    <a:pt x="57" y="63"/>
                  </a:lnTo>
                  <a:lnTo>
                    <a:pt x="54" y="63"/>
                  </a:lnTo>
                  <a:lnTo>
                    <a:pt x="49" y="63"/>
                  </a:lnTo>
                  <a:lnTo>
                    <a:pt x="45" y="63"/>
                  </a:lnTo>
                  <a:lnTo>
                    <a:pt x="39" y="63"/>
                  </a:lnTo>
                  <a:lnTo>
                    <a:pt x="33" y="63"/>
                  </a:lnTo>
                  <a:lnTo>
                    <a:pt x="28" y="63"/>
                  </a:lnTo>
                  <a:lnTo>
                    <a:pt x="23" y="63"/>
                  </a:lnTo>
                  <a:lnTo>
                    <a:pt x="17" y="64"/>
                  </a:lnTo>
                  <a:lnTo>
                    <a:pt x="15" y="67"/>
                  </a:lnTo>
                  <a:lnTo>
                    <a:pt x="12" y="70"/>
                  </a:lnTo>
                  <a:lnTo>
                    <a:pt x="9" y="74"/>
                  </a:lnTo>
                  <a:lnTo>
                    <a:pt x="7" y="77"/>
                  </a:lnTo>
                  <a:lnTo>
                    <a:pt x="6" y="79"/>
                  </a:lnTo>
                  <a:lnTo>
                    <a:pt x="4" y="82"/>
                  </a:lnTo>
                  <a:lnTo>
                    <a:pt x="3" y="83"/>
                  </a:lnTo>
                  <a:lnTo>
                    <a:pt x="1" y="86"/>
                  </a:lnTo>
                  <a:lnTo>
                    <a:pt x="0" y="89"/>
                  </a:lnTo>
                  <a:lnTo>
                    <a:pt x="0" y="93"/>
                  </a:lnTo>
                  <a:lnTo>
                    <a:pt x="0" y="98"/>
                  </a:lnTo>
                  <a:lnTo>
                    <a:pt x="0" y="102"/>
                  </a:lnTo>
                  <a:lnTo>
                    <a:pt x="1" y="108"/>
                  </a:lnTo>
                  <a:lnTo>
                    <a:pt x="4" y="114"/>
                  </a:lnTo>
                  <a:lnTo>
                    <a:pt x="7" y="118"/>
                  </a:lnTo>
                  <a:lnTo>
                    <a:pt x="10" y="122"/>
                  </a:lnTo>
                  <a:lnTo>
                    <a:pt x="15" y="127"/>
                  </a:lnTo>
                  <a:lnTo>
                    <a:pt x="17" y="131"/>
                  </a:lnTo>
                  <a:lnTo>
                    <a:pt x="20" y="133"/>
                  </a:lnTo>
                  <a:lnTo>
                    <a:pt x="22" y="134"/>
                  </a:lnTo>
                  <a:lnTo>
                    <a:pt x="23" y="135"/>
                  </a:lnTo>
                  <a:lnTo>
                    <a:pt x="25" y="135"/>
                  </a:lnTo>
                  <a:lnTo>
                    <a:pt x="28" y="137"/>
                  </a:lnTo>
                  <a:lnTo>
                    <a:pt x="29" y="138"/>
                  </a:lnTo>
                  <a:lnTo>
                    <a:pt x="32" y="140"/>
                  </a:lnTo>
                  <a:lnTo>
                    <a:pt x="33" y="141"/>
                  </a:lnTo>
                  <a:lnTo>
                    <a:pt x="33" y="143"/>
                  </a:lnTo>
                  <a:lnTo>
                    <a:pt x="35" y="143"/>
                  </a:lnTo>
                  <a:lnTo>
                    <a:pt x="36" y="144"/>
                  </a:lnTo>
                  <a:lnTo>
                    <a:pt x="38" y="146"/>
                  </a:lnTo>
                  <a:lnTo>
                    <a:pt x="39" y="149"/>
                  </a:lnTo>
                  <a:lnTo>
                    <a:pt x="39" y="153"/>
                  </a:lnTo>
                  <a:lnTo>
                    <a:pt x="39" y="154"/>
                  </a:lnTo>
                  <a:lnTo>
                    <a:pt x="41" y="157"/>
                  </a:lnTo>
                  <a:lnTo>
                    <a:pt x="42" y="160"/>
                  </a:lnTo>
                  <a:lnTo>
                    <a:pt x="42" y="162"/>
                  </a:lnTo>
                  <a:lnTo>
                    <a:pt x="44" y="164"/>
                  </a:lnTo>
                  <a:lnTo>
                    <a:pt x="44" y="167"/>
                  </a:lnTo>
                  <a:lnTo>
                    <a:pt x="44" y="172"/>
                  </a:lnTo>
                  <a:lnTo>
                    <a:pt x="44" y="176"/>
                  </a:lnTo>
                  <a:lnTo>
                    <a:pt x="44" y="179"/>
                  </a:lnTo>
                  <a:lnTo>
                    <a:pt x="42" y="183"/>
                  </a:lnTo>
                  <a:lnTo>
                    <a:pt x="41" y="186"/>
                  </a:lnTo>
                  <a:lnTo>
                    <a:pt x="39" y="191"/>
                  </a:lnTo>
                  <a:lnTo>
                    <a:pt x="38" y="194"/>
                  </a:lnTo>
                  <a:lnTo>
                    <a:pt x="36" y="198"/>
                  </a:lnTo>
                  <a:lnTo>
                    <a:pt x="36" y="201"/>
                  </a:lnTo>
                  <a:lnTo>
                    <a:pt x="36" y="204"/>
                  </a:lnTo>
                  <a:lnTo>
                    <a:pt x="39" y="205"/>
                  </a:lnTo>
                  <a:lnTo>
                    <a:pt x="41" y="207"/>
                  </a:lnTo>
                  <a:lnTo>
                    <a:pt x="44" y="207"/>
                  </a:lnTo>
                  <a:lnTo>
                    <a:pt x="47" y="207"/>
                  </a:lnTo>
                  <a:lnTo>
                    <a:pt x="49" y="207"/>
                  </a:lnTo>
                  <a:lnTo>
                    <a:pt x="51" y="207"/>
                  </a:lnTo>
                  <a:lnTo>
                    <a:pt x="52" y="205"/>
                  </a:lnTo>
                  <a:lnTo>
                    <a:pt x="55" y="205"/>
                  </a:lnTo>
                  <a:lnTo>
                    <a:pt x="57" y="204"/>
                  </a:lnTo>
                  <a:lnTo>
                    <a:pt x="60" y="202"/>
                  </a:lnTo>
                  <a:lnTo>
                    <a:pt x="61" y="202"/>
                  </a:lnTo>
                  <a:lnTo>
                    <a:pt x="61" y="204"/>
                  </a:lnTo>
                  <a:lnTo>
                    <a:pt x="60" y="205"/>
                  </a:lnTo>
                  <a:lnTo>
                    <a:pt x="60" y="208"/>
                  </a:lnTo>
                  <a:lnTo>
                    <a:pt x="60" y="211"/>
                  </a:lnTo>
                  <a:lnTo>
                    <a:pt x="60" y="212"/>
                  </a:lnTo>
                  <a:lnTo>
                    <a:pt x="61" y="215"/>
                  </a:lnTo>
                  <a:lnTo>
                    <a:pt x="61" y="217"/>
                  </a:lnTo>
                  <a:lnTo>
                    <a:pt x="63" y="217"/>
                  </a:lnTo>
                  <a:lnTo>
                    <a:pt x="64" y="218"/>
                  </a:lnTo>
                  <a:lnTo>
                    <a:pt x="65" y="220"/>
                  </a:lnTo>
                  <a:lnTo>
                    <a:pt x="67" y="221"/>
                  </a:lnTo>
                  <a:lnTo>
                    <a:pt x="68" y="221"/>
                  </a:lnTo>
                  <a:lnTo>
                    <a:pt x="68" y="223"/>
                  </a:lnTo>
                  <a:lnTo>
                    <a:pt x="68" y="224"/>
                  </a:lnTo>
                  <a:lnTo>
                    <a:pt x="68" y="226"/>
                  </a:lnTo>
                  <a:lnTo>
                    <a:pt x="68" y="228"/>
                  </a:lnTo>
                  <a:lnTo>
                    <a:pt x="70" y="236"/>
                  </a:lnTo>
                  <a:lnTo>
                    <a:pt x="73" y="240"/>
                  </a:lnTo>
                  <a:lnTo>
                    <a:pt x="78" y="246"/>
                  </a:lnTo>
                  <a:lnTo>
                    <a:pt x="84" y="250"/>
                  </a:lnTo>
                  <a:lnTo>
                    <a:pt x="90" y="255"/>
                  </a:lnTo>
                  <a:lnTo>
                    <a:pt x="96" y="259"/>
                  </a:lnTo>
                  <a:lnTo>
                    <a:pt x="99" y="265"/>
                  </a:lnTo>
                  <a:lnTo>
                    <a:pt x="100" y="271"/>
                  </a:lnTo>
                  <a:lnTo>
                    <a:pt x="100" y="275"/>
                  </a:lnTo>
                  <a:lnTo>
                    <a:pt x="99" y="278"/>
                  </a:lnTo>
                  <a:lnTo>
                    <a:pt x="96" y="282"/>
                  </a:lnTo>
                  <a:lnTo>
                    <a:pt x="93" y="285"/>
                  </a:lnTo>
                  <a:lnTo>
                    <a:pt x="89" y="288"/>
                  </a:lnTo>
                  <a:lnTo>
                    <a:pt x="87" y="291"/>
                  </a:lnTo>
                  <a:lnTo>
                    <a:pt x="84" y="295"/>
                  </a:lnTo>
                  <a:lnTo>
                    <a:pt x="84" y="300"/>
                  </a:lnTo>
                  <a:lnTo>
                    <a:pt x="84" y="303"/>
                  </a:lnTo>
                  <a:lnTo>
                    <a:pt x="86" y="305"/>
                  </a:lnTo>
                  <a:lnTo>
                    <a:pt x="87" y="308"/>
                  </a:lnTo>
                  <a:lnTo>
                    <a:pt x="87" y="310"/>
                  </a:lnTo>
                  <a:lnTo>
                    <a:pt x="89" y="313"/>
                  </a:lnTo>
                  <a:lnTo>
                    <a:pt x="90" y="316"/>
                  </a:lnTo>
                  <a:lnTo>
                    <a:pt x="92" y="318"/>
                  </a:lnTo>
                  <a:lnTo>
                    <a:pt x="92" y="321"/>
                  </a:lnTo>
                  <a:lnTo>
                    <a:pt x="92" y="323"/>
                  </a:lnTo>
                  <a:lnTo>
                    <a:pt x="90" y="326"/>
                  </a:lnTo>
                  <a:lnTo>
                    <a:pt x="87" y="332"/>
                  </a:lnTo>
                  <a:lnTo>
                    <a:pt x="84" y="339"/>
                  </a:lnTo>
                  <a:lnTo>
                    <a:pt x="83" y="345"/>
                  </a:lnTo>
                  <a:lnTo>
                    <a:pt x="80" y="352"/>
                  </a:lnTo>
                  <a:lnTo>
                    <a:pt x="77" y="356"/>
                  </a:lnTo>
                  <a:lnTo>
                    <a:pt x="76" y="358"/>
                  </a:lnTo>
                  <a:lnTo>
                    <a:pt x="73" y="359"/>
                  </a:lnTo>
                  <a:lnTo>
                    <a:pt x="70" y="361"/>
                  </a:lnTo>
                  <a:lnTo>
                    <a:pt x="67" y="362"/>
                  </a:lnTo>
                  <a:lnTo>
                    <a:pt x="65" y="365"/>
                  </a:lnTo>
                  <a:lnTo>
                    <a:pt x="67" y="369"/>
                  </a:lnTo>
                  <a:lnTo>
                    <a:pt x="70" y="372"/>
                  </a:lnTo>
                  <a:lnTo>
                    <a:pt x="73" y="377"/>
                  </a:lnTo>
                  <a:lnTo>
                    <a:pt x="77" y="378"/>
                  </a:lnTo>
                  <a:lnTo>
                    <a:pt x="81" y="381"/>
                  </a:lnTo>
                  <a:lnTo>
                    <a:pt x="87" y="382"/>
                  </a:lnTo>
                  <a:lnTo>
                    <a:pt x="92" y="384"/>
                  </a:lnTo>
                  <a:lnTo>
                    <a:pt x="96" y="385"/>
                  </a:lnTo>
                  <a:lnTo>
                    <a:pt x="100" y="388"/>
                  </a:lnTo>
                  <a:lnTo>
                    <a:pt x="106" y="390"/>
                  </a:lnTo>
                  <a:lnTo>
                    <a:pt x="110" y="391"/>
                  </a:lnTo>
                  <a:lnTo>
                    <a:pt x="116" y="394"/>
                  </a:lnTo>
                  <a:lnTo>
                    <a:pt x="121" y="395"/>
                  </a:lnTo>
                  <a:lnTo>
                    <a:pt x="126" y="398"/>
                  </a:lnTo>
                  <a:lnTo>
                    <a:pt x="132" y="400"/>
                  </a:lnTo>
                  <a:lnTo>
                    <a:pt x="137" y="403"/>
                  </a:lnTo>
                  <a:lnTo>
                    <a:pt x="142" y="404"/>
                  </a:lnTo>
                  <a:lnTo>
                    <a:pt x="147" y="407"/>
                  </a:lnTo>
                  <a:lnTo>
                    <a:pt x="151" y="410"/>
                  </a:lnTo>
                  <a:lnTo>
                    <a:pt x="156" y="413"/>
                  </a:lnTo>
                  <a:lnTo>
                    <a:pt x="160" y="416"/>
                  </a:lnTo>
                  <a:lnTo>
                    <a:pt x="164" y="419"/>
                  </a:lnTo>
                  <a:lnTo>
                    <a:pt x="169" y="422"/>
                  </a:lnTo>
                  <a:lnTo>
                    <a:pt x="172" y="425"/>
                  </a:lnTo>
                  <a:lnTo>
                    <a:pt x="177" y="430"/>
                  </a:lnTo>
                  <a:lnTo>
                    <a:pt x="182" y="436"/>
                  </a:lnTo>
                  <a:lnTo>
                    <a:pt x="186" y="442"/>
                  </a:lnTo>
                  <a:lnTo>
                    <a:pt x="192" y="449"/>
                  </a:lnTo>
                  <a:lnTo>
                    <a:pt x="196" y="457"/>
                  </a:lnTo>
                  <a:lnTo>
                    <a:pt x="201" y="464"/>
                  </a:lnTo>
                  <a:lnTo>
                    <a:pt x="205" y="471"/>
                  </a:lnTo>
                  <a:lnTo>
                    <a:pt x="209" y="480"/>
                  </a:lnTo>
                  <a:lnTo>
                    <a:pt x="212" y="488"/>
                  </a:lnTo>
                  <a:lnTo>
                    <a:pt x="217" y="497"/>
                  </a:lnTo>
                  <a:lnTo>
                    <a:pt x="219" y="507"/>
                  </a:lnTo>
                  <a:lnTo>
                    <a:pt x="222" y="516"/>
                  </a:lnTo>
                  <a:lnTo>
                    <a:pt x="224" y="525"/>
                  </a:lnTo>
                  <a:lnTo>
                    <a:pt x="225" y="535"/>
                  </a:lnTo>
                  <a:lnTo>
                    <a:pt x="227" y="545"/>
                  </a:lnTo>
                  <a:lnTo>
                    <a:pt x="227" y="554"/>
                  </a:lnTo>
                  <a:lnTo>
                    <a:pt x="224" y="560"/>
                  </a:lnTo>
                  <a:lnTo>
                    <a:pt x="221" y="565"/>
                  </a:lnTo>
                  <a:lnTo>
                    <a:pt x="219" y="571"/>
                  </a:lnTo>
                  <a:lnTo>
                    <a:pt x="217" y="576"/>
                  </a:lnTo>
                  <a:lnTo>
                    <a:pt x="215" y="581"/>
                  </a:lnTo>
                  <a:lnTo>
                    <a:pt x="214" y="587"/>
                  </a:lnTo>
                  <a:lnTo>
                    <a:pt x="212" y="592"/>
                  </a:lnTo>
                  <a:lnTo>
                    <a:pt x="211" y="597"/>
                  </a:lnTo>
                  <a:lnTo>
                    <a:pt x="209" y="602"/>
                  </a:lnTo>
                  <a:lnTo>
                    <a:pt x="206" y="606"/>
                  </a:lnTo>
                  <a:lnTo>
                    <a:pt x="205" y="611"/>
                  </a:lnTo>
                  <a:lnTo>
                    <a:pt x="203" y="616"/>
                  </a:lnTo>
                  <a:lnTo>
                    <a:pt x="201" y="621"/>
                  </a:lnTo>
                  <a:lnTo>
                    <a:pt x="199" y="625"/>
                  </a:lnTo>
                  <a:lnTo>
                    <a:pt x="196" y="629"/>
                  </a:lnTo>
                  <a:lnTo>
                    <a:pt x="192" y="634"/>
                  </a:lnTo>
                  <a:lnTo>
                    <a:pt x="189" y="640"/>
                  </a:lnTo>
                  <a:lnTo>
                    <a:pt x="185" y="644"/>
                  </a:lnTo>
                  <a:lnTo>
                    <a:pt x="180" y="650"/>
                  </a:lnTo>
                  <a:lnTo>
                    <a:pt x="174" y="657"/>
                  </a:lnTo>
                  <a:lnTo>
                    <a:pt x="170" y="663"/>
                  </a:lnTo>
                  <a:lnTo>
                    <a:pt x="164" y="667"/>
                  </a:lnTo>
                  <a:lnTo>
                    <a:pt x="158" y="672"/>
                  </a:lnTo>
                  <a:lnTo>
                    <a:pt x="154" y="676"/>
                  </a:lnTo>
                  <a:lnTo>
                    <a:pt x="151" y="677"/>
                  </a:lnTo>
                  <a:lnTo>
                    <a:pt x="148" y="679"/>
                  </a:lnTo>
                  <a:lnTo>
                    <a:pt x="147" y="680"/>
                  </a:lnTo>
                  <a:lnTo>
                    <a:pt x="144" y="682"/>
                  </a:lnTo>
                  <a:lnTo>
                    <a:pt x="141" y="685"/>
                  </a:lnTo>
                  <a:lnTo>
                    <a:pt x="140" y="688"/>
                  </a:lnTo>
                  <a:lnTo>
                    <a:pt x="138" y="690"/>
                  </a:lnTo>
                  <a:lnTo>
                    <a:pt x="137" y="695"/>
                  </a:lnTo>
                  <a:lnTo>
                    <a:pt x="138" y="699"/>
                  </a:lnTo>
                  <a:lnTo>
                    <a:pt x="138" y="704"/>
                  </a:lnTo>
                  <a:lnTo>
                    <a:pt x="140" y="706"/>
                  </a:lnTo>
                  <a:lnTo>
                    <a:pt x="142" y="711"/>
                  </a:lnTo>
                  <a:lnTo>
                    <a:pt x="144" y="714"/>
                  </a:lnTo>
                  <a:lnTo>
                    <a:pt x="147" y="718"/>
                  </a:lnTo>
                  <a:lnTo>
                    <a:pt x="150" y="721"/>
                  </a:lnTo>
                  <a:lnTo>
                    <a:pt x="154" y="724"/>
                  </a:lnTo>
                  <a:lnTo>
                    <a:pt x="157" y="727"/>
                  </a:lnTo>
                  <a:lnTo>
                    <a:pt x="161" y="730"/>
                  </a:lnTo>
                  <a:lnTo>
                    <a:pt x="164" y="733"/>
                  </a:lnTo>
                  <a:lnTo>
                    <a:pt x="169" y="735"/>
                  </a:lnTo>
                  <a:lnTo>
                    <a:pt x="172" y="738"/>
                  </a:lnTo>
                  <a:lnTo>
                    <a:pt x="176" y="741"/>
                  </a:lnTo>
                  <a:lnTo>
                    <a:pt x="179" y="744"/>
                  </a:lnTo>
                  <a:lnTo>
                    <a:pt x="182" y="749"/>
                  </a:lnTo>
                  <a:lnTo>
                    <a:pt x="185" y="751"/>
                  </a:lnTo>
                  <a:lnTo>
                    <a:pt x="187" y="754"/>
                  </a:lnTo>
                  <a:lnTo>
                    <a:pt x="189" y="759"/>
                  </a:lnTo>
                  <a:lnTo>
                    <a:pt x="192" y="763"/>
                  </a:lnTo>
                  <a:lnTo>
                    <a:pt x="193" y="767"/>
                  </a:lnTo>
                  <a:lnTo>
                    <a:pt x="195" y="772"/>
                  </a:lnTo>
                  <a:lnTo>
                    <a:pt x="196" y="778"/>
                  </a:lnTo>
                  <a:lnTo>
                    <a:pt x="198" y="782"/>
                  </a:lnTo>
                  <a:lnTo>
                    <a:pt x="199" y="788"/>
                  </a:lnTo>
                  <a:lnTo>
                    <a:pt x="201" y="792"/>
                  </a:lnTo>
                  <a:lnTo>
                    <a:pt x="202" y="797"/>
                  </a:lnTo>
                  <a:lnTo>
                    <a:pt x="203" y="801"/>
                  </a:lnTo>
                  <a:lnTo>
                    <a:pt x="205" y="807"/>
                  </a:lnTo>
                  <a:lnTo>
                    <a:pt x="206" y="811"/>
                  </a:lnTo>
                  <a:lnTo>
                    <a:pt x="208" y="814"/>
                  </a:lnTo>
                  <a:lnTo>
                    <a:pt x="211" y="818"/>
                  </a:lnTo>
                  <a:lnTo>
                    <a:pt x="212" y="821"/>
                  </a:lnTo>
                  <a:lnTo>
                    <a:pt x="215" y="826"/>
                  </a:lnTo>
                  <a:lnTo>
                    <a:pt x="218" y="828"/>
                  </a:lnTo>
                  <a:lnTo>
                    <a:pt x="221" y="833"/>
                  </a:lnTo>
                  <a:lnTo>
                    <a:pt x="225" y="836"/>
                  </a:lnTo>
                  <a:lnTo>
                    <a:pt x="228" y="840"/>
                  </a:lnTo>
                  <a:lnTo>
                    <a:pt x="231" y="844"/>
                  </a:lnTo>
                  <a:lnTo>
                    <a:pt x="234" y="847"/>
                  </a:lnTo>
                  <a:lnTo>
                    <a:pt x="237" y="852"/>
                  </a:lnTo>
                  <a:lnTo>
                    <a:pt x="241" y="856"/>
                  </a:lnTo>
                  <a:lnTo>
                    <a:pt x="243" y="860"/>
                  </a:lnTo>
                  <a:lnTo>
                    <a:pt x="246" y="865"/>
                  </a:lnTo>
                  <a:lnTo>
                    <a:pt x="247" y="869"/>
                  </a:lnTo>
                  <a:lnTo>
                    <a:pt x="249" y="875"/>
                  </a:lnTo>
                  <a:lnTo>
                    <a:pt x="250" y="879"/>
                  </a:lnTo>
                  <a:lnTo>
                    <a:pt x="250" y="885"/>
                  </a:lnTo>
                  <a:lnTo>
                    <a:pt x="250" y="889"/>
                  </a:lnTo>
                  <a:lnTo>
                    <a:pt x="249" y="894"/>
                  </a:lnTo>
                  <a:lnTo>
                    <a:pt x="249" y="898"/>
                  </a:lnTo>
                  <a:lnTo>
                    <a:pt x="247" y="903"/>
                  </a:lnTo>
                  <a:lnTo>
                    <a:pt x="246" y="905"/>
                  </a:lnTo>
                  <a:lnTo>
                    <a:pt x="244" y="910"/>
                  </a:lnTo>
                  <a:lnTo>
                    <a:pt x="243" y="914"/>
                  </a:lnTo>
                  <a:lnTo>
                    <a:pt x="243" y="919"/>
                  </a:lnTo>
                  <a:lnTo>
                    <a:pt x="240" y="937"/>
                  </a:lnTo>
                  <a:lnTo>
                    <a:pt x="238" y="936"/>
                  </a:lnTo>
                  <a:lnTo>
                    <a:pt x="237" y="936"/>
                  </a:lnTo>
                  <a:lnTo>
                    <a:pt x="235" y="935"/>
                  </a:lnTo>
                  <a:lnTo>
                    <a:pt x="234" y="933"/>
                  </a:lnTo>
                  <a:lnTo>
                    <a:pt x="234" y="933"/>
                  </a:lnTo>
                  <a:lnTo>
                    <a:pt x="233" y="932"/>
                  </a:lnTo>
                  <a:lnTo>
                    <a:pt x="231" y="932"/>
                  </a:lnTo>
                  <a:lnTo>
                    <a:pt x="230" y="930"/>
                  </a:lnTo>
                  <a:lnTo>
                    <a:pt x="227" y="932"/>
                  </a:lnTo>
                  <a:lnTo>
                    <a:pt x="225" y="932"/>
                  </a:lnTo>
                  <a:lnTo>
                    <a:pt x="224" y="933"/>
                  </a:lnTo>
                  <a:lnTo>
                    <a:pt x="222" y="935"/>
                  </a:lnTo>
                  <a:lnTo>
                    <a:pt x="221" y="936"/>
                  </a:lnTo>
                  <a:lnTo>
                    <a:pt x="219" y="937"/>
                  </a:lnTo>
                  <a:lnTo>
                    <a:pt x="218" y="939"/>
                  </a:lnTo>
                  <a:lnTo>
                    <a:pt x="218" y="940"/>
                  </a:lnTo>
                  <a:lnTo>
                    <a:pt x="310" y="1248"/>
                  </a:lnTo>
                  <a:lnTo>
                    <a:pt x="310" y="1250"/>
                  </a:lnTo>
                  <a:lnTo>
                    <a:pt x="311" y="1251"/>
                  </a:lnTo>
                  <a:lnTo>
                    <a:pt x="311" y="1253"/>
                  </a:lnTo>
                  <a:lnTo>
                    <a:pt x="311" y="1254"/>
                  </a:lnTo>
                  <a:lnTo>
                    <a:pt x="310" y="1256"/>
                  </a:lnTo>
                  <a:lnTo>
                    <a:pt x="310" y="1257"/>
                  </a:lnTo>
                  <a:lnTo>
                    <a:pt x="310" y="1259"/>
                  </a:lnTo>
                  <a:lnTo>
                    <a:pt x="310" y="1261"/>
                  </a:lnTo>
                  <a:lnTo>
                    <a:pt x="310" y="1266"/>
                  </a:lnTo>
                  <a:lnTo>
                    <a:pt x="311" y="1270"/>
                  </a:lnTo>
                  <a:lnTo>
                    <a:pt x="314" y="1275"/>
                  </a:lnTo>
                  <a:lnTo>
                    <a:pt x="317" y="1277"/>
                  </a:lnTo>
                  <a:lnTo>
                    <a:pt x="320" y="1282"/>
                  </a:lnTo>
                  <a:lnTo>
                    <a:pt x="324" y="1286"/>
                  </a:lnTo>
                  <a:lnTo>
                    <a:pt x="328" y="1290"/>
                  </a:lnTo>
                  <a:lnTo>
                    <a:pt x="333" y="1295"/>
                  </a:lnTo>
                  <a:lnTo>
                    <a:pt x="339" y="1299"/>
                  </a:lnTo>
                  <a:lnTo>
                    <a:pt x="343" y="1304"/>
                  </a:lnTo>
                  <a:lnTo>
                    <a:pt x="347" y="1306"/>
                  </a:lnTo>
                  <a:lnTo>
                    <a:pt x="352" y="1311"/>
                  </a:lnTo>
                  <a:lnTo>
                    <a:pt x="356" y="1314"/>
                  </a:lnTo>
                  <a:lnTo>
                    <a:pt x="360" y="1317"/>
                  </a:lnTo>
                  <a:lnTo>
                    <a:pt x="363" y="1320"/>
                  </a:lnTo>
                  <a:lnTo>
                    <a:pt x="366" y="1322"/>
                  </a:lnTo>
                  <a:lnTo>
                    <a:pt x="368" y="1324"/>
                  </a:lnTo>
                  <a:lnTo>
                    <a:pt x="368" y="1327"/>
                  </a:lnTo>
                  <a:lnTo>
                    <a:pt x="369" y="1328"/>
                  </a:lnTo>
                  <a:lnTo>
                    <a:pt x="371" y="1330"/>
                  </a:lnTo>
                  <a:lnTo>
                    <a:pt x="371" y="1333"/>
                  </a:lnTo>
                  <a:lnTo>
                    <a:pt x="372" y="1334"/>
                  </a:lnTo>
                  <a:lnTo>
                    <a:pt x="374" y="1336"/>
                  </a:lnTo>
                  <a:lnTo>
                    <a:pt x="376" y="1337"/>
                  </a:lnTo>
                  <a:lnTo>
                    <a:pt x="379" y="1338"/>
                  </a:lnTo>
                  <a:lnTo>
                    <a:pt x="382" y="1338"/>
                  </a:lnTo>
                  <a:lnTo>
                    <a:pt x="385" y="1338"/>
                  </a:lnTo>
                  <a:lnTo>
                    <a:pt x="387" y="1338"/>
                  </a:lnTo>
                  <a:lnTo>
                    <a:pt x="390" y="1338"/>
                  </a:lnTo>
                  <a:lnTo>
                    <a:pt x="392" y="1338"/>
                  </a:lnTo>
                  <a:lnTo>
                    <a:pt x="394" y="1338"/>
                  </a:lnTo>
                  <a:lnTo>
                    <a:pt x="397" y="1338"/>
                  </a:lnTo>
                  <a:lnTo>
                    <a:pt x="404" y="1338"/>
                  </a:lnTo>
                  <a:lnTo>
                    <a:pt x="410" y="1337"/>
                  </a:lnTo>
                  <a:lnTo>
                    <a:pt x="414" y="1336"/>
                  </a:lnTo>
                  <a:lnTo>
                    <a:pt x="420" y="1336"/>
                  </a:lnTo>
                  <a:lnTo>
                    <a:pt x="424" y="1334"/>
                  </a:lnTo>
                  <a:lnTo>
                    <a:pt x="430" y="1333"/>
                  </a:lnTo>
                  <a:lnTo>
                    <a:pt x="436" y="1333"/>
                  </a:lnTo>
                  <a:lnTo>
                    <a:pt x="442" y="1333"/>
                  </a:lnTo>
                  <a:lnTo>
                    <a:pt x="448" y="1333"/>
                  </a:lnTo>
                  <a:lnTo>
                    <a:pt x="452" y="1336"/>
                  </a:lnTo>
                  <a:lnTo>
                    <a:pt x="456" y="1338"/>
                  </a:lnTo>
                  <a:lnTo>
                    <a:pt x="461" y="1341"/>
                  </a:lnTo>
                  <a:lnTo>
                    <a:pt x="464" y="1344"/>
                  </a:lnTo>
                  <a:lnTo>
                    <a:pt x="468" y="1347"/>
                  </a:lnTo>
                  <a:lnTo>
                    <a:pt x="472" y="1350"/>
                  </a:lnTo>
                  <a:lnTo>
                    <a:pt x="478" y="1350"/>
                  </a:lnTo>
                  <a:lnTo>
                    <a:pt x="483" y="1350"/>
                  </a:lnTo>
                  <a:lnTo>
                    <a:pt x="487" y="1350"/>
                  </a:lnTo>
                  <a:lnTo>
                    <a:pt x="490" y="1349"/>
                  </a:lnTo>
                  <a:lnTo>
                    <a:pt x="494" y="1349"/>
                  </a:lnTo>
                  <a:lnTo>
                    <a:pt x="499" y="1349"/>
                  </a:lnTo>
                  <a:lnTo>
                    <a:pt x="501" y="1350"/>
                  </a:lnTo>
                  <a:lnTo>
                    <a:pt x="504" y="1350"/>
                  </a:lnTo>
                  <a:lnTo>
                    <a:pt x="507" y="1353"/>
                  </a:lnTo>
                  <a:lnTo>
                    <a:pt x="509" y="1354"/>
                  </a:lnTo>
                  <a:lnTo>
                    <a:pt x="510" y="1357"/>
                  </a:lnTo>
                  <a:lnTo>
                    <a:pt x="512" y="1360"/>
                  </a:lnTo>
                  <a:lnTo>
                    <a:pt x="513" y="1363"/>
                  </a:lnTo>
                  <a:lnTo>
                    <a:pt x="516" y="1365"/>
                  </a:lnTo>
                  <a:lnTo>
                    <a:pt x="517" y="1368"/>
                  </a:lnTo>
                  <a:lnTo>
                    <a:pt x="520" y="1369"/>
                  </a:lnTo>
                  <a:lnTo>
                    <a:pt x="523" y="1369"/>
                  </a:lnTo>
                  <a:lnTo>
                    <a:pt x="528" y="1369"/>
                  </a:lnTo>
                  <a:lnTo>
                    <a:pt x="530" y="1369"/>
                  </a:lnTo>
                  <a:lnTo>
                    <a:pt x="535" y="1368"/>
                  </a:lnTo>
                  <a:lnTo>
                    <a:pt x="538" y="1365"/>
                  </a:lnTo>
                  <a:lnTo>
                    <a:pt x="541" y="1363"/>
                  </a:lnTo>
                  <a:lnTo>
                    <a:pt x="544" y="1362"/>
                  </a:lnTo>
                  <a:lnTo>
                    <a:pt x="548" y="1359"/>
                  </a:lnTo>
                  <a:lnTo>
                    <a:pt x="551" y="1357"/>
                  </a:lnTo>
                  <a:lnTo>
                    <a:pt x="552" y="1360"/>
                  </a:lnTo>
                  <a:lnTo>
                    <a:pt x="554" y="1362"/>
                  </a:lnTo>
                  <a:lnTo>
                    <a:pt x="557" y="1365"/>
                  </a:lnTo>
                  <a:lnTo>
                    <a:pt x="558" y="1365"/>
                  </a:lnTo>
                  <a:lnTo>
                    <a:pt x="565" y="1365"/>
                  </a:lnTo>
                  <a:lnTo>
                    <a:pt x="571" y="1362"/>
                  </a:lnTo>
                  <a:lnTo>
                    <a:pt x="577" y="1357"/>
                  </a:lnTo>
                  <a:lnTo>
                    <a:pt x="581" y="1353"/>
                  </a:lnTo>
                  <a:lnTo>
                    <a:pt x="586" y="1347"/>
                  </a:lnTo>
                  <a:lnTo>
                    <a:pt x="590" y="1341"/>
                  </a:lnTo>
                  <a:lnTo>
                    <a:pt x="594" y="1336"/>
                  </a:lnTo>
                  <a:lnTo>
                    <a:pt x="600" y="1333"/>
                  </a:lnTo>
                  <a:lnTo>
                    <a:pt x="605" y="1330"/>
                  </a:lnTo>
                  <a:lnTo>
                    <a:pt x="609" y="1328"/>
                  </a:lnTo>
                  <a:lnTo>
                    <a:pt x="615" y="1328"/>
                  </a:lnTo>
                  <a:lnTo>
                    <a:pt x="621" y="1327"/>
                  </a:lnTo>
                  <a:lnTo>
                    <a:pt x="625" y="1327"/>
                  </a:lnTo>
                  <a:lnTo>
                    <a:pt x="632" y="1327"/>
                  </a:lnTo>
                  <a:lnTo>
                    <a:pt x="638" y="1327"/>
                  </a:lnTo>
                  <a:lnTo>
                    <a:pt x="644" y="1328"/>
                  </a:lnTo>
                  <a:lnTo>
                    <a:pt x="642" y="1333"/>
                  </a:lnTo>
                  <a:lnTo>
                    <a:pt x="642" y="1338"/>
                  </a:lnTo>
                  <a:lnTo>
                    <a:pt x="642" y="1343"/>
                  </a:lnTo>
                  <a:lnTo>
                    <a:pt x="644" y="1349"/>
                  </a:lnTo>
                  <a:lnTo>
                    <a:pt x="647" y="1352"/>
                  </a:lnTo>
                  <a:lnTo>
                    <a:pt x="650" y="1354"/>
                  </a:lnTo>
                  <a:lnTo>
                    <a:pt x="651" y="1354"/>
                  </a:lnTo>
                  <a:lnTo>
                    <a:pt x="654" y="1352"/>
                  </a:lnTo>
                  <a:lnTo>
                    <a:pt x="657" y="1347"/>
                  </a:lnTo>
                  <a:lnTo>
                    <a:pt x="660" y="1341"/>
                  </a:lnTo>
                  <a:lnTo>
                    <a:pt x="663" y="1334"/>
                  </a:lnTo>
                  <a:lnTo>
                    <a:pt x="666" y="1327"/>
                  </a:lnTo>
                  <a:lnTo>
                    <a:pt x="670" y="1320"/>
                  </a:lnTo>
                  <a:lnTo>
                    <a:pt x="673" y="1312"/>
                  </a:lnTo>
                  <a:lnTo>
                    <a:pt x="676" y="1306"/>
                  </a:lnTo>
                  <a:lnTo>
                    <a:pt x="677" y="1302"/>
                  </a:lnTo>
                  <a:lnTo>
                    <a:pt x="680" y="1299"/>
                  </a:lnTo>
                  <a:lnTo>
                    <a:pt x="682" y="1296"/>
                  </a:lnTo>
                  <a:lnTo>
                    <a:pt x="683" y="1292"/>
                  </a:lnTo>
                  <a:lnTo>
                    <a:pt x="685" y="1288"/>
                  </a:lnTo>
                  <a:lnTo>
                    <a:pt x="686" y="1283"/>
                  </a:lnTo>
                  <a:lnTo>
                    <a:pt x="687" y="1279"/>
                  </a:lnTo>
                  <a:lnTo>
                    <a:pt x="689" y="1275"/>
                  </a:lnTo>
                  <a:lnTo>
                    <a:pt x="690" y="1270"/>
                  </a:lnTo>
                  <a:lnTo>
                    <a:pt x="692" y="1266"/>
                  </a:lnTo>
                  <a:lnTo>
                    <a:pt x="693" y="1261"/>
                  </a:lnTo>
                  <a:lnTo>
                    <a:pt x="696" y="1257"/>
                  </a:lnTo>
                  <a:lnTo>
                    <a:pt x="698" y="1253"/>
                  </a:lnTo>
                  <a:lnTo>
                    <a:pt x="701" y="1250"/>
                  </a:lnTo>
                  <a:lnTo>
                    <a:pt x="702" y="1247"/>
                  </a:lnTo>
                  <a:lnTo>
                    <a:pt x="706" y="1244"/>
                  </a:lnTo>
                  <a:lnTo>
                    <a:pt x="709" y="1241"/>
                  </a:lnTo>
                  <a:lnTo>
                    <a:pt x="712" y="1238"/>
                  </a:lnTo>
                  <a:lnTo>
                    <a:pt x="715" y="1235"/>
                  </a:lnTo>
                  <a:lnTo>
                    <a:pt x="717" y="1232"/>
                  </a:lnTo>
                  <a:lnTo>
                    <a:pt x="719" y="1229"/>
                  </a:lnTo>
                  <a:lnTo>
                    <a:pt x="721" y="1225"/>
                  </a:lnTo>
                  <a:lnTo>
                    <a:pt x="722" y="1222"/>
                  </a:lnTo>
                  <a:lnTo>
                    <a:pt x="724" y="1218"/>
                  </a:lnTo>
                  <a:lnTo>
                    <a:pt x="725" y="1215"/>
                  </a:lnTo>
                  <a:lnTo>
                    <a:pt x="727" y="1211"/>
                  </a:lnTo>
                  <a:lnTo>
                    <a:pt x="728" y="1206"/>
                  </a:lnTo>
                  <a:lnTo>
                    <a:pt x="730" y="1203"/>
                  </a:lnTo>
                  <a:lnTo>
                    <a:pt x="733" y="1199"/>
                  </a:lnTo>
                  <a:lnTo>
                    <a:pt x="734" y="1196"/>
                  </a:lnTo>
                  <a:lnTo>
                    <a:pt x="737" y="1193"/>
                  </a:lnTo>
                  <a:lnTo>
                    <a:pt x="740" y="1190"/>
                  </a:lnTo>
                  <a:lnTo>
                    <a:pt x="743" y="1187"/>
                  </a:lnTo>
                  <a:lnTo>
                    <a:pt x="750" y="1182"/>
                  </a:lnTo>
                  <a:lnTo>
                    <a:pt x="756" y="1176"/>
                  </a:lnTo>
                  <a:lnTo>
                    <a:pt x="762" y="1170"/>
                  </a:lnTo>
                  <a:lnTo>
                    <a:pt x="767" y="1163"/>
                  </a:lnTo>
                  <a:lnTo>
                    <a:pt x="773" y="1155"/>
                  </a:lnTo>
                  <a:lnTo>
                    <a:pt x="778" y="1147"/>
                  </a:lnTo>
                  <a:lnTo>
                    <a:pt x="782" y="1139"/>
                  </a:lnTo>
                  <a:lnTo>
                    <a:pt x="788" y="1129"/>
                  </a:lnTo>
                  <a:lnTo>
                    <a:pt x="792" y="1121"/>
                  </a:lnTo>
                  <a:lnTo>
                    <a:pt x="795" y="1112"/>
                  </a:lnTo>
                  <a:lnTo>
                    <a:pt x="799" y="1102"/>
                  </a:lnTo>
                  <a:lnTo>
                    <a:pt x="802" y="1091"/>
                  </a:lnTo>
                  <a:lnTo>
                    <a:pt x="804" y="1083"/>
                  </a:lnTo>
                  <a:lnTo>
                    <a:pt x="805" y="1073"/>
                  </a:lnTo>
                  <a:lnTo>
                    <a:pt x="807" y="1062"/>
                  </a:lnTo>
                  <a:lnTo>
                    <a:pt x="807" y="1054"/>
                  </a:lnTo>
                  <a:lnTo>
                    <a:pt x="807" y="1052"/>
                  </a:lnTo>
                  <a:lnTo>
                    <a:pt x="807" y="1051"/>
                  </a:lnTo>
                  <a:lnTo>
                    <a:pt x="807" y="1049"/>
                  </a:lnTo>
                  <a:lnTo>
                    <a:pt x="807" y="1048"/>
                  </a:lnTo>
                  <a:lnTo>
                    <a:pt x="807" y="1046"/>
                  </a:lnTo>
                  <a:lnTo>
                    <a:pt x="807" y="1045"/>
                  </a:lnTo>
                  <a:lnTo>
                    <a:pt x="807" y="1043"/>
                  </a:lnTo>
                  <a:lnTo>
                    <a:pt x="807" y="1041"/>
                  </a:lnTo>
                  <a:lnTo>
                    <a:pt x="807" y="1035"/>
                  </a:lnTo>
                  <a:lnTo>
                    <a:pt x="808" y="1030"/>
                  </a:lnTo>
                  <a:lnTo>
                    <a:pt x="810" y="1025"/>
                  </a:lnTo>
                  <a:lnTo>
                    <a:pt x="811" y="1017"/>
                  </a:lnTo>
                  <a:lnTo>
                    <a:pt x="814" y="1012"/>
                  </a:lnTo>
                  <a:lnTo>
                    <a:pt x="815" y="1006"/>
                  </a:lnTo>
                  <a:lnTo>
                    <a:pt x="817" y="1001"/>
                  </a:lnTo>
                  <a:lnTo>
                    <a:pt x="818" y="996"/>
                  </a:lnTo>
                  <a:lnTo>
                    <a:pt x="821" y="990"/>
                  </a:lnTo>
                  <a:lnTo>
                    <a:pt x="821" y="984"/>
                  </a:lnTo>
                  <a:lnTo>
                    <a:pt x="823" y="978"/>
                  </a:lnTo>
                  <a:lnTo>
                    <a:pt x="823" y="972"/>
                  </a:lnTo>
                  <a:lnTo>
                    <a:pt x="823" y="966"/>
                  </a:lnTo>
                  <a:lnTo>
                    <a:pt x="823" y="961"/>
                  </a:lnTo>
                  <a:lnTo>
                    <a:pt x="824" y="955"/>
                  </a:lnTo>
                  <a:lnTo>
                    <a:pt x="826" y="949"/>
                  </a:lnTo>
                  <a:lnTo>
                    <a:pt x="828" y="942"/>
                  </a:lnTo>
                  <a:lnTo>
                    <a:pt x="830" y="937"/>
                  </a:lnTo>
                  <a:lnTo>
                    <a:pt x="833" y="932"/>
                  </a:lnTo>
                  <a:lnTo>
                    <a:pt x="836" y="926"/>
                  </a:lnTo>
                  <a:lnTo>
                    <a:pt x="840" y="921"/>
                  </a:lnTo>
                  <a:lnTo>
                    <a:pt x="843" y="917"/>
                  </a:lnTo>
                  <a:lnTo>
                    <a:pt x="846" y="911"/>
                  </a:lnTo>
                  <a:lnTo>
                    <a:pt x="850" y="907"/>
                  </a:lnTo>
                  <a:lnTo>
                    <a:pt x="855" y="903"/>
                  </a:lnTo>
                  <a:lnTo>
                    <a:pt x="858" y="898"/>
                  </a:lnTo>
                  <a:lnTo>
                    <a:pt x="862" y="895"/>
                  </a:lnTo>
                  <a:lnTo>
                    <a:pt x="866" y="891"/>
                  </a:lnTo>
                  <a:lnTo>
                    <a:pt x="871" y="887"/>
                  </a:lnTo>
                  <a:lnTo>
                    <a:pt x="873" y="882"/>
                  </a:lnTo>
                  <a:lnTo>
                    <a:pt x="878" y="878"/>
                  </a:lnTo>
                  <a:lnTo>
                    <a:pt x="882" y="875"/>
                  </a:lnTo>
                  <a:lnTo>
                    <a:pt x="882" y="846"/>
                  </a:lnTo>
                  <a:lnTo>
                    <a:pt x="884" y="843"/>
                  </a:lnTo>
                  <a:lnTo>
                    <a:pt x="885" y="840"/>
                  </a:lnTo>
                  <a:lnTo>
                    <a:pt x="887" y="837"/>
                  </a:lnTo>
                  <a:lnTo>
                    <a:pt x="888" y="834"/>
                  </a:lnTo>
                  <a:lnTo>
                    <a:pt x="888" y="830"/>
                  </a:lnTo>
                  <a:lnTo>
                    <a:pt x="889" y="827"/>
                  </a:lnTo>
                  <a:lnTo>
                    <a:pt x="889" y="823"/>
                  </a:lnTo>
                  <a:lnTo>
                    <a:pt x="889" y="818"/>
                  </a:lnTo>
                  <a:lnTo>
                    <a:pt x="891" y="815"/>
                  </a:lnTo>
                  <a:lnTo>
                    <a:pt x="891" y="811"/>
                  </a:lnTo>
                  <a:lnTo>
                    <a:pt x="892" y="808"/>
                  </a:lnTo>
                  <a:lnTo>
                    <a:pt x="892" y="804"/>
                  </a:lnTo>
                  <a:lnTo>
                    <a:pt x="894" y="801"/>
                  </a:lnTo>
                  <a:lnTo>
                    <a:pt x="895" y="797"/>
                  </a:lnTo>
                  <a:lnTo>
                    <a:pt x="897" y="794"/>
                  </a:lnTo>
                  <a:lnTo>
                    <a:pt x="900" y="791"/>
                  </a:lnTo>
                  <a:lnTo>
                    <a:pt x="903" y="786"/>
                  </a:lnTo>
                  <a:lnTo>
                    <a:pt x="907" y="782"/>
                  </a:lnTo>
                  <a:lnTo>
                    <a:pt x="911" y="778"/>
                  </a:lnTo>
                  <a:lnTo>
                    <a:pt x="914" y="775"/>
                  </a:lnTo>
                  <a:lnTo>
                    <a:pt x="919" y="770"/>
                  </a:lnTo>
                  <a:lnTo>
                    <a:pt x="923" y="767"/>
                  </a:lnTo>
                  <a:lnTo>
                    <a:pt x="927" y="763"/>
                  </a:lnTo>
                  <a:lnTo>
                    <a:pt x="933" y="760"/>
                  </a:lnTo>
                  <a:lnTo>
                    <a:pt x="937" y="757"/>
                  </a:lnTo>
                  <a:lnTo>
                    <a:pt x="942" y="754"/>
                  </a:lnTo>
                  <a:lnTo>
                    <a:pt x="948" y="751"/>
                  </a:lnTo>
                  <a:lnTo>
                    <a:pt x="952" y="749"/>
                  </a:lnTo>
                  <a:lnTo>
                    <a:pt x="958" y="746"/>
                  </a:lnTo>
                  <a:lnTo>
                    <a:pt x="962" y="743"/>
                  </a:lnTo>
                  <a:lnTo>
                    <a:pt x="968" y="740"/>
                  </a:lnTo>
                  <a:lnTo>
                    <a:pt x="974" y="738"/>
                  </a:lnTo>
                  <a:lnTo>
                    <a:pt x="977" y="735"/>
                  </a:lnTo>
                  <a:lnTo>
                    <a:pt x="981" y="734"/>
                  </a:lnTo>
                  <a:lnTo>
                    <a:pt x="984" y="733"/>
                  </a:lnTo>
                  <a:lnTo>
                    <a:pt x="987" y="730"/>
                  </a:lnTo>
                  <a:lnTo>
                    <a:pt x="991" y="728"/>
                  </a:lnTo>
                  <a:lnTo>
                    <a:pt x="994" y="725"/>
                  </a:lnTo>
                  <a:lnTo>
                    <a:pt x="998" y="722"/>
                  </a:lnTo>
                  <a:lnTo>
                    <a:pt x="1001" y="721"/>
                  </a:lnTo>
                  <a:lnTo>
                    <a:pt x="1006" y="718"/>
                  </a:lnTo>
                  <a:lnTo>
                    <a:pt x="1009" y="717"/>
                  </a:lnTo>
                  <a:lnTo>
                    <a:pt x="1013" y="715"/>
                  </a:lnTo>
                  <a:lnTo>
                    <a:pt x="1016" y="712"/>
                  </a:lnTo>
                  <a:lnTo>
                    <a:pt x="1019" y="711"/>
                  </a:lnTo>
                  <a:lnTo>
                    <a:pt x="1023" y="709"/>
                  </a:lnTo>
                  <a:lnTo>
                    <a:pt x="1026" y="708"/>
                  </a:lnTo>
                  <a:lnTo>
                    <a:pt x="1029" y="706"/>
                  </a:lnTo>
                  <a:lnTo>
                    <a:pt x="1035" y="705"/>
                  </a:lnTo>
                  <a:lnTo>
                    <a:pt x="1039" y="704"/>
                  </a:lnTo>
                  <a:lnTo>
                    <a:pt x="1044" y="702"/>
                  </a:lnTo>
                  <a:lnTo>
                    <a:pt x="1048" y="702"/>
                  </a:lnTo>
                  <a:lnTo>
                    <a:pt x="1052" y="699"/>
                  </a:lnTo>
                  <a:lnTo>
                    <a:pt x="1055" y="698"/>
                  </a:lnTo>
                  <a:lnTo>
                    <a:pt x="1060" y="696"/>
                  </a:lnTo>
                  <a:lnTo>
                    <a:pt x="1064" y="693"/>
                  </a:lnTo>
                  <a:lnTo>
                    <a:pt x="1067" y="692"/>
                  </a:lnTo>
                  <a:lnTo>
                    <a:pt x="1068" y="689"/>
                  </a:lnTo>
                  <a:lnTo>
                    <a:pt x="1073" y="688"/>
                  </a:lnTo>
                  <a:lnTo>
                    <a:pt x="1076" y="685"/>
                  </a:lnTo>
                  <a:lnTo>
                    <a:pt x="1078" y="683"/>
                  </a:lnTo>
                  <a:lnTo>
                    <a:pt x="1081" y="680"/>
                  </a:lnTo>
                  <a:lnTo>
                    <a:pt x="1084" y="677"/>
                  </a:lnTo>
                  <a:lnTo>
                    <a:pt x="1087" y="676"/>
                  </a:lnTo>
                  <a:lnTo>
                    <a:pt x="1090" y="673"/>
                  </a:lnTo>
                  <a:lnTo>
                    <a:pt x="1094" y="672"/>
                  </a:lnTo>
                  <a:lnTo>
                    <a:pt x="1097" y="670"/>
                  </a:lnTo>
                  <a:lnTo>
                    <a:pt x="1100" y="669"/>
                  </a:lnTo>
                  <a:lnTo>
                    <a:pt x="1105" y="667"/>
                  </a:lnTo>
                  <a:lnTo>
                    <a:pt x="1107" y="666"/>
                  </a:lnTo>
                  <a:lnTo>
                    <a:pt x="1110" y="664"/>
                  </a:lnTo>
                  <a:lnTo>
                    <a:pt x="1113" y="664"/>
                  </a:lnTo>
                  <a:lnTo>
                    <a:pt x="1125" y="661"/>
                  </a:lnTo>
                  <a:lnTo>
                    <a:pt x="1134" y="658"/>
                  </a:lnTo>
                  <a:lnTo>
                    <a:pt x="1144" y="656"/>
                  </a:lnTo>
                  <a:lnTo>
                    <a:pt x="1153" y="651"/>
                  </a:lnTo>
                  <a:lnTo>
                    <a:pt x="1160" y="645"/>
                  </a:lnTo>
                  <a:lnTo>
                    <a:pt x="1167" y="640"/>
                  </a:lnTo>
                  <a:lnTo>
                    <a:pt x="1174" y="634"/>
                  </a:lnTo>
                  <a:lnTo>
                    <a:pt x="1180" y="627"/>
                  </a:lnTo>
                  <a:lnTo>
                    <a:pt x="1186" y="619"/>
                  </a:lnTo>
                  <a:lnTo>
                    <a:pt x="1192" y="612"/>
                  </a:lnTo>
                  <a:lnTo>
                    <a:pt x="1196" y="603"/>
                  </a:lnTo>
                  <a:lnTo>
                    <a:pt x="1201" y="595"/>
                  </a:lnTo>
                  <a:lnTo>
                    <a:pt x="1203" y="584"/>
                  </a:lnTo>
                  <a:lnTo>
                    <a:pt x="1206" y="574"/>
                  </a:lnTo>
                  <a:lnTo>
                    <a:pt x="1209" y="564"/>
                  </a:lnTo>
                  <a:lnTo>
                    <a:pt x="1212" y="552"/>
                  </a:lnTo>
                  <a:lnTo>
                    <a:pt x="1212" y="550"/>
                  </a:lnTo>
                  <a:lnTo>
                    <a:pt x="1212" y="547"/>
                  </a:lnTo>
                  <a:lnTo>
                    <a:pt x="1214" y="544"/>
                  </a:lnTo>
                  <a:lnTo>
                    <a:pt x="1215" y="539"/>
                  </a:lnTo>
                  <a:lnTo>
                    <a:pt x="1215" y="535"/>
                  </a:lnTo>
                  <a:lnTo>
                    <a:pt x="1216" y="531"/>
                  </a:lnTo>
                  <a:lnTo>
                    <a:pt x="1218" y="526"/>
                  </a:lnTo>
                  <a:lnTo>
                    <a:pt x="1218" y="522"/>
                  </a:lnTo>
                  <a:lnTo>
                    <a:pt x="1219" y="518"/>
                  </a:lnTo>
                  <a:lnTo>
                    <a:pt x="1221" y="513"/>
                  </a:lnTo>
                  <a:lnTo>
                    <a:pt x="1221" y="509"/>
                  </a:lnTo>
                  <a:lnTo>
                    <a:pt x="1222" y="504"/>
                  </a:lnTo>
                  <a:lnTo>
                    <a:pt x="1222" y="502"/>
                  </a:lnTo>
                  <a:lnTo>
                    <a:pt x="1222" y="499"/>
                  </a:lnTo>
                  <a:lnTo>
                    <a:pt x="1222" y="496"/>
                  </a:lnTo>
                  <a:lnTo>
                    <a:pt x="1222" y="493"/>
                  </a:lnTo>
                  <a:lnTo>
                    <a:pt x="1222" y="488"/>
                  </a:lnTo>
                  <a:lnTo>
                    <a:pt x="1224" y="483"/>
                  </a:lnTo>
                  <a:lnTo>
                    <a:pt x="1225" y="478"/>
                  </a:lnTo>
                  <a:lnTo>
                    <a:pt x="1228" y="474"/>
                  </a:lnTo>
                  <a:lnTo>
                    <a:pt x="1231" y="470"/>
                  </a:lnTo>
                  <a:lnTo>
                    <a:pt x="1235" y="464"/>
                  </a:lnTo>
                  <a:lnTo>
                    <a:pt x="1240" y="459"/>
                  </a:lnTo>
                  <a:lnTo>
                    <a:pt x="1244" y="455"/>
                  </a:lnTo>
                  <a:lnTo>
                    <a:pt x="1250" y="451"/>
                  </a:lnTo>
                  <a:lnTo>
                    <a:pt x="1254" y="446"/>
                  </a:lnTo>
                  <a:lnTo>
                    <a:pt x="1259" y="442"/>
                  </a:lnTo>
                  <a:lnTo>
                    <a:pt x="1264" y="438"/>
                  </a:lnTo>
                  <a:lnTo>
                    <a:pt x="1269" y="435"/>
                  </a:lnTo>
                  <a:lnTo>
                    <a:pt x="1273" y="430"/>
                  </a:lnTo>
                  <a:lnTo>
                    <a:pt x="1278" y="427"/>
                  </a:lnTo>
                  <a:lnTo>
                    <a:pt x="1282" y="425"/>
                  </a:lnTo>
                  <a:lnTo>
                    <a:pt x="1280" y="429"/>
                  </a:lnTo>
                  <a:lnTo>
                    <a:pt x="1247" y="391"/>
                  </a:lnTo>
                  <a:lnTo>
                    <a:pt x="949" y="587"/>
                  </a:lnTo>
                  <a:lnTo>
                    <a:pt x="949" y="584"/>
                  </a:lnTo>
                  <a:lnTo>
                    <a:pt x="948" y="581"/>
                  </a:lnTo>
                  <a:lnTo>
                    <a:pt x="946" y="580"/>
                  </a:lnTo>
                  <a:lnTo>
                    <a:pt x="946" y="577"/>
                  </a:lnTo>
                  <a:lnTo>
                    <a:pt x="945" y="574"/>
                  </a:lnTo>
                  <a:lnTo>
                    <a:pt x="943" y="571"/>
                  </a:lnTo>
                  <a:lnTo>
                    <a:pt x="942" y="570"/>
                  </a:lnTo>
                  <a:lnTo>
                    <a:pt x="940" y="567"/>
                  </a:lnTo>
                  <a:lnTo>
                    <a:pt x="937" y="564"/>
                  </a:lnTo>
                  <a:lnTo>
                    <a:pt x="935" y="563"/>
                  </a:lnTo>
                  <a:lnTo>
                    <a:pt x="930" y="561"/>
                  </a:lnTo>
                  <a:lnTo>
                    <a:pt x="927" y="560"/>
                  </a:lnTo>
                  <a:lnTo>
                    <a:pt x="923" y="558"/>
                  </a:lnTo>
                  <a:lnTo>
                    <a:pt x="920" y="555"/>
                  </a:lnTo>
                  <a:lnTo>
                    <a:pt x="917" y="552"/>
                  </a:lnTo>
                  <a:lnTo>
                    <a:pt x="917" y="550"/>
                  </a:lnTo>
                  <a:lnTo>
                    <a:pt x="917" y="547"/>
                  </a:lnTo>
                  <a:lnTo>
                    <a:pt x="920" y="544"/>
                  </a:lnTo>
                  <a:lnTo>
                    <a:pt x="923" y="542"/>
                  </a:lnTo>
                  <a:lnTo>
                    <a:pt x="926" y="539"/>
                  </a:lnTo>
                  <a:lnTo>
                    <a:pt x="929" y="538"/>
                  </a:lnTo>
                  <a:lnTo>
                    <a:pt x="932" y="536"/>
                  </a:lnTo>
                  <a:lnTo>
                    <a:pt x="935" y="534"/>
                  </a:lnTo>
                  <a:lnTo>
                    <a:pt x="935" y="531"/>
                  </a:lnTo>
                  <a:lnTo>
                    <a:pt x="933" y="526"/>
                  </a:lnTo>
                  <a:lnTo>
                    <a:pt x="932" y="523"/>
                  </a:lnTo>
                  <a:lnTo>
                    <a:pt x="929" y="523"/>
                  </a:lnTo>
                  <a:lnTo>
                    <a:pt x="926" y="522"/>
                  </a:lnTo>
                  <a:lnTo>
                    <a:pt x="923" y="523"/>
                  </a:lnTo>
                  <a:lnTo>
                    <a:pt x="919" y="525"/>
                  </a:lnTo>
                  <a:lnTo>
                    <a:pt x="914" y="528"/>
                  </a:lnTo>
                  <a:lnTo>
                    <a:pt x="910" y="532"/>
                  </a:lnTo>
                  <a:lnTo>
                    <a:pt x="907" y="536"/>
                  </a:lnTo>
                  <a:lnTo>
                    <a:pt x="903" y="541"/>
                  </a:lnTo>
                  <a:lnTo>
                    <a:pt x="901" y="545"/>
                  </a:lnTo>
                  <a:lnTo>
                    <a:pt x="900" y="550"/>
                  </a:lnTo>
                  <a:lnTo>
                    <a:pt x="901" y="554"/>
                  </a:lnTo>
                  <a:lnTo>
                    <a:pt x="903" y="558"/>
                  </a:lnTo>
                  <a:lnTo>
                    <a:pt x="904" y="561"/>
                  </a:lnTo>
                  <a:lnTo>
                    <a:pt x="907" y="564"/>
                  </a:lnTo>
                  <a:lnTo>
                    <a:pt x="910" y="565"/>
                  </a:lnTo>
                  <a:lnTo>
                    <a:pt x="914" y="568"/>
                  </a:lnTo>
                  <a:lnTo>
                    <a:pt x="917" y="570"/>
                  </a:lnTo>
                  <a:lnTo>
                    <a:pt x="920" y="573"/>
                  </a:lnTo>
                  <a:lnTo>
                    <a:pt x="921" y="576"/>
                  </a:lnTo>
                  <a:lnTo>
                    <a:pt x="923" y="579"/>
                  </a:lnTo>
                  <a:lnTo>
                    <a:pt x="923" y="580"/>
                  </a:lnTo>
                  <a:lnTo>
                    <a:pt x="923" y="583"/>
                  </a:lnTo>
                  <a:lnTo>
                    <a:pt x="923" y="586"/>
                  </a:lnTo>
                  <a:lnTo>
                    <a:pt x="921" y="589"/>
                  </a:lnTo>
                  <a:lnTo>
                    <a:pt x="921" y="590"/>
                  </a:lnTo>
                  <a:lnTo>
                    <a:pt x="921" y="593"/>
                  </a:lnTo>
                  <a:lnTo>
                    <a:pt x="921" y="597"/>
                  </a:lnTo>
                  <a:lnTo>
                    <a:pt x="923" y="602"/>
                  </a:lnTo>
                  <a:lnTo>
                    <a:pt x="926" y="606"/>
                  </a:lnTo>
                  <a:lnTo>
                    <a:pt x="929" y="611"/>
                  </a:lnTo>
                  <a:lnTo>
                    <a:pt x="932" y="613"/>
                  </a:lnTo>
                  <a:lnTo>
                    <a:pt x="933" y="618"/>
                  </a:lnTo>
                  <a:lnTo>
                    <a:pt x="935" y="624"/>
                  </a:lnTo>
                  <a:lnTo>
                    <a:pt x="936" y="628"/>
                  </a:lnTo>
                  <a:lnTo>
                    <a:pt x="936" y="629"/>
                  </a:lnTo>
                  <a:lnTo>
                    <a:pt x="935" y="631"/>
                  </a:lnTo>
                  <a:lnTo>
                    <a:pt x="933" y="632"/>
                  </a:lnTo>
                  <a:lnTo>
                    <a:pt x="932" y="635"/>
                  </a:lnTo>
                  <a:lnTo>
                    <a:pt x="930" y="637"/>
                  </a:lnTo>
                  <a:lnTo>
                    <a:pt x="929" y="638"/>
                  </a:lnTo>
                  <a:lnTo>
                    <a:pt x="927" y="640"/>
                  </a:lnTo>
                  <a:lnTo>
                    <a:pt x="926" y="640"/>
                  </a:lnTo>
                  <a:lnTo>
                    <a:pt x="923" y="640"/>
                  </a:lnTo>
                  <a:lnTo>
                    <a:pt x="920" y="638"/>
                  </a:lnTo>
                  <a:lnTo>
                    <a:pt x="919" y="637"/>
                  </a:lnTo>
                  <a:lnTo>
                    <a:pt x="916" y="635"/>
                  </a:lnTo>
                  <a:lnTo>
                    <a:pt x="914" y="634"/>
                  </a:lnTo>
                  <a:lnTo>
                    <a:pt x="913" y="632"/>
                  </a:lnTo>
                  <a:lnTo>
                    <a:pt x="910" y="631"/>
                  </a:lnTo>
                  <a:lnTo>
                    <a:pt x="908" y="631"/>
                  </a:lnTo>
                  <a:lnTo>
                    <a:pt x="905" y="631"/>
                  </a:lnTo>
                  <a:lnTo>
                    <a:pt x="904" y="632"/>
                  </a:lnTo>
                  <a:lnTo>
                    <a:pt x="903" y="632"/>
                  </a:lnTo>
                  <a:lnTo>
                    <a:pt x="901" y="634"/>
                  </a:lnTo>
                  <a:lnTo>
                    <a:pt x="900" y="635"/>
                  </a:lnTo>
                  <a:lnTo>
                    <a:pt x="900" y="637"/>
                  </a:lnTo>
                  <a:lnTo>
                    <a:pt x="898" y="637"/>
                  </a:lnTo>
                  <a:lnTo>
                    <a:pt x="897" y="637"/>
                  </a:lnTo>
                  <a:lnTo>
                    <a:pt x="892" y="637"/>
                  </a:lnTo>
                  <a:lnTo>
                    <a:pt x="891" y="635"/>
                  </a:lnTo>
                  <a:lnTo>
                    <a:pt x="888" y="632"/>
                  </a:lnTo>
                  <a:lnTo>
                    <a:pt x="887" y="629"/>
                  </a:lnTo>
                  <a:lnTo>
                    <a:pt x="884" y="627"/>
                  </a:lnTo>
                  <a:lnTo>
                    <a:pt x="882" y="625"/>
                  </a:lnTo>
                  <a:lnTo>
                    <a:pt x="879" y="624"/>
                  </a:lnTo>
                  <a:lnTo>
                    <a:pt x="876" y="622"/>
                  </a:lnTo>
                  <a:lnTo>
                    <a:pt x="873" y="624"/>
                  </a:lnTo>
                  <a:lnTo>
                    <a:pt x="872" y="624"/>
                  </a:lnTo>
                  <a:lnTo>
                    <a:pt x="869" y="627"/>
                  </a:lnTo>
                  <a:lnTo>
                    <a:pt x="868" y="628"/>
                  </a:lnTo>
                  <a:lnTo>
                    <a:pt x="866" y="631"/>
                  </a:lnTo>
                  <a:lnTo>
                    <a:pt x="866" y="634"/>
                  </a:lnTo>
                  <a:lnTo>
                    <a:pt x="865" y="635"/>
                  </a:lnTo>
                  <a:lnTo>
                    <a:pt x="863" y="637"/>
                  </a:lnTo>
                  <a:lnTo>
                    <a:pt x="862" y="635"/>
                  </a:lnTo>
                  <a:lnTo>
                    <a:pt x="860" y="634"/>
                  </a:lnTo>
                  <a:lnTo>
                    <a:pt x="858" y="632"/>
                  </a:lnTo>
                  <a:lnTo>
                    <a:pt x="856" y="632"/>
                  </a:lnTo>
                  <a:lnTo>
                    <a:pt x="852" y="632"/>
                  </a:lnTo>
                  <a:lnTo>
                    <a:pt x="849" y="632"/>
                  </a:lnTo>
                  <a:lnTo>
                    <a:pt x="846" y="632"/>
                  </a:lnTo>
                  <a:lnTo>
                    <a:pt x="843" y="632"/>
                  </a:lnTo>
                  <a:lnTo>
                    <a:pt x="840" y="632"/>
                  </a:lnTo>
                  <a:lnTo>
                    <a:pt x="839" y="632"/>
                  </a:lnTo>
                  <a:lnTo>
                    <a:pt x="836" y="632"/>
                  </a:lnTo>
                  <a:lnTo>
                    <a:pt x="831" y="632"/>
                  </a:lnTo>
                  <a:lnTo>
                    <a:pt x="828" y="632"/>
                  </a:lnTo>
                  <a:lnTo>
                    <a:pt x="827" y="634"/>
                  </a:lnTo>
                  <a:lnTo>
                    <a:pt x="826" y="635"/>
                  </a:lnTo>
                  <a:lnTo>
                    <a:pt x="824" y="637"/>
                  </a:lnTo>
                  <a:lnTo>
                    <a:pt x="821" y="635"/>
                  </a:lnTo>
                  <a:lnTo>
                    <a:pt x="821" y="634"/>
                  </a:lnTo>
                  <a:lnTo>
                    <a:pt x="820" y="632"/>
                  </a:lnTo>
                  <a:lnTo>
                    <a:pt x="820" y="631"/>
                  </a:lnTo>
                  <a:lnTo>
                    <a:pt x="820" y="628"/>
                  </a:lnTo>
                  <a:lnTo>
                    <a:pt x="820" y="627"/>
                  </a:lnTo>
                  <a:lnTo>
                    <a:pt x="820" y="625"/>
                  </a:lnTo>
                  <a:lnTo>
                    <a:pt x="818" y="622"/>
                  </a:lnTo>
                  <a:lnTo>
                    <a:pt x="817" y="619"/>
                  </a:lnTo>
                  <a:lnTo>
                    <a:pt x="815" y="618"/>
                  </a:lnTo>
                  <a:lnTo>
                    <a:pt x="814" y="616"/>
                  </a:lnTo>
                  <a:lnTo>
                    <a:pt x="811" y="616"/>
                  </a:lnTo>
                  <a:lnTo>
                    <a:pt x="808" y="615"/>
                  </a:lnTo>
                  <a:lnTo>
                    <a:pt x="807" y="613"/>
                  </a:lnTo>
                  <a:lnTo>
                    <a:pt x="805" y="612"/>
                  </a:lnTo>
                  <a:lnTo>
                    <a:pt x="805" y="611"/>
                  </a:lnTo>
                  <a:lnTo>
                    <a:pt x="805" y="606"/>
                  </a:lnTo>
                  <a:lnTo>
                    <a:pt x="805" y="602"/>
                  </a:lnTo>
                  <a:lnTo>
                    <a:pt x="805" y="599"/>
                  </a:lnTo>
                  <a:lnTo>
                    <a:pt x="805" y="595"/>
                  </a:lnTo>
                  <a:lnTo>
                    <a:pt x="805" y="592"/>
                  </a:lnTo>
                  <a:lnTo>
                    <a:pt x="805" y="589"/>
                  </a:lnTo>
                  <a:lnTo>
                    <a:pt x="805" y="586"/>
                  </a:lnTo>
                  <a:lnTo>
                    <a:pt x="805" y="581"/>
                  </a:lnTo>
                  <a:lnTo>
                    <a:pt x="804" y="581"/>
                  </a:lnTo>
                  <a:lnTo>
                    <a:pt x="802" y="581"/>
                  </a:lnTo>
                  <a:lnTo>
                    <a:pt x="801" y="581"/>
                  </a:lnTo>
                  <a:lnTo>
                    <a:pt x="799" y="581"/>
                  </a:lnTo>
                  <a:lnTo>
                    <a:pt x="799" y="581"/>
                  </a:lnTo>
                  <a:lnTo>
                    <a:pt x="798" y="581"/>
                  </a:lnTo>
                  <a:lnTo>
                    <a:pt x="796" y="581"/>
                  </a:lnTo>
                  <a:lnTo>
                    <a:pt x="795" y="581"/>
                  </a:lnTo>
                  <a:lnTo>
                    <a:pt x="789" y="583"/>
                  </a:lnTo>
                  <a:lnTo>
                    <a:pt x="786" y="587"/>
                  </a:lnTo>
                  <a:lnTo>
                    <a:pt x="785" y="593"/>
                  </a:lnTo>
                  <a:lnTo>
                    <a:pt x="783" y="599"/>
                  </a:lnTo>
                  <a:lnTo>
                    <a:pt x="782" y="606"/>
                  </a:lnTo>
                  <a:lnTo>
                    <a:pt x="782" y="611"/>
                  </a:lnTo>
                  <a:lnTo>
                    <a:pt x="779" y="615"/>
                  </a:lnTo>
                  <a:lnTo>
                    <a:pt x="775" y="616"/>
                  </a:lnTo>
                  <a:lnTo>
                    <a:pt x="773" y="616"/>
                  </a:lnTo>
                  <a:lnTo>
                    <a:pt x="770" y="613"/>
                  </a:lnTo>
                  <a:lnTo>
                    <a:pt x="766" y="611"/>
                  </a:lnTo>
                  <a:lnTo>
                    <a:pt x="760" y="608"/>
                  </a:lnTo>
                  <a:lnTo>
                    <a:pt x="756" y="605"/>
                  </a:lnTo>
                  <a:lnTo>
                    <a:pt x="751" y="602"/>
                  </a:lnTo>
                  <a:lnTo>
                    <a:pt x="749" y="599"/>
                  </a:lnTo>
                  <a:lnTo>
                    <a:pt x="747" y="597"/>
                  </a:lnTo>
                  <a:lnTo>
                    <a:pt x="749" y="595"/>
                  </a:lnTo>
                  <a:lnTo>
                    <a:pt x="749" y="592"/>
                  </a:lnTo>
                  <a:lnTo>
                    <a:pt x="750" y="590"/>
                  </a:lnTo>
                  <a:lnTo>
                    <a:pt x="751" y="590"/>
                  </a:lnTo>
                  <a:lnTo>
                    <a:pt x="753" y="589"/>
                  </a:lnTo>
                  <a:lnTo>
                    <a:pt x="754" y="587"/>
                  </a:lnTo>
                  <a:lnTo>
                    <a:pt x="754" y="586"/>
                  </a:lnTo>
                  <a:lnTo>
                    <a:pt x="754" y="583"/>
                  </a:lnTo>
                  <a:lnTo>
                    <a:pt x="754" y="581"/>
                  </a:lnTo>
                  <a:lnTo>
                    <a:pt x="754" y="580"/>
                  </a:lnTo>
                  <a:lnTo>
                    <a:pt x="753" y="579"/>
                  </a:lnTo>
                  <a:lnTo>
                    <a:pt x="751" y="577"/>
                  </a:lnTo>
                  <a:lnTo>
                    <a:pt x="750" y="576"/>
                  </a:lnTo>
                  <a:lnTo>
                    <a:pt x="749" y="573"/>
                  </a:lnTo>
                  <a:lnTo>
                    <a:pt x="749" y="571"/>
                  </a:lnTo>
                  <a:lnTo>
                    <a:pt x="747" y="568"/>
                  </a:lnTo>
                  <a:lnTo>
                    <a:pt x="747" y="567"/>
                  </a:lnTo>
                  <a:lnTo>
                    <a:pt x="749" y="565"/>
                  </a:lnTo>
                  <a:lnTo>
                    <a:pt x="749" y="564"/>
                  </a:lnTo>
                  <a:lnTo>
                    <a:pt x="750" y="563"/>
                  </a:lnTo>
                  <a:lnTo>
                    <a:pt x="750" y="563"/>
                  </a:lnTo>
                  <a:lnTo>
                    <a:pt x="750" y="561"/>
                  </a:lnTo>
                  <a:lnTo>
                    <a:pt x="751" y="560"/>
                  </a:lnTo>
                  <a:lnTo>
                    <a:pt x="751" y="560"/>
                  </a:lnTo>
                  <a:lnTo>
                    <a:pt x="747" y="557"/>
                  </a:lnTo>
                  <a:lnTo>
                    <a:pt x="741" y="554"/>
                  </a:lnTo>
                  <a:lnTo>
                    <a:pt x="735" y="552"/>
                  </a:lnTo>
                  <a:lnTo>
                    <a:pt x="731" y="552"/>
                  </a:lnTo>
                  <a:lnTo>
                    <a:pt x="725" y="551"/>
                  </a:lnTo>
                  <a:lnTo>
                    <a:pt x="721" y="551"/>
                  </a:lnTo>
                  <a:lnTo>
                    <a:pt x="715" y="550"/>
                  </a:lnTo>
                  <a:lnTo>
                    <a:pt x="711" y="548"/>
                  </a:lnTo>
                  <a:lnTo>
                    <a:pt x="705" y="545"/>
                  </a:lnTo>
                  <a:lnTo>
                    <a:pt x="702" y="542"/>
                  </a:lnTo>
                  <a:lnTo>
                    <a:pt x="699" y="538"/>
                  </a:lnTo>
                  <a:lnTo>
                    <a:pt x="696" y="534"/>
                  </a:lnTo>
                  <a:lnTo>
                    <a:pt x="695" y="529"/>
                  </a:lnTo>
                  <a:lnTo>
                    <a:pt x="692" y="525"/>
                  </a:lnTo>
                  <a:lnTo>
                    <a:pt x="690" y="520"/>
                  </a:lnTo>
                  <a:lnTo>
                    <a:pt x="686" y="516"/>
                  </a:lnTo>
                  <a:lnTo>
                    <a:pt x="685" y="515"/>
                  </a:lnTo>
                  <a:lnTo>
                    <a:pt x="683" y="515"/>
                  </a:lnTo>
                  <a:lnTo>
                    <a:pt x="680" y="513"/>
                  </a:lnTo>
                  <a:lnTo>
                    <a:pt x="679" y="512"/>
                  </a:lnTo>
                  <a:lnTo>
                    <a:pt x="676" y="510"/>
                  </a:lnTo>
                  <a:lnTo>
                    <a:pt x="674" y="509"/>
                  </a:lnTo>
                  <a:lnTo>
                    <a:pt x="673" y="507"/>
                  </a:lnTo>
                  <a:lnTo>
                    <a:pt x="673" y="504"/>
                  </a:lnTo>
                  <a:lnTo>
                    <a:pt x="674" y="502"/>
                  </a:lnTo>
                  <a:lnTo>
                    <a:pt x="676" y="497"/>
                  </a:lnTo>
                  <a:lnTo>
                    <a:pt x="679" y="493"/>
                  </a:lnTo>
                  <a:lnTo>
                    <a:pt x="683" y="490"/>
                  </a:lnTo>
                  <a:lnTo>
                    <a:pt x="686" y="486"/>
                  </a:lnTo>
                  <a:lnTo>
                    <a:pt x="689" y="481"/>
                  </a:lnTo>
                  <a:lnTo>
                    <a:pt x="690" y="477"/>
                  </a:lnTo>
                  <a:lnTo>
                    <a:pt x="692" y="473"/>
                  </a:lnTo>
                  <a:lnTo>
                    <a:pt x="687" y="471"/>
                  </a:lnTo>
                  <a:lnTo>
                    <a:pt x="685" y="470"/>
                  </a:lnTo>
                  <a:lnTo>
                    <a:pt x="682" y="468"/>
                  </a:lnTo>
                  <a:lnTo>
                    <a:pt x="679" y="465"/>
                  </a:lnTo>
                  <a:lnTo>
                    <a:pt x="677" y="464"/>
                  </a:lnTo>
                  <a:lnTo>
                    <a:pt x="674" y="461"/>
                  </a:lnTo>
                  <a:lnTo>
                    <a:pt x="671" y="459"/>
                  </a:lnTo>
                  <a:lnTo>
                    <a:pt x="669" y="457"/>
                  </a:lnTo>
                  <a:lnTo>
                    <a:pt x="669" y="454"/>
                  </a:lnTo>
                  <a:lnTo>
                    <a:pt x="670" y="451"/>
                  </a:lnTo>
                  <a:lnTo>
                    <a:pt x="673" y="451"/>
                  </a:lnTo>
                  <a:lnTo>
                    <a:pt x="676" y="451"/>
                  </a:lnTo>
                  <a:lnTo>
                    <a:pt x="680" y="451"/>
                  </a:lnTo>
                  <a:lnTo>
                    <a:pt x="683" y="451"/>
                  </a:lnTo>
                  <a:lnTo>
                    <a:pt x="686" y="452"/>
                  </a:lnTo>
                  <a:lnTo>
                    <a:pt x="689" y="454"/>
                  </a:lnTo>
                  <a:lnTo>
                    <a:pt x="690" y="455"/>
                  </a:lnTo>
                  <a:lnTo>
                    <a:pt x="693" y="457"/>
                  </a:lnTo>
                  <a:lnTo>
                    <a:pt x="696" y="457"/>
                  </a:lnTo>
                  <a:lnTo>
                    <a:pt x="701" y="457"/>
                  </a:lnTo>
                  <a:lnTo>
                    <a:pt x="703" y="457"/>
                  </a:lnTo>
                  <a:lnTo>
                    <a:pt x="705" y="457"/>
                  </a:lnTo>
                  <a:lnTo>
                    <a:pt x="706" y="457"/>
                  </a:lnTo>
                  <a:lnTo>
                    <a:pt x="709" y="457"/>
                  </a:lnTo>
                  <a:lnTo>
                    <a:pt x="708" y="451"/>
                  </a:lnTo>
                  <a:lnTo>
                    <a:pt x="706" y="445"/>
                  </a:lnTo>
                  <a:lnTo>
                    <a:pt x="703" y="441"/>
                  </a:lnTo>
                  <a:lnTo>
                    <a:pt x="702" y="436"/>
                  </a:lnTo>
                  <a:lnTo>
                    <a:pt x="699" y="433"/>
                  </a:lnTo>
                  <a:lnTo>
                    <a:pt x="695" y="429"/>
                  </a:lnTo>
                  <a:lnTo>
                    <a:pt x="692" y="426"/>
                  </a:lnTo>
                  <a:lnTo>
                    <a:pt x="689" y="422"/>
                  </a:lnTo>
                  <a:lnTo>
                    <a:pt x="690" y="422"/>
                  </a:lnTo>
                  <a:lnTo>
                    <a:pt x="692" y="420"/>
                  </a:lnTo>
                  <a:lnTo>
                    <a:pt x="693" y="420"/>
                  </a:lnTo>
                  <a:lnTo>
                    <a:pt x="695" y="420"/>
                  </a:lnTo>
                  <a:lnTo>
                    <a:pt x="699" y="422"/>
                  </a:lnTo>
                  <a:lnTo>
                    <a:pt x="703" y="423"/>
                  </a:lnTo>
                  <a:lnTo>
                    <a:pt x="706" y="425"/>
                  </a:lnTo>
                  <a:lnTo>
                    <a:pt x="711" y="426"/>
                  </a:lnTo>
                  <a:lnTo>
                    <a:pt x="715" y="429"/>
                  </a:lnTo>
                  <a:lnTo>
                    <a:pt x="719" y="430"/>
                  </a:lnTo>
                  <a:lnTo>
                    <a:pt x="724" y="432"/>
                  </a:lnTo>
                  <a:lnTo>
                    <a:pt x="730" y="432"/>
                  </a:lnTo>
                  <a:lnTo>
                    <a:pt x="735" y="432"/>
                  </a:lnTo>
                  <a:lnTo>
                    <a:pt x="740" y="432"/>
                  </a:lnTo>
                  <a:lnTo>
                    <a:pt x="744" y="430"/>
                  </a:lnTo>
                  <a:lnTo>
                    <a:pt x="747" y="429"/>
                  </a:lnTo>
                  <a:lnTo>
                    <a:pt x="750" y="427"/>
                  </a:lnTo>
                  <a:lnTo>
                    <a:pt x="753" y="426"/>
                  </a:lnTo>
                  <a:lnTo>
                    <a:pt x="756" y="423"/>
                  </a:lnTo>
                  <a:lnTo>
                    <a:pt x="759" y="422"/>
                  </a:lnTo>
                  <a:lnTo>
                    <a:pt x="762" y="419"/>
                  </a:lnTo>
                  <a:lnTo>
                    <a:pt x="763" y="417"/>
                  </a:lnTo>
                  <a:lnTo>
                    <a:pt x="766" y="414"/>
                  </a:lnTo>
                  <a:lnTo>
                    <a:pt x="769" y="413"/>
                  </a:lnTo>
                  <a:lnTo>
                    <a:pt x="773" y="411"/>
                  </a:lnTo>
                  <a:lnTo>
                    <a:pt x="776" y="411"/>
                  </a:lnTo>
                  <a:lnTo>
                    <a:pt x="780" y="410"/>
                  </a:lnTo>
                  <a:lnTo>
                    <a:pt x="785" y="410"/>
                  </a:lnTo>
                  <a:lnTo>
                    <a:pt x="789" y="409"/>
                  </a:lnTo>
                  <a:lnTo>
                    <a:pt x="792" y="407"/>
                  </a:lnTo>
                  <a:lnTo>
                    <a:pt x="795" y="404"/>
                  </a:lnTo>
                  <a:lnTo>
                    <a:pt x="796" y="401"/>
                  </a:lnTo>
                  <a:lnTo>
                    <a:pt x="798" y="397"/>
                  </a:lnTo>
                  <a:lnTo>
                    <a:pt x="801" y="395"/>
                  </a:lnTo>
                  <a:lnTo>
                    <a:pt x="804" y="393"/>
                  </a:lnTo>
                  <a:lnTo>
                    <a:pt x="807" y="393"/>
                  </a:lnTo>
                  <a:lnTo>
                    <a:pt x="810" y="393"/>
                  </a:lnTo>
                  <a:lnTo>
                    <a:pt x="812" y="393"/>
                  </a:lnTo>
                  <a:lnTo>
                    <a:pt x="815" y="393"/>
                  </a:lnTo>
                  <a:lnTo>
                    <a:pt x="818" y="393"/>
                  </a:lnTo>
                  <a:lnTo>
                    <a:pt x="821" y="393"/>
                  </a:lnTo>
                  <a:lnTo>
                    <a:pt x="824" y="393"/>
                  </a:lnTo>
                  <a:lnTo>
                    <a:pt x="827" y="393"/>
                  </a:lnTo>
                  <a:lnTo>
                    <a:pt x="830" y="393"/>
                  </a:lnTo>
                  <a:lnTo>
                    <a:pt x="830" y="385"/>
                  </a:lnTo>
                  <a:lnTo>
                    <a:pt x="830" y="384"/>
                  </a:lnTo>
                  <a:lnTo>
                    <a:pt x="828" y="382"/>
                  </a:lnTo>
                  <a:lnTo>
                    <a:pt x="827" y="381"/>
                  </a:lnTo>
                  <a:lnTo>
                    <a:pt x="826" y="380"/>
                  </a:lnTo>
                  <a:lnTo>
                    <a:pt x="824" y="378"/>
                  </a:lnTo>
                  <a:lnTo>
                    <a:pt x="823" y="377"/>
                  </a:lnTo>
                  <a:lnTo>
                    <a:pt x="823" y="375"/>
                  </a:lnTo>
                  <a:lnTo>
                    <a:pt x="821" y="374"/>
                  </a:lnTo>
                  <a:lnTo>
                    <a:pt x="823" y="371"/>
                  </a:lnTo>
                  <a:lnTo>
                    <a:pt x="823" y="369"/>
                  </a:lnTo>
                  <a:lnTo>
                    <a:pt x="824" y="368"/>
                  </a:lnTo>
                  <a:lnTo>
                    <a:pt x="826" y="366"/>
                  </a:lnTo>
                  <a:lnTo>
                    <a:pt x="827" y="365"/>
                  </a:lnTo>
                  <a:lnTo>
                    <a:pt x="828" y="364"/>
                  </a:lnTo>
                  <a:lnTo>
                    <a:pt x="828" y="362"/>
                  </a:lnTo>
                  <a:lnTo>
                    <a:pt x="828" y="359"/>
                  </a:lnTo>
                  <a:lnTo>
                    <a:pt x="828" y="352"/>
                  </a:lnTo>
                  <a:lnTo>
                    <a:pt x="826" y="345"/>
                  </a:lnTo>
                  <a:lnTo>
                    <a:pt x="821" y="339"/>
                  </a:lnTo>
                  <a:lnTo>
                    <a:pt x="815" y="333"/>
                  </a:lnTo>
                  <a:lnTo>
                    <a:pt x="810" y="329"/>
                  </a:lnTo>
                  <a:lnTo>
                    <a:pt x="804" y="323"/>
                  </a:lnTo>
                  <a:lnTo>
                    <a:pt x="798" y="318"/>
                  </a:lnTo>
                  <a:lnTo>
                    <a:pt x="794" y="314"/>
                  </a:lnTo>
                  <a:lnTo>
                    <a:pt x="792" y="313"/>
                  </a:lnTo>
                  <a:lnTo>
                    <a:pt x="789" y="313"/>
                  </a:lnTo>
                  <a:lnTo>
                    <a:pt x="786" y="311"/>
                  </a:lnTo>
                  <a:lnTo>
                    <a:pt x="785" y="310"/>
                  </a:lnTo>
                  <a:lnTo>
                    <a:pt x="782" y="310"/>
                  </a:lnTo>
                  <a:lnTo>
                    <a:pt x="780" y="308"/>
                  </a:lnTo>
                  <a:lnTo>
                    <a:pt x="779" y="307"/>
                  </a:lnTo>
                  <a:lnTo>
                    <a:pt x="779" y="304"/>
                  </a:lnTo>
                  <a:lnTo>
                    <a:pt x="779" y="303"/>
                  </a:lnTo>
                  <a:lnTo>
                    <a:pt x="779" y="300"/>
                  </a:lnTo>
                  <a:lnTo>
                    <a:pt x="780" y="298"/>
                  </a:lnTo>
                  <a:lnTo>
                    <a:pt x="782" y="297"/>
                  </a:lnTo>
                  <a:lnTo>
                    <a:pt x="782" y="295"/>
                  </a:lnTo>
                  <a:lnTo>
                    <a:pt x="783" y="292"/>
                  </a:lnTo>
                  <a:lnTo>
                    <a:pt x="785" y="291"/>
                  </a:lnTo>
                  <a:lnTo>
                    <a:pt x="786" y="288"/>
                  </a:lnTo>
                  <a:lnTo>
                    <a:pt x="782" y="288"/>
                  </a:lnTo>
                  <a:lnTo>
                    <a:pt x="776" y="288"/>
                  </a:lnTo>
                  <a:lnTo>
                    <a:pt x="769" y="287"/>
                  </a:lnTo>
                  <a:lnTo>
                    <a:pt x="762" y="285"/>
                  </a:lnTo>
                  <a:lnTo>
                    <a:pt x="754" y="284"/>
                  </a:lnTo>
                  <a:lnTo>
                    <a:pt x="747" y="281"/>
                  </a:lnTo>
                  <a:lnTo>
                    <a:pt x="743" y="279"/>
                  </a:lnTo>
                  <a:lnTo>
                    <a:pt x="741" y="276"/>
                  </a:lnTo>
                  <a:lnTo>
                    <a:pt x="743" y="275"/>
                  </a:lnTo>
                  <a:lnTo>
                    <a:pt x="744" y="273"/>
                  </a:lnTo>
                  <a:lnTo>
                    <a:pt x="746" y="272"/>
                  </a:lnTo>
                  <a:lnTo>
                    <a:pt x="749" y="271"/>
                  </a:lnTo>
                  <a:lnTo>
                    <a:pt x="750" y="269"/>
                  </a:lnTo>
                  <a:lnTo>
                    <a:pt x="753" y="266"/>
                  </a:lnTo>
                  <a:lnTo>
                    <a:pt x="754" y="266"/>
                  </a:lnTo>
                  <a:lnTo>
                    <a:pt x="754" y="266"/>
                  </a:lnTo>
                  <a:lnTo>
                    <a:pt x="750" y="262"/>
                  </a:lnTo>
                  <a:lnTo>
                    <a:pt x="746" y="259"/>
                  </a:lnTo>
                  <a:lnTo>
                    <a:pt x="740" y="256"/>
                  </a:lnTo>
                  <a:lnTo>
                    <a:pt x="735" y="253"/>
                  </a:lnTo>
                  <a:lnTo>
                    <a:pt x="733" y="250"/>
                  </a:lnTo>
                  <a:lnTo>
                    <a:pt x="730" y="246"/>
                  </a:lnTo>
                  <a:lnTo>
                    <a:pt x="728" y="240"/>
                  </a:lnTo>
                  <a:lnTo>
                    <a:pt x="727" y="234"/>
                  </a:lnTo>
                  <a:lnTo>
                    <a:pt x="727" y="230"/>
                  </a:lnTo>
                  <a:lnTo>
                    <a:pt x="727" y="226"/>
                  </a:lnTo>
                  <a:lnTo>
                    <a:pt x="725" y="223"/>
                  </a:lnTo>
                  <a:lnTo>
                    <a:pt x="725" y="218"/>
                  </a:lnTo>
                  <a:lnTo>
                    <a:pt x="724" y="214"/>
                  </a:lnTo>
                  <a:lnTo>
                    <a:pt x="722" y="210"/>
                  </a:lnTo>
                  <a:lnTo>
                    <a:pt x="721" y="205"/>
                  </a:lnTo>
                  <a:lnTo>
                    <a:pt x="719" y="201"/>
                  </a:lnTo>
                  <a:lnTo>
                    <a:pt x="717" y="198"/>
                  </a:lnTo>
                  <a:lnTo>
                    <a:pt x="715" y="194"/>
                  </a:lnTo>
                  <a:lnTo>
                    <a:pt x="714" y="189"/>
                  </a:lnTo>
                  <a:lnTo>
                    <a:pt x="711" y="186"/>
                  </a:lnTo>
                  <a:lnTo>
                    <a:pt x="709" y="182"/>
                  </a:lnTo>
                  <a:lnTo>
                    <a:pt x="708" y="179"/>
                  </a:lnTo>
                  <a:lnTo>
                    <a:pt x="706" y="176"/>
                  </a:lnTo>
                  <a:lnTo>
                    <a:pt x="703" y="175"/>
                  </a:lnTo>
                  <a:lnTo>
                    <a:pt x="702" y="172"/>
                  </a:lnTo>
                  <a:lnTo>
                    <a:pt x="701" y="172"/>
                  </a:lnTo>
                  <a:lnTo>
                    <a:pt x="698" y="172"/>
                  </a:lnTo>
                  <a:lnTo>
                    <a:pt x="696" y="172"/>
                  </a:lnTo>
                  <a:lnTo>
                    <a:pt x="693" y="172"/>
                  </a:lnTo>
                  <a:lnTo>
                    <a:pt x="692" y="172"/>
                  </a:lnTo>
                  <a:lnTo>
                    <a:pt x="689" y="172"/>
                  </a:lnTo>
                  <a:lnTo>
                    <a:pt x="686" y="172"/>
                  </a:lnTo>
                  <a:lnTo>
                    <a:pt x="686" y="172"/>
                  </a:lnTo>
                  <a:lnTo>
                    <a:pt x="680" y="170"/>
                  </a:lnTo>
                  <a:lnTo>
                    <a:pt x="674" y="169"/>
                  </a:lnTo>
                  <a:lnTo>
                    <a:pt x="669" y="166"/>
                  </a:lnTo>
                  <a:lnTo>
                    <a:pt x="664" y="163"/>
                  </a:lnTo>
                  <a:lnTo>
                    <a:pt x="660" y="159"/>
                  </a:lnTo>
                  <a:lnTo>
                    <a:pt x="657" y="153"/>
                  </a:lnTo>
                  <a:lnTo>
                    <a:pt x="654" y="149"/>
                  </a:lnTo>
                  <a:lnTo>
                    <a:pt x="654" y="143"/>
                  </a:lnTo>
                  <a:lnTo>
                    <a:pt x="654" y="138"/>
                  </a:lnTo>
                  <a:lnTo>
                    <a:pt x="654" y="137"/>
                  </a:lnTo>
                  <a:lnTo>
                    <a:pt x="655" y="134"/>
                  </a:lnTo>
                  <a:lnTo>
                    <a:pt x="657" y="133"/>
                  </a:lnTo>
                  <a:lnTo>
                    <a:pt x="658" y="131"/>
                  </a:lnTo>
                  <a:lnTo>
                    <a:pt x="658" y="128"/>
                  </a:lnTo>
                  <a:lnTo>
                    <a:pt x="660" y="127"/>
                  </a:lnTo>
                  <a:lnTo>
                    <a:pt x="660" y="124"/>
                  </a:lnTo>
                  <a:lnTo>
                    <a:pt x="658" y="122"/>
                  </a:lnTo>
                  <a:lnTo>
                    <a:pt x="657" y="121"/>
                  </a:lnTo>
                  <a:lnTo>
                    <a:pt x="654" y="119"/>
                  </a:lnTo>
                  <a:lnTo>
                    <a:pt x="651" y="119"/>
                  </a:lnTo>
                  <a:lnTo>
                    <a:pt x="648" y="118"/>
                  </a:lnTo>
                  <a:lnTo>
                    <a:pt x="645" y="117"/>
                  </a:lnTo>
                  <a:lnTo>
                    <a:pt x="642" y="117"/>
                  </a:lnTo>
                  <a:lnTo>
                    <a:pt x="642" y="114"/>
                  </a:lnTo>
                  <a:lnTo>
                    <a:pt x="642" y="111"/>
                  </a:lnTo>
                  <a:lnTo>
                    <a:pt x="645" y="108"/>
                  </a:lnTo>
                  <a:lnTo>
                    <a:pt x="648" y="105"/>
                  </a:lnTo>
                  <a:lnTo>
                    <a:pt x="651" y="103"/>
                  </a:lnTo>
                  <a:lnTo>
                    <a:pt x="654" y="101"/>
                  </a:lnTo>
                  <a:lnTo>
                    <a:pt x="657" y="99"/>
                  </a:lnTo>
                  <a:lnTo>
                    <a:pt x="658" y="96"/>
                  </a:lnTo>
                  <a:lnTo>
                    <a:pt x="660" y="93"/>
                  </a:lnTo>
                  <a:lnTo>
                    <a:pt x="658" y="90"/>
                  </a:lnTo>
                  <a:lnTo>
                    <a:pt x="657" y="89"/>
                  </a:lnTo>
                  <a:lnTo>
                    <a:pt x="654" y="89"/>
                  </a:lnTo>
                  <a:lnTo>
                    <a:pt x="651" y="89"/>
                  </a:lnTo>
                  <a:lnTo>
                    <a:pt x="647" y="89"/>
                  </a:lnTo>
                  <a:lnTo>
                    <a:pt x="644" y="92"/>
                  </a:lnTo>
                  <a:lnTo>
                    <a:pt x="641" y="95"/>
                  </a:lnTo>
                  <a:lnTo>
                    <a:pt x="639" y="98"/>
                  </a:lnTo>
                  <a:lnTo>
                    <a:pt x="638" y="102"/>
                  </a:lnTo>
                  <a:lnTo>
                    <a:pt x="637" y="105"/>
                  </a:lnTo>
                  <a:lnTo>
                    <a:pt x="635" y="106"/>
                  </a:lnTo>
                  <a:lnTo>
                    <a:pt x="632" y="108"/>
                  </a:lnTo>
                  <a:lnTo>
                    <a:pt x="629" y="108"/>
                  </a:lnTo>
                  <a:lnTo>
                    <a:pt x="626" y="108"/>
                  </a:lnTo>
                  <a:lnTo>
                    <a:pt x="624" y="108"/>
                  </a:lnTo>
                  <a:lnTo>
                    <a:pt x="621" y="108"/>
                  </a:lnTo>
                  <a:lnTo>
                    <a:pt x="618" y="108"/>
                  </a:lnTo>
                  <a:lnTo>
                    <a:pt x="615" y="108"/>
                  </a:lnTo>
                  <a:lnTo>
                    <a:pt x="612" y="108"/>
                  </a:lnTo>
                  <a:lnTo>
                    <a:pt x="609" y="108"/>
                  </a:lnTo>
                  <a:lnTo>
                    <a:pt x="608" y="108"/>
                  </a:lnTo>
                  <a:lnTo>
                    <a:pt x="606" y="108"/>
                  </a:lnTo>
                  <a:lnTo>
                    <a:pt x="605" y="108"/>
                  </a:lnTo>
                  <a:lnTo>
                    <a:pt x="603" y="106"/>
                  </a:lnTo>
                  <a:lnTo>
                    <a:pt x="602" y="106"/>
                  </a:lnTo>
                  <a:lnTo>
                    <a:pt x="600" y="106"/>
                  </a:lnTo>
                  <a:lnTo>
                    <a:pt x="599" y="105"/>
                  </a:lnTo>
                  <a:lnTo>
                    <a:pt x="599" y="103"/>
                  </a:lnTo>
                  <a:lnTo>
                    <a:pt x="600" y="101"/>
                  </a:lnTo>
                  <a:lnTo>
                    <a:pt x="602" y="99"/>
                  </a:lnTo>
                  <a:lnTo>
                    <a:pt x="603" y="98"/>
                  </a:lnTo>
                  <a:lnTo>
                    <a:pt x="605" y="96"/>
                  </a:lnTo>
                  <a:lnTo>
                    <a:pt x="608" y="96"/>
                  </a:lnTo>
                  <a:lnTo>
                    <a:pt x="610" y="95"/>
                  </a:lnTo>
                  <a:lnTo>
                    <a:pt x="612" y="93"/>
                  </a:lnTo>
                  <a:lnTo>
                    <a:pt x="613" y="93"/>
                  </a:lnTo>
                  <a:lnTo>
                    <a:pt x="610" y="90"/>
                  </a:lnTo>
                  <a:lnTo>
                    <a:pt x="609" y="87"/>
                  </a:lnTo>
                  <a:lnTo>
                    <a:pt x="606" y="85"/>
                  </a:lnTo>
                  <a:lnTo>
                    <a:pt x="603" y="82"/>
                  </a:lnTo>
                  <a:lnTo>
                    <a:pt x="600" y="77"/>
                  </a:lnTo>
                  <a:lnTo>
                    <a:pt x="599" y="73"/>
                  </a:lnTo>
                  <a:lnTo>
                    <a:pt x="597" y="69"/>
                  </a:lnTo>
                  <a:lnTo>
                    <a:pt x="596" y="63"/>
                  </a:lnTo>
                  <a:lnTo>
                    <a:pt x="593" y="63"/>
                  </a:lnTo>
                  <a:lnTo>
                    <a:pt x="590" y="63"/>
                  </a:lnTo>
                  <a:lnTo>
                    <a:pt x="589" y="64"/>
                  </a:lnTo>
                  <a:lnTo>
                    <a:pt x="587" y="64"/>
                  </a:lnTo>
                  <a:lnTo>
                    <a:pt x="586" y="66"/>
                  </a:lnTo>
                  <a:lnTo>
                    <a:pt x="584" y="67"/>
                  </a:lnTo>
                  <a:lnTo>
                    <a:pt x="583" y="67"/>
                  </a:lnTo>
                  <a:lnTo>
                    <a:pt x="581" y="67"/>
                  </a:lnTo>
                  <a:lnTo>
                    <a:pt x="578" y="67"/>
                  </a:lnTo>
                  <a:lnTo>
                    <a:pt x="576" y="66"/>
                  </a:lnTo>
                  <a:lnTo>
                    <a:pt x="573" y="63"/>
                  </a:lnTo>
                  <a:lnTo>
                    <a:pt x="571" y="60"/>
                  </a:lnTo>
                  <a:lnTo>
                    <a:pt x="568" y="57"/>
                  </a:lnTo>
                  <a:lnTo>
                    <a:pt x="565" y="53"/>
                  </a:lnTo>
                  <a:lnTo>
                    <a:pt x="564" y="48"/>
                  </a:lnTo>
                  <a:lnTo>
                    <a:pt x="561" y="42"/>
                  </a:lnTo>
                  <a:lnTo>
                    <a:pt x="560" y="38"/>
                  </a:lnTo>
                  <a:lnTo>
                    <a:pt x="557" y="34"/>
                  </a:lnTo>
                  <a:lnTo>
                    <a:pt x="555" y="28"/>
                  </a:lnTo>
                  <a:lnTo>
                    <a:pt x="552" y="24"/>
                  </a:lnTo>
                  <a:lnTo>
                    <a:pt x="551" y="19"/>
                  </a:lnTo>
                  <a:lnTo>
                    <a:pt x="548" y="16"/>
                  </a:lnTo>
                  <a:lnTo>
                    <a:pt x="546" y="13"/>
                  </a:lnTo>
                  <a:lnTo>
                    <a:pt x="544" y="12"/>
                  </a:lnTo>
                  <a:lnTo>
                    <a:pt x="546" y="12"/>
                  </a:lnTo>
                  <a:lnTo>
                    <a:pt x="544" y="10"/>
                  </a:lnTo>
                  <a:lnTo>
                    <a:pt x="541" y="10"/>
                  </a:lnTo>
                  <a:lnTo>
                    <a:pt x="539" y="9"/>
                  </a:lnTo>
                  <a:lnTo>
                    <a:pt x="536" y="8"/>
                  </a:lnTo>
                  <a:lnTo>
                    <a:pt x="535" y="6"/>
                  </a:lnTo>
                  <a:lnTo>
                    <a:pt x="533" y="5"/>
                  </a:lnTo>
                  <a:lnTo>
                    <a:pt x="532" y="3"/>
                  </a:lnTo>
                  <a:lnTo>
                    <a:pt x="532" y="0"/>
                  </a:lnTo>
                  <a:lnTo>
                    <a:pt x="530" y="3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5176800" y="2946240"/>
              <a:ext cx="2035080" cy="2173320"/>
            </a:xfrm>
            <a:custGeom>
              <a:avLst/>
              <a:gdLst/>
              <a:ahLst/>
              <a:rect l="l" t="t" r="r" b="b"/>
              <a:pathLst>
                <a:path w="1282" h="1369">
                  <a:moveTo>
                    <a:pt x="530" y="3"/>
                  </a:moveTo>
                  <a:lnTo>
                    <a:pt x="530" y="3"/>
                  </a:lnTo>
                  <a:lnTo>
                    <a:pt x="532" y="8"/>
                  </a:lnTo>
                  <a:lnTo>
                    <a:pt x="533" y="13"/>
                  </a:lnTo>
                  <a:lnTo>
                    <a:pt x="536" y="19"/>
                  </a:lnTo>
                  <a:lnTo>
                    <a:pt x="538" y="24"/>
                  </a:lnTo>
                  <a:lnTo>
                    <a:pt x="539" y="28"/>
                  </a:lnTo>
                  <a:lnTo>
                    <a:pt x="541" y="32"/>
                  </a:lnTo>
                  <a:lnTo>
                    <a:pt x="542" y="37"/>
                  </a:lnTo>
                  <a:lnTo>
                    <a:pt x="542" y="41"/>
                  </a:lnTo>
                  <a:lnTo>
                    <a:pt x="542" y="41"/>
                  </a:lnTo>
                  <a:lnTo>
                    <a:pt x="542" y="44"/>
                  </a:lnTo>
                  <a:lnTo>
                    <a:pt x="542" y="45"/>
                  </a:lnTo>
                  <a:lnTo>
                    <a:pt x="542" y="47"/>
                  </a:lnTo>
                  <a:lnTo>
                    <a:pt x="542" y="48"/>
                  </a:lnTo>
                  <a:lnTo>
                    <a:pt x="542" y="50"/>
                  </a:lnTo>
                  <a:lnTo>
                    <a:pt x="542" y="53"/>
                  </a:lnTo>
                  <a:lnTo>
                    <a:pt x="542" y="56"/>
                  </a:lnTo>
                  <a:lnTo>
                    <a:pt x="542" y="58"/>
                  </a:lnTo>
                  <a:lnTo>
                    <a:pt x="542" y="58"/>
                  </a:lnTo>
                  <a:lnTo>
                    <a:pt x="544" y="64"/>
                  </a:lnTo>
                  <a:lnTo>
                    <a:pt x="544" y="69"/>
                  </a:lnTo>
                  <a:lnTo>
                    <a:pt x="545" y="71"/>
                  </a:lnTo>
                  <a:lnTo>
                    <a:pt x="545" y="76"/>
                  </a:lnTo>
                  <a:lnTo>
                    <a:pt x="546" y="79"/>
                  </a:lnTo>
                  <a:lnTo>
                    <a:pt x="549" y="83"/>
                  </a:lnTo>
                  <a:lnTo>
                    <a:pt x="551" y="86"/>
                  </a:lnTo>
                  <a:lnTo>
                    <a:pt x="552" y="89"/>
                  </a:lnTo>
                  <a:lnTo>
                    <a:pt x="554" y="92"/>
                  </a:lnTo>
                  <a:lnTo>
                    <a:pt x="555" y="95"/>
                  </a:lnTo>
                  <a:lnTo>
                    <a:pt x="557" y="99"/>
                  </a:lnTo>
                  <a:lnTo>
                    <a:pt x="558" y="102"/>
                  </a:lnTo>
                  <a:lnTo>
                    <a:pt x="560" y="106"/>
                  </a:lnTo>
                  <a:lnTo>
                    <a:pt x="561" y="109"/>
                  </a:lnTo>
                  <a:lnTo>
                    <a:pt x="561" y="115"/>
                  </a:lnTo>
                  <a:lnTo>
                    <a:pt x="561" y="119"/>
                  </a:lnTo>
                  <a:lnTo>
                    <a:pt x="561" y="119"/>
                  </a:lnTo>
                  <a:lnTo>
                    <a:pt x="561" y="122"/>
                  </a:lnTo>
                  <a:lnTo>
                    <a:pt x="561" y="125"/>
                  </a:lnTo>
                  <a:lnTo>
                    <a:pt x="562" y="130"/>
                  </a:lnTo>
                  <a:lnTo>
                    <a:pt x="561" y="133"/>
                  </a:lnTo>
                  <a:lnTo>
                    <a:pt x="561" y="135"/>
                  </a:lnTo>
                  <a:lnTo>
                    <a:pt x="561" y="140"/>
                  </a:lnTo>
                  <a:lnTo>
                    <a:pt x="560" y="143"/>
                  </a:lnTo>
                  <a:lnTo>
                    <a:pt x="558" y="146"/>
                  </a:lnTo>
                  <a:lnTo>
                    <a:pt x="558" y="146"/>
                  </a:lnTo>
                  <a:lnTo>
                    <a:pt x="558" y="146"/>
                  </a:lnTo>
                  <a:lnTo>
                    <a:pt x="557" y="147"/>
                  </a:lnTo>
                  <a:lnTo>
                    <a:pt x="554" y="149"/>
                  </a:lnTo>
                  <a:lnTo>
                    <a:pt x="552" y="149"/>
                  </a:lnTo>
                  <a:lnTo>
                    <a:pt x="551" y="149"/>
                  </a:lnTo>
                  <a:lnTo>
                    <a:pt x="549" y="150"/>
                  </a:lnTo>
                  <a:lnTo>
                    <a:pt x="548" y="151"/>
                  </a:lnTo>
                  <a:lnTo>
                    <a:pt x="546" y="153"/>
                  </a:lnTo>
                  <a:lnTo>
                    <a:pt x="546" y="153"/>
                  </a:lnTo>
                  <a:lnTo>
                    <a:pt x="546" y="159"/>
                  </a:lnTo>
                  <a:lnTo>
                    <a:pt x="545" y="163"/>
                  </a:lnTo>
                  <a:lnTo>
                    <a:pt x="545" y="167"/>
                  </a:lnTo>
                  <a:lnTo>
                    <a:pt x="545" y="173"/>
                  </a:lnTo>
                  <a:lnTo>
                    <a:pt x="545" y="178"/>
                  </a:lnTo>
                  <a:lnTo>
                    <a:pt x="545" y="183"/>
                  </a:lnTo>
                  <a:lnTo>
                    <a:pt x="544" y="188"/>
                  </a:lnTo>
                  <a:lnTo>
                    <a:pt x="544" y="192"/>
                  </a:lnTo>
                  <a:lnTo>
                    <a:pt x="542" y="196"/>
                  </a:lnTo>
                  <a:lnTo>
                    <a:pt x="541" y="201"/>
                  </a:lnTo>
                  <a:lnTo>
                    <a:pt x="539" y="204"/>
                  </a:lnTo>
                  <a:lnTo>
                    <a:pt x="536" y="207"/>
                  </a:lnTo>
                  <a:lnTo>
                    <a:pt x="533" y="210"/>
                  </a:lnTo>
                  <a:lnTo>
                    <a:pt x="530" y="211"/>
                  </a:lnTo>
                  <a:lnTo>
                    <a:pt x="526" y="212"/>
                  </a:lnTo>
                  <a:lnTo>
                    <a:pt x="520" y="212"/>
                  </a:lnTo>
                  <a:lnTo>
                    <a:pt x="520" y="212"/>
                  </a:lnTo>
                  <a:lnTo>
                    <a:pt x="517" y="212"/>
                  </a:lnTo>
                  <a:lnTo>
                    <a:pt x="513" y="212"/>
                  </a:lnTo>
                  <a:lnTo>
                    <a:pt x="512" y="211"/>
                  </a:lnTo>
                  <a:lnTo>
                    <a:pt x="509" y="210"/>
                  </a:lnTo>
                  <a:lnTo>
                    <a:pt x="506" y="208"/>
                  </a:lnTo>
                  <a:lnTo>
                    <a:pt x="504" y="207"/>
                  </a:lnTo>
                  <a:lnTo>
                    <a:pt x="501" y="205"/>
                  </a:lnTo>
                  <a:lnTo>
                    <a:pt x="500" y="204"/>
                  </a:lnTo>
                  <a:lnTo>
                    <a:pt x="500" y="204"/>
                  </a:lnTo>
                  <a:lnTo>
                    <a:pt x="500" y="204"/>
                  </a:lnTo>
                  <a:lnTo>
                    <a:pt x="499" y="205"/>
                  </a:lnTo>
                  <a:lnTo>
                    <a:pt x="497" y="207"/>
                  </a:lnTo>
                  <a:lnTo>
                    <a:pt x="497" y="207"/>
                  </a:lnTo>
                  <a:lnTo>
                    <a:pt x="496" y="208"/>
                  </a:lnTo>
                  <a:lnTo>
                    <a:pt x="494" y="210"/>
                  </a:lnTo>
                  <a:lnTo>
                    <a:pt x="493" y="210"/>
                  </a:lnTo>
                  <a:lnTo>
                    <a:pt x="491" y="210"/>
                  </a:lnTo>
                  <a:lnTo>
                    <a:pt x="491" y="210"/>
                  </a:lnTo>
                  <a:lnTo>
                    <a:pt x="488" y="210"/>
                  </a:lnTo>
                  <a:lnTo>
                    <a:pt x="485" y="207"/>
                  </a:lnTo>
                  <a:lnTo>
                    <a:pt x="481" y="204"/>
                  </a:lnTo>
                  <a:lnTo>
                    <a:pt x="478" y="201"/>
                  </a:lnTo>
                  <a:lnTo>
                    <a:pt x="474" y="198"/>
                  </a:lnTo>
                  <a:lnTo>
                    <a:pt x="469" y="195"/>
                  </a:lnTo>
                  <a:lnTo>
                    <a:pt x="465" y="194"/>
                  </a:lnTo>
                  <a:lnTo>
                    <a:pt x="459" y="192"/>
                  </a:lnTo>
                  <a:lnTo>
                    <a:pt x="459" y="192"/>
                  </a:lnTo>
                  <a:lnTo>
                    <a:pt x="456" y="192"/>
                  </a:lnTo>
                  <a:lnTo>
                    <a:pt x="452" y="192"/>
                  </a:lnTo>
                  <a:lnTo>
                    <a:pt x="448" y="192"/>
                  </a:lnTo>
                  <a:lnTo>
                    <a:pt x="445" y="191"/>
                  </a:lnTo>
                  <a:lnTo>
                    <a:pt x="440" y="189"/>
                  </a:lnTo>
                  <a:lnTo>
                    <a:pt x="437" y="188"/>
                  </a:lnTo>
                  <a:lnTo>
                    <a:pt x="435" y="186"/>
                  </a:lnTo>
                  <a:lnTo>
                    <a:pt x="432" y="183"/>
                  </a:lnTo>
                  <a:lnTo>
                    <a:pt x="432" y="183"/>
                  </a:lnTo>
                  <a:lnTo>
                    <a:pt x="430" y="182"/>
                  </a:lnTo>
                  <a:lnTo>
                    <a:pt x="430" y="180"/>
                  </a:lnTo>
                  <a:lnTo>
                    <a:pt x="429" y="179"/>
                  </a:lnTo>
                  <a:lnTo>
                    <a:pt x="429" y="176"/>
                  </a:lnTo>
                  <a:lnTo>
                    <a:pt x="427" y="175"/>
                  </a:lnTo>
                  <a:lnTo>
                    <a:pt x="426" y="173"/>
                  </a:lnTo>
                  <a:lnTo>
                    <a:pt x="424" y="173"/>
                  </a:lnTo>
                  <a:lnTo>
                    <a:pt x="421" y="173"/>
                  </a:lnTo>
                  <a:lnTo>
                    <a:pt x="421" y="173"/>
                  </a:lnTo>
                  <a:lnTo>
                    <a:pt x="419" y="173"/>
                  </a:lnTo>
                  <a:lnTo>
                    <a:pt x="417" y="173"/>
                  </a:lnTo>
                  <a:lnTo>
                    <a:pt x="416" y="175"/>
                  </a:lnTo>
                  <a:lnTo>
                    <a:pt x="414" y="175"/>
                  </a:lnTo>
                  <a:lnTo>
                    <a:pt x="414" y="176"/>
                  </a:lnTo>
                  <a:lnTo>
                    <a:pt x="413" y="176"/>
                  </a:lnTo>
                  <a:lnTo>
                    <a:pt x="410" y="178"/>
                  </a:lnTo>
                  <a:lnTo>
                    <a:pt x="407" y="178"/>
                  </a:lnTo>
                  <a:lnTo>
                    <a:pt x="407" y="178"/>
                  </a:lnTo>
                  <a:lnTo>
                    <a:pt x="404" y="178"/>
                  </a:lnTo>
                  <a:lnTo>
                    <a:pt x="401" y="176"/>
                  </a:lnTo>
                  <a:lnTo>
                    <a:pt x="400" y="176"/>
                  </a:lnTo>
                  <a:lnTo>
                    <a:pt x="398" y="173"/>
                  </a:lnTo>
                  <a:lnTo>
                    <a:pt x="398" y="173"/>
                  </a:lnTo>
                  <a:lnTo>
                    <a:pt x="398" y="169"/>
                  </a:lnTo>
                  <a:lnTo>
                    <a:pt x="397" y="164"/>
                  </a:lnTo>
                  <a:lnTo>
                    <a:pt x="397" y="162"/>
                  </a:lnTo>
                  <a:lnTo>
                    <a:pt x="397" y="157"/>
                  </a:lnTo>
                  <a:lnTo>
                    <a:pt x="397" y="154"/>
                  </a:lnTo>
                  <a:lnTo>
                    <a:pt x="397" y="151"/>
                  </a:lnTo>
                  <a:lnTo>
                    <a:pt x="395" y="149"/>
                  </a:lnTo>
                  <a:lnTo>
                    <a:pt x="394" y="146"/>
                  </a:lnTo>
                  <a:lnTo>
                    <a:pt x="394" y="146"/>
                  </a:lnTo>
                  <a:lnTo>
                    <a:pt x="394" y="143"/>
                  </a:lnTo>
                  <a:lnTo>
                    <a:pt x="392" y="143"/>
                  </a:lnTo>
                  <a:lnTo>
                    <a:pt x="390" y="141"/>
                  </a:lnTo>
                  <a:lnTo>
                    <a:pt x="388" y="140"/>
                  </a:lnTo>
                  <a:lnTo>
                    <a:pt x="387" y="140"/>
                  </a:lnTo>
                  <a:lnTo>
                    <a:pt x="385" y="138"/>
                  </a:lnTo>
                  <a:lnTo>
                    <a:pt x="384" y="135"/>
                  </a:lnTo>
                  <a:lnTo>
                    <a:pt x="382" y="133"/>
                  </a:lnTo>
                  <a:lnTo>
                    <a:pt x="382" y="133"/>
                  </a:lnTo>
                  <a:lnTo>
                    <a:pt x="381" y="130"/>
                  </a:lnTo>
                  <a:lnTo>
                    <a:pt x="379" y="125"/>
                  </a:lnTo>
                  <a:lnTo>
                    <a:pt x="378" y="122"/>
                  </a:lnTo>
                  <a:lnTo>
                    <a:pt x="375" y="118"/>
                  </a:lnTo>
                  <a:lnTo>
                    <a:pt x="374" y="115"/>
                  </a:lnTo>
                  <a:lnTo>
                    <a:pt x="372" y="112"/>
                  </a:lnTo>
                  <a:lnTo>
                    <a:pt x="369" y="108"/>
                  </a:lnTo>
                  <a:lnTo>
                    <a:pt x="368" y="105"/>
                  </a:lnTo>
                  <a:lnTo>
                    <a:pt x="365" y="102"/>
                  </a:lnTo>
                  <a:lnTo>
                    <a:pt x="363" y="98"/>
                  </a:lnTo>
                  <a:lnTo>
                    <a:pt x="362" y="95"/>
                  </a:lnTo>
                  <a:lnTo>
                    <a:pt x="360" y="92"/>
                  </a:lnTo>
                  <a:lnTo>
                    <a:pt x="359" y="89"/>
                  </a:lnTo>
                  <a:lnTo>
                    <a:pt x="358" y="85"/>
                  </a:lnTo>
                  <a:lnTo>
                    <a:pt x="358" y="82"/>
                  </a:lnTo>
                  <a:lnTo>
                    <a:pt x="358" y="77"/>
                  </a:lnTo>
                  <a:lnTo>
                    <a:pt x="358" y="77"/>
                  </a:lnTo>
                  <a:lnTo>
                    <a:pt x="358" y="76"/>
                  </a:lnTo>
                  <a:lnTo>
                    <a:pt x="358" y="74"/>
                  </a:lnTo>
                  <a:lnTo>
                    <a:pt x="359" y="73"/>
                  </a:lnTo>
                  <a:lnTo>
                    <a:pt x="359" y="71"/>
                  </a:lnTo>
                  <a:lnTo>
                    <a:pt x="360" y="70"/>
                  </a:lnTo>
                  <a:lnTo>
                    <a:pt x="360" y="67"/>
                  </a:lnTo>
                  <a:lnTo>
                    <a:pt x="362" y="66"/>
                  </a:lnTo>
                  <a:lnTo>
                    <a:pt x="362" y="63"/>
                  </a:lnTo>
                  <a:lnTo>
                    <a:pt x="362" y="63"/>
                  </a:lnTo>
                  <a:lnTo>
                    <a:pt x="362" y="61"/>
                  </a:lnTo>
                  <a:lnTo>
                    <a:pt x="360" y="60"/>
                  </a:lnTo>
                  <a:lnTo>
                    <a:pt x="359" y="58"/>
                  </a:lnTo>
                  <a:lnTo>
                    <a:pt x="356" y="57"/>
                  </a:lnTo>
                  <a:lnTo>
                    <a:pt x="355" y="56"/>
                  </a:lnTo>
                  <a:lnTo>
                    <a:pt x="352" y="56"/>
                  </a:lnTo>
                  <a:lnTo>
                    <a:pt x="350" y="54"/>
                  </a:lnTo>
                  <a:lnTo>
                    <a:pt x="350" y="54"/>
                  </a:lnTo>
                  <a:lnTo>
                    <a:pt x="350" y="54"/>
                  </a:lnTo>
                  <a:lnTo>
                    <a:pt x="347" y="54"/>
                  </a:lnTo>
                  <a:lnTo>
                    <a:pt x="346" y="56"/>
                  </a:lnTo>
                  <a:lnTo>
                    <a:pt x="343" y="57"/>
                  </a:lnTo>
                  <a:lnTo>
                    <a:pt x="342" y="58"/>
                  </a:lnTo>
                  <a:lnTo>
                    <a:pt x="342" y="60"/>
                  </a:lnTo>
                  <a:lnTo>
                    <a:pt x="340" y="63"/>
                  </a:lnTo>
                  <a:lnTo>
                    <a:pt x="339" y="66"/>
                  </a:lnTo>
                  <a:lnTo>
                    <a:pt x="339" y="69"/>
                  </a:lnTo>
                  <a:lnTo>
                    <a:pt x="339" y="69"/>
                  </a:lnTo>
                  <a:lnTo>
                    <a:pt x="337" y="69"/>
                  </a:lnTo>
                  <a:lnTo>
                    <a:pt x="336" y="69"/>
                  </a:lnTo>
                  <a:lnTo>
                    <a:pt x="334" y="67"/>
                  </a:lnTo>
                  <a:lnTo>
                    <a:pt x="333" y="67"/>
                  </a:lnTo>
                  <a:lnTo>
                    <a:pt x="331" y="66"/>
                  </a:lnTo>
                  <a:lnTo>
                    <a:pt x="330" y="66"/>
                  </a:lnTo>
                  <a:lnTo>
                    <a:pt x="328" y="64"/>
                  </a:lnTo>
                  <a:lnTo>
                    <a:pt x="327" y="64"/>
                  </a:lnTo>
                  <a:lnTo>
                    <a:pt x="327" y="64"/>
                  </a:lnTo>
                  <a:lnTo>
                    <a:pt x="323" y="66"/>
                  </a:lnTo>
                  <a:lnTo>
                    <a:pt x="317" y="67"/>
                  </a:lnTo>
                  <a:lnTo>
                    <a:pt x="312" y="69"/>
                  </a:lnTo>
                  <a:lnTo>
                    <a:pt x="308" y="71"/>
                  </a:lnTo>
                  <a:lnTo>
                    <a:pt x="302" y="73"/>
                  </a:lnTo>
                  <a:lnTo>
                    <a:pt x="298" y="74"/>
                  </a:lnTo>
                  <a:lnTo>
                    <a:pt x="292" y="76"/>
                  </a:lnTo>
                  <a:lnTo>
                    <a:pt x="285" y="77"/>
                  </a:lnTo>
                  <a:lnTo>
                    <a:pt x="285" y="77"/>
                  </a:lnTo>
                  <a:lnTo>
                    <a:pt x="278" y="76"/>
                  </a:lnTo>
                  <a:lnTo>
                    <a:pt x="272" y="76"/>
                  </a:lnTo>
                  <a:lnTo>
                    <a:pt x="267" y="74"/>
                  </a:lnTo>
                  <a:lnTo>
                    <a:pt x="263" y="73"/>
                  </a:lnTo>
                  <a:lnTo>
                    <a:pt x="260" y="70"/>
                  </a:lnTo>
                  <a:lnTo>
                    <a:pt x="259" y="69"/>
                  </a:lnTo>
                  <a:lnTo>
                    <a:pt x="256" y="66"/>
                  </a:lnTo>
                  <a:lnTo>
                    <a:pt x="256" y="63"/>
                  </a:lnTo>
                  <a:lnTo>
                    <a:pt x="256" y="63"/>
                  </a:lnTo>
                  <a:lnTo>
                    <a:pt x="256" y="60"/>
                  </a:lnTo>
                  <a:lnTo>
                    <a:pt x="256" y="57"/>
                  </a:lnTo>
                  <a:lnTo>
                    <a:pt x="256" y="56"/>
                  </a:lnTo>
                  <a:lnTo>
                    <a:pt x="256" y="53"/>
                  </a:lnTo>
                  <a:lnTo>
                    <a:pt x="256" y="53"/>
                  </a:lnTo>
                  <a:lnTo>
                    <a:pt x="250" y="51"/>
                  </a:lnTo>
                  <a:lnTo>
                    <a:pt x="244" y="50"/>
                  </a:lnTo>
                  <a:lnTo>
                    <a:pt x="238" y="50"/>
                  </a:lnTo>
                  <a:lnTo>
                    <a:pt x="234" y="48"/>
                  </a:lnTo>
                  <a:lnTo>
                    <a:pt x="228" y="47"/>
                  </a:lnTo>
                  <a:lnTo>
                    <a:pt x="222" y="45"/>
                  </a:lnTo>
                  <a:lnTo>
                    <a:pt x="218" y="44"/>
                  </a:lnTo>
                  <a:lnTo>
                    <a:pt x="214" y="42"/>
                  </a:lnTo>
                  <a:lnTo>
                    <a:pt x="208" y="41"/>
                  </a:lnTo>
                  <a:lnTo>
                    <a:pt x="203" y="40"/>
                  </a:lnTo>
                  <a:lnTo>
                    <a:pt x="198" y="38"/>
                  </a:lnTo>
                  <a:lnTo>
                    <a:pt x="193" y="37"/>
                  </a:lnTo>
                  <a:lnTo>
                    <a:pt x="187" y="34"/>
                  </a:lnTo>
                  <a:lnTo>
                    <a:pt x="183" y="32"/>
                  </a:lnTo>
                  <a:lnTo>
                    <a:pt x="177" y="31"/>
                  </a:lnTo>
                  <a:lnTo>
                    <a:pt x="172" y="29"/>
                  </a:lnTo>
                  <a:lnTo>
                    <a:pt x="172" y="29"/>
                  </a:lnTo>
                  <a:lnTo>
                    <a:pt x="170" y="29"/>
                  </a:lnTo>
                  <a:lnTo>
                    <a:pt x="169" y="28"/>
                  </a:lnTo>
                  <a:lnTo>
                    <a:pt x="166" y="26"/>
                  </a:lnTo>
                  <a:lnTo>
                    <a:pt x="161" y="24"/>
                  </a:lnTo>
                  <a:lnTo>
                    <a:pt x="158" y="24"/>
                  </a:lnTo>
                  <a:lnTo>
                    <a:pt x="156" y="22"/>
                  </a:lnTo>
                  <a:lnTo>
                    <a:pt x="153" y="21"/>
                  </a:lnTo>
                  <a:lnTo>
                    <a:pt x="150" y="21"/>
                  </a:lnTo>
                  <a:lnTo>
                    <a:pt x="150" y="21"/>
                  </a:lnTo>
                  <a:lnTo>
                    <a:pt x="145" y="22"/>
                  </a:lnTo>
                  <a:lnTo>
                    <a:pt x="142" y="25"/>
                  </a:lnTo>
                  <a:lnTo>
                    <a:pt x="140" y="29"/>
                  </a:lnTo>
                  <a:lnTo>
                    <a:pt x="137" y="34"/>
                  </a:lnTo>
                  <a:lnTo>
                    <a:pt x="135" y="40"/>
                  </a:lnTo>
                  <a:lnTo>
                    <a:pt x="132" y="44"/>
                  </a:lnTo>
                  <a:lnTo>
                    <a:pt x="129" y="48"/>
                  </a:lnTo>
                  <a:lnTo>
                    <a:pt x="128" y="51"/>
                  </a:lnTo>
                  <a:lnTo>
                    <a:pt x="128" y="51"/>
                  </a:lnTo>
                  <a:lnTo>
                    <a:pt x="125" y="53"/>
                  </a:lnTo>
                  <a:lnTo>
                    <a:pt x="122" y="54"/>
                  </a:lnTo>
                  <a:lnTo>
                    <a:pt x="119" y="56"/>
                  </a:lnTo>
                  <a:lnTo>
                    <a:pt x="116" y="56"/>
                  </a:lnTo>
                  <a:lnTo>
                    <a:pt x="112" y="57"/>
                  </a:lnTo>
                  <a:lnTo>
                    <a:pt x="108" y="57"/>
                  </a:lnTo>
                  <a:lnTo>
                    <a:pt x="103" y="58"/>
                  </a:lnTo>
                  <a:lnTo>
                    <a:pt x="99" y="60"/>
                  </a:lnTo>
                  <a:lnTo>
                    <a:pt x="94" y="60"/>
                  </a:lnTo>
                  <a:lnTo>
                    <a:pt x="90" y="60"/>
                  </a:lnTo>
                  <a:lnTo>
                    <a:pt x="87" y="61"/>
                  </a:lnTo>
                  <a:lnTo>
                    <a:pt x="83" y="61"/>
                  </a:lnTo>
                  <a:lnTo>
                    <a:pt x="80" y="61"/>
                  </a:lnTo>
                  <a:lnTo>
                    <a:pt x="76" y="61"/>
                  </a:lnTo>
                  <a:lnTo>
                    <a:pt x="74" y="63"/>
                  </a:lnTo>
                  <a:lnTo>
                    <a:pt x="73" y="63"/>
                  </a:lnTo>
                  <a:lnTo>
                    <a:pt x="73" y="63"/>
                  </a:lnTo>
                  <a:lnTo>
                    <a:pt x="70" y="63"/>
                  </a:lnTo>
                  <a:lnTo>
                    <a:pt x="67" y="63"/>
                  </a:lnTo>
                  <a:lnTo>
                    <a:pt x="64" y="63"/>
                  </a:lnTo>
                  <a:lnTo>
                    <a:pt x="61" y="63"/>
                  </a:lnTo>
                  <a:lnTo>
                    <a:pt x="57" y="63"/>
                  </a:lnTo>
                  <a:lnTo>
                    <a:pt x="54" y="63"/>
                  </a:lnTo>
                  <a:lnTo>
                    <a:pt x="49" y="63"/>
                  </a:lnTo>
                  <a:lnTo>
                    <a:pt x="45" y="63"/>
                  </a:lnTo>
                  <a:lnTo>
                    <a:pt x="45" y="63"/>
                  </a:lnTo>
                  <a:lnTo>
                    <a:pt x="39" y="63"/>
                  </a:lnTo>
                  <a:lnTo>
                    <a:pt x="33" y="63"/>
                  </a:lnTo>
                  <a:lnTo>
                    <a:pt x="28" y="63"/>
                  </a:lnTo>
                  <a:lnTo>
                    <a:pt x="23" y="63"/>
                  </a:lnTo>
                  <a:lnTo>
                    <a:pt x="17" y="64"/>
                  </a:lnTo>
                  <a:lnTo>
                    <a:pt x="15" y="67"/>
                  </a:lnTo>
                  <a:lnTo>
                    <a:pt x="12" y="70"/>
                  </a:lnTo>
                  <a:lnTo>
                    <a:pt x="9" y="74"/>
                  </a:lnTo>
                  <a:lnTo>
                    <a:pt x="9" y="74"/>
                  </a:lnTo>
                  <a:lnTo>
                    <a:pt x="7" y="77"/>
                  </a:lnTo>
                  <a:lnTo>
                    <a:pt x="6" y="79"/>
                  </a:lnTo>
                  <a:lnTo>
                    <a:pt x="4" y="82"/>
                  </a:lnTo>
                  <a:lnTo>
                    <a:pt x="3" y="83"/>
                  </a:lnTo>
                  <a:lnTo>
                    <a:pt x="1" y="86"/>
                  </a:lnTo>
                  <a:lnTo>
                    <a:pt x="0" y="89"/>
                  </a:lnTo>
                  <a:lnTo>
                    <a:pt x="0" y="93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0" y="102"/>
                  </a:lnTo>
                  <a:lnTo>
                    <a:pt x="1" y="108"/>
                  </a:lnTo>
                  <a:lnTo>
                    <a:pt x="4" y="114"/>
                  </a:lnTo>
                  <a:lnTo>
                    <a:pt x="7" y="118"/>
                  </a:lnTo>
                  <a:lnTo>
                    <a:pt x="10" y="122"/>
                  </a:lnTo>
                  <a:lnTo>
                    <a:pt x="15" y="127"/>
                  </a:lnTo>
                  <a:lnTo>
                    <a:pt x="17" y="131"/>
                  </a:lnTo>
                  <a:lnTo>
                    <a:pt x="20" y="133"/>
                  </a:lnTo>
                  <a:lnTo>
                    <a:pt x="20" y="133"/>
                  </a:lnTo>
                  <a:lnTo>
                    <a:pt x="22" y="134"/>
                  </a:lnTo>
                  <a:lnTo>
                    <a:pt x="23" y="135"/>
                  </a:lnTo>
                  <a:lnTo>
                    <a:pt x="25" y="135"/>
                  </a:lnTo>
                  <a:lnTo>
                    <a:pt x="28" y="137"/>
                  </a:lnTo>
                  <a:lnTo>
                    <a:pt x="29" y="138"/>
                  </a:lnTo>
                  <a:lnTo>
                    <a:pt x="32" y="140"/>
                  </a:lnTo>
                  <a:lnTo>
                    <a:pt x="33" y="141"/>
                  </a:lnTo>
                  <a:lnTo>
                    <a:pt x="33" y="143"/>
                  </a:lnTo>
                  <a:lnTo>
                    <a:pt x="33" y="143"/>
                  </a:lnTo>
                  <a:lnTo>
                    <a:pt x="35" y="143"/>
                  </a:lnTo>
                  <a:lnTo>
                    <a:pt x="36" y="144"/>
                  </a:lnTo>
                  <a:lnTo>
                    <a:pt x="38" y="146"/>
                  </a:lnTo>
                  <a:lnTo>
                    <a:pt x="39" y="149"/>
                  </a:lnTo>
                  <a:lnTo>
                    <a:pt x="39" y="149"/>
                  </a:lnTo>
                  <a:lnTo>
                    <a:pt x="39" y="153"/>
                  </a:lnTo>
                  <a:lnTo>
                    <a:pt x="39" y="154"/>
                  </a:lnTo>
                  <a:lnTo>
                    <a:pt x="41" y="157"/>
                  </a:lnTo>
                  <a:lnTo>
                    <a:pt x="42" y="160"/>
                  </a:lnTo>
                  <a:lnTo>
                    <a:pt x="42" y="162"/>
                  </a:lnTo>
                  <a:lnTo>
                    <a:pt x="44" y="164"/>
                  </a:lnTo>
                  <a:lnTo>
                    <a:pt x="44" y="167"/>
                  </a:lnTo>
                  <a:lnTo>
                    <a:pt x="44" y="172"/>
                  </a:lnTo>
                  <a:lnTo>
                    <a:pt x="44" y="172"/>
                  </a:lnTo>
                  <a:lnTo>
                    <a:pt x="44" y="176"/>
                  </a:lnTo>
                  <a:lnTo>
                    <a:pt x="44" y="179"/>
                  </a:lnTo>
                  <a:lnTo>
                    <a:pt x="42" y="183"/>
                  </a:lnTo>
                  <a:lnTo>
                    <a:pt x="41" y="186"/>
                  </a:lnTo>
                  <a:lnTo>
                    <a:pt x="39" y="191"/>
                  </a:lnTo>
                  <a:lnTo>
                    <a:pt x="38" y="194"/>
                  </a:lnTo>
                  <a:lnTo>
                    <a:pt x="36" y="198"/>
                  </a:lnTo>
                  <a:lnTo>
                    <a:pt x="36" y="201"/>
                  </a:lnTo>
                  <a:lnTo>
                    <a:pt x="36" y="201"/>
                  </a:lnTo>
                  <a:lnTo>
                    <a:pt x="36" y="204"/>
                  </a:lnTo>
                  <a:lnTo>
                    <a:pt x="39" y="205"/>
                  </a:lnTo>
                  <a:lnTo>
                    <a:pt x="41" y="207"/>
                  </a:lnTo>
                  <a:lnTo>
                    <a:pt x="44" y="207"/>
                  </a:lnTo>
                  <a:lnTo>
                    <a:pt x="44" y="207"/>
                  </a:lnTo>
                  <a:lnTo>
                    <a:pt x="47" y="207"/>
                  </a:lnTo>
                  <a:lnTo>
                    <a:pt x="49" y="207"/>
                  </a:lnTo>
                  <a:lnTo>
                    <a:pt x="51" y="207"/>
                  </a:lnTo>
                  <a:lnTo>
                    <a:pt x="52" y="205"/>
                  </a:lnTo>
                  <a:lnTo>
                    <a:pt x="55" y="205"/>
                  </a:lnTo>
                  <a:lnTo>
                    <a:pt x="57" y="204"/>
                  </a:lnTo>
                  <a:lnTo>
                    <a:pt x="60" y="202"/>
                  </a:lnTo>
                  <a:lnTo>
                    <a:pt x="61" y="202"/>
                  </a:lnTo>
                  <a:lnTo>
                    <a:pt x="61" y="202"/>
                  </a:lnTo>
                  <a:lnTo>
                    <a:pt x="61" y="204"/>
                  </a:lnTo>
                  <a:lnTo>
                    <a:pt x="60" y="205"/>
                  </a:lnTo>
                  <a:lnTo>
                    <a:pt x="60" y="208"/>
                  </a:lnTo>
                  <a:lnTo>
                    <a:pt x="60" y="211"/>
                  </a:lnTo>
                  <a:lnTo>
                    <a:pt x="60" y="211"/>
                  </a:lnTo>
                  <a:lnTo>
                    <a:pt x="60" y="212"/>
                  </a:lnTo>
                  <a:lnTo>
                    <a:pt x="61" y="215"/>
                  </a:lnTo>
                  <a:lnTo>
                    <a:pt x="61" y="217"/>
                  </a:lnTo>
                  <a:lnTo>
                    <a:pt x="63" y="217"/>
                  </a:lnTo>
                  <a:lnTo>
                    <a:pt x="64" y="218"/>
                  </a:lnTo>
                  <a:lnTo>
                    <a:pt x="65" y="220"/>
                  </a:lnTo>
                  <a:lnTo>
                    <a:pt x="67" y="221"/>
                  </a:lnTo>
                  <a:lnTo>
                    <a:pt x="68" y="221"/>
                  </a:lnTo>
                  <a:lnTo>
                    <a:pt x="68" y="221"/>
                  </a:lnTo>
                  <a:lnTo>
                    <a:pt x="68" y="223"/>
                  </a:lnTo>
                  <a:lnTo>
                    <a:pt x="68" y="224"/>
                  </a:lnTo>
                  <a:lnTo>
                    <a:pt x="68" y="226"/>
                  </a:lnTo>
                  <a:lnTo>
                    <a:pt x="68" y="228"/>
                  </a:lnTo>
                  <a:lnTo>
                    <a:pt x="68" y="228"/>
                  </a:lnTo>
                  <a:lnTo>
                    <a:pt x="70" y="236"/>
                  </a:lnTo>
                  <a:lnTo>
                    <a:pt x="73" y="240"/>
                  </a:lnTo>
                  <a:lnTo>
                    <a:pt x="78" y="246"/>
                  </a:lnTo>
                  <a:lnTo>
                    <a:pt x="84" y="250"/>
                  </a:lnTo>
                  <a:lnTo>
                    <a:pt x="90" y="255"/>
                  </a:lnTo>
                  <a:lnTo>
                    <a:pt x="96" y="259"/>
                  </a:lnTo>
                  <a:lnTo>
                    <a:pt x="99" y="265"/>
                  </a:lnTo>
                  <a:lnTo>
                    <a:pt x="100" y="271"/>
                  </a:lnTo>
                  <a:lnTo>
                    <a:pt x="100" y="271"/>
                  </a:lnTo>
                  <a:lnTo>
                    <a:pt x="100" y="275"/>
                  </a:lnTo>
                  <a:lnTo>
                    <a:pt x="99" y="278"/>
                  </a:lnTo>
                  <a:lnTo>
                    <a:pt x="96" y="282"/>
                  </a:lnTo>
                  <a:lnTo>
                    <a:pt x="93" y="285"/>
                  </a:lnTo>
                  <a:lnTo>
                    <a:pt x="89" y="288"/>
                  </a:lnTo>
                  <a:lnTo>
                    <a:pt x="87" y="291"/>
                  </a:lnTo>
                  <a:lnTo>
                    <a:pt x="84" y="295"/>
                  </a:lnTo>
                  <a:lnTo>
                    <a:pt x="84" y="300"/>
                  </a:lnTo>
                  <a:lnTo>
                    <a:pt x="84" y="300"/>
                  </a:lnTo>
                  <a:lnTo>
                    <a:pt x="84" y="303"/>
                  </a:lnTo>
                  <a:lnTo>
                    <a:pt x="86" y="305"/>
                  </a:lnTo>
                  <a:lnTo>
                    <a:pt x="87" y="308"/>
                  </a:lnTo>
                  <a:lnTo>
                    <a:pt x="87" y="310"/>
                  </a:lnTo>
                  <a:lnTo>
                    <a:pt x="89" y="313"/>
                  </a:lnTo>
                  <a:lnTo>
                    <a:pt x="90" y="316"/>
                  </a:lnTo>
                  <a:lnTo>
                    <a:pt x="92" y="318"/>
                  </a:lnTo>
                  <a:lnTo>
                    <a:pt x="92" y="321"/>
                  </a:lnTo>
                  <a:lnTo>
                    <a:pt x="92" y="321"/>
                  </a:lnTo>
                  <a:lnTo>
                    <a:pt x="92" y="323"/>
                  </a:lnTo>
                  <a:lnTo>
                    <a:pt x="90" y="326"/>
                  </a:lnTo>
                  <a:lnTo>
                    <a:pt x="87" y="332"/>
                  </a:lnTo>
                  <a:lnTo>
                    <a:pt x="84" y="339"/>
                  </a:lnTo>
                  <a:lnTo>
                    <a:pt x="83" y="345"/>
                  </a:lnTo>
                  <a:lnTo>
                    <a:pt x="80" y="352"/>
                  </a:lnTo>
                  <a:lnTo>
                    <a:pt x="77" y="356"/>
                  </a:lnTo>
                  <a:lnTo>
                    <a:pt x="76" y="358"/>
                  </a:lnTo>
                  <a:lnTo>
                    <a:pt x="76" y="358"/>
                  </a:lnTo>
                  <a:lnTo>
                    <a:pt x="73" y="359"/>
                  </a:lnTo>
                  <a:lnTo>
                    <a:pt x="70" y="361"/>
                  </a:lnTo>
                  <a:lnTo>
                    <a:pt x="67" y="362"/>
                  </a:lnTo>
                  <a:lnTo>
                    <a:pt x="65" y="365"/>
                  </a:lnTo>
                  <a:lnTo>
                    <a:pt x="65" y="365"/>
                  </a:lnTo>
                  <a:lnTo>
                    <a:pt x="67" y="369"/>
                  </a:lnTo>
                  <a:lnTo>
                    <a:pt x="70" y="372"/>
                  </a:lnTo>
                  <a:lnTo>
                    <a:pt x="73" y="377"/>
                  </a:lnTo>
                  <a:lnTo>
                    <a:pt x="77" y="378"/>
                  </a:lnTo>
                  <a:lnTo>
                    <a:pt x="81" y="381"/>
                  </a:lnTo>
                  <a:lnTo>
                    <a:pt x="87" y="382"/>
                  </a:lnTo>
                  <a:lnTo>
                    <a:pt x="92" y="384"/>
                  </a:lnTo>
                  <a:lnTo>
                    <a:pt x="96" y="385"/>
                  </a:lnTo>
                  <a:lnTo>
                    <a:pt x="96" y="385"/>
                  </a:lnTo>
                  <a:lnTo>
                    <a:pt x="100" y="388"/>
                  </a:lnTo>
                  <a:lnTo>
                    <a:pt x="106" y="390"/>
                  </a:lnTo>
                  <a:lnTo>
                    <a:pt x="110" y="391"/>
                  </a:lnTo>
                  <a:lnTo>
                    <a:pt x="116" y="394"/>
                  </a:lnTo>
                  <a:lnTo>
                    <a:pt x="121" y="395"/>
                  </a:lnTo>
                  <a:lnTo>
                    <a:pt x="126" y="398"/>
                  </a:lnTo>
                  <a:lnTo>
                    <a:pt x="132" y="400"/>
                  </a:lnTo>
                  <a:lnTo>
                    <a:pt x="137" y="403"/>
                  </a:lnTo>
                  <a:lnTo>
                    <a:pt x="142" y="404"/>
                  </a:lnTo>
                  <a:lnTo>
                    <a:pt x="147" y="407"/>
                  </a:lnTo>
                  <a:lnTo>
                    <a:pt x="151" y="410"/>
                  </a:lnTo>
                  <a:lnTo>
                    <a:pt x="156" y="413"/>
                  </a:lnTo>
                  <a:lnTo>
                    <a:pt x="160" y="416"/>
                  </a:lnTo>
                  <a:lnTo>
                    <a:pt x="164" y="419"/>
                  </a:lnTo>
                  <a:lnTo>
                    <a:pt x="169" y="422"/>
                  </a:lnTo>
                  <a:lnTo>
                    <a:pt x="172" y="425"/>
                  </a:lnTo>
                  <a:lnTo>
                    <a:pt x="172" y="425"/>
                  </a:lnTo>
                  <a:lnTo>
                    <a:pt x="177" y="430"/>
                  </a:lnTo>
                  <a:lnTo>
                    <a:pt x="182" y="436"/>
                  </a:lnTo>
                  <a:lnTo>
                    <a:pt x="186" y="442"/>
                  </a:lnTo>
                  <a:lnTo>
                    <a:pt x="192" y="449"/>
                  </a:lnTo>
                  <a:lnTo>
                    <a:pt x="196" y="457"/>
                  </a:lnTo>
                  <a:lnTo>
                    <a:pt x="201" y="464"/>
                  </a:lnTo>
                  <a:lnTo>
                    <a:pt x="205" y="471"/>
                  </a:lnTo>
                  <a:lnTo>
                    <a:pt x="209" y="480"/>
                  </a:lnTo>
                  <a:lnTo>
                    <a:pt x="212" y="488"/>
                  </a:lnTo>
                  <a:lnTo>
                    <a:pt x="217" y="497"/>
                  </a:lnTo>
                  <a:lnTo>
                    <a:pt x="219" y="507"/>
                  </a:lnTo>
                  <a:lnTo>
                    <a:pt x="222" y="516"/>
                  </a:lnTo>
                  <a:lnTo>
                    <a:pt x="224" y="525"/>
                  </a:lnTo>
                  <a:lnTo>
                    <a:pt x="225" y="535"/>
                  </a:lnTo>
                  <a:lnTo>
                    <a:pt x="227" y="545"/>
                  </a:lnTo>
                  <a:lnTo>
                    <a:pt x="227" y="554"/>
                  </a:lnTo>
                  <a:lnTo>
                    <a:pt x="227" y="554"/>
                  </a:lnTo>
                  <a:lnTo>
                    <a:pt x="224" y="560"/>
                  </a:lnTo>
                  <a:lnTo>
                    <a:pt x="221" y="565"/>
                  </a:lnTo>
                  <a:lnTo>
                    <a:pt x="219" y="571"/>
                  </a:lnTo>
                  <a:lnTo>
                    <a:pt x="217" y="576"/>
                  </a:lnTo>
                  <a:lnTo>
                    <a:pt x="215" y="581"/>
                  </a:lnTo>
                  <a:lnTo>
                    <a:pt x="214" y="587"/>
                  </a:lnTo>
                  <a:lnTo>
                    <a:pt x="212" y="592"/>
                  </a:lnTo>
                  <a:lnTo>
                    <a:pt x="211" y="597"/>
                  </a:lnTo>
                  <a:lnTo>
                    <a:pt x="209" y="602"/>
                  </a:lnTo>
                  <a:lnTo>
                    <a:pt x="206" y="606"/>
                  </a:lnTo>
                  <a:lnTo>
                    <a:pt x="205" y="611"/>
                  </a:lnTo>
                  <a:lnTo>
                    <a:pt x="203" y="616"/>
                  </a:lnTo>
                  <a:lnTo>
                    <a:pt x="201" y="621"/>
                  </a:lnTo>
                  <a:lnTo>
                    <a:pt x="199" y="625"/>
                  </a:lnTo>
                  <a:lnTo>
                    <a:pt x="196" y="629"/>
                  </a:lnTo>
                  <a:lnTo>
                    <a:pt x="192" y="634"/>
                  </a:lnTo>
                  <a:lnTo>
                    <a:pt x="192" y="634"/>
                  </a:lnTo>
                  <a:lnTo>
                    <a:pt x="189" y="640"/>
                  </a:lnTo>
                  <a:lnTo>
                    <a:pt x="185" y="644"/>
                  </a:lnTo>
                  <a:lnTo>
                    <a:pt x="180" y="650"/>
                  </a:lnTo>
                  <a:lnTo>
                    <a:pt x="174" y="657"/>
                  </a:lnTo>
                  <a:lnTo>
                    <a:pt x="170" y="663"/>
                  </a:lnTo>
                  <a:lnTo>
                    <a:pt x="164" y="667"/>
                  </a:lnTo>
                  <a:lnTo>
                    <a:pt x="158" y="672"/>
                  </a:lnTo>
                  <a:lnTo>
                    <a:pt x="154" y="676"/>
                  </a:lnTo>
                  <a:lnTo>
                    <a:pt x="154" y="676"/>
                  </a:lnTo>
                  <a:lnTo>
                    <a:pt x="151" y="677"/>
                  </a:lnTo>
                  <a:lnTo>
                    <a:pt x="148" y="679"/>
                  </a:lnTo>
                  <a:lnTo>
                    <a:pt x="147" y="680"/>
                  </a:lnTo>
                  <a:lnTo>
                    <a:pt x="144" y="682"/>
                  </a:lnTo>
                  <a:lnTo>
                    <a:pt x="141" y="685"/>
                  </a:lnTo>
                  <a:lnTo>
                    <a:pt x="140" y="688"/>
                  </a:lnTo>
                  <a:lnTo>
                    <a:pt x="138" y="690"/>
                  </a:lnTo>
                  <a:lnTo>
                    <a:pt x="137" y="695"/>
                  </a:lnTo>
                  <a:lnTo>
                    <a:pt x="137" y="695"/>
                  </a:lnTo>
                  <a:lnTo>
                    <a:pt x="138" y="699"/>
                  </a:lnTo>
                  <a:lnTo>
                    <a:pt x="138" y="704"/>
                  </a:lnTo>
                  <a:lnTo>
                    <a:pt x="140" y="706"/>
                  </a:lnTo>
                  <a:lnTo>
                    <a:pt x="142" y="711"/>
                  </a:lnTo>
                  <a:lnTo>
                    <a:pt x="144" y="714"/>
                  </a:lnTo>
                  <a:lnTo>
                    <a:pt x="147" y="718"/>
                  </a:lnTo>
                  <a:lnTo>
                    <a:pt x="150" y="721"/>
                  </a:lnTo>
                  <a:lnTo>
                    <a:pt x="154" y="724"/>
                  </a:lnTo>
                  <a:lnTo>
                    <a:pt x="157" y="727"/>
                  </a:lnTo>
                  <a:lnTo>
                    <a:pt x="161" y="730"/>
                  </a:lnTo>
                  <a:lnTo>
                    <a:pt x="164" y="733"/>
                  </a:lnTo>
                  <a:lnTo>
                    <a:pt x="169" y="735"/>
                  </a:lnTo>
                  <a:lnTo>
                    <a:pt x="172" y="738"/>
                  </a:lnTo>
                  <a:lnTo>
                    <a:pt x="176" y="741"/>
                  </a:lnTo>
                  <a:lnTo>
                    <a:pt x="179" y="744"/>
                  </a:lnTo>
                  <a:lnTo>
                    <a:pt x="182" y="749"/>
                  </a:lnTo>
                  <a:lnTo>
                    <a:pt x="182" y="749"/>
                  </a:lnTo>
                  <a:lnTo>
                    <a:pt x="185" y="751"/>
                  </a:lnTo>
                  <a:lnTo>
                    <a:pt x="187" y="754"/>
                  </a:lnTo>
                  <a:lnTo>
                    <a:pt x="189" y="759"/>
                  </a:lnTo>
                  <a:lnTo>
                    <a:pt x="192" y="763"/>
                  </a:lnTo>
                  <a:lnTo>
                    <a:pt x="193" y="767"/>
                  </a:lnTo>
                  <a:lnTo>
                    <a:pt x="195" y="772"/>
                  </a:lnTo>
                  <a:lnTo>
                    <a:pt x="196" y="778"/>
                  </a:lnTo>
                  <a:lnTo>
                    <a:pt x="198" y="782"/>
                  </a:lnTo>
                  <a:lnTo>
                    <a:pt x="199" y="788"/>
                  </a:lnTo>
                  <a:lnTo>
                    <a:pt x="201" y="792"/>
                  </a:lnTo>
                  <a:lnTo>
                    <a:pt x="202" y="797"/>
                  </a:lnTo>
                  <a:lnTo>
                    <a:pt x="203" y="801"/>
                  </a:lnTo>
                  <a:lnTo>
                    <a:pt x="205" y="807"/>
                  </a:lnTo>
                  <a:lnTo>
                    <a:pt x="206" y="811"/>
                  </a:lnTo>
                  <a:lnTo>
                    <a:pt x="208" y="814"/>
                  </a:lnTo>
                  <a:lnTo>
                    <a:pt x="211" y="818"/>
                  </a:lnTo>
                  <a:lnTo>
                    <a:pt x="211" y="818"/>
                  </a:lnTo>
                  <a:lnTo>
                    <a:pt x="212" y="821"/>
                  </a:lnTo>
                  <a:lnTo>
                    <a:pt x="215" y="826"/>
                  </a:lnTo>
                  <a:lnTo>
                    <a:pt x="218" y="828"/>
                  </a:lnTo>
                  <a:lnTo>
                    <a:pt x="221" y="833"/>
                  </a:lnTo>
                  <a:lnTo>
                    <a:pt x="225" y="836"/>
                  </a:lnTo>
                  <a:lnTo>
                    <a:pt x="228" y="840"/>
                  </a:lnTo>
                  <a:lnTo>
                    <a:pt x="231" y="844"/>
                  </a:lnTo>
                  <a:lnTo>
                    <a:pt x="234" y="847"/>
                  </a:lnTo>
                  <a:lnTo>
                    <a:pt x="237" y="852"/>
                  </a:lnTo>
                  <a:lnTo>
                    <a:pt x="241" y="856"/>
                  </a:lnTo>
                  <a:lnTo>
                    <a:pt x="243" y="860"/>
                  </a:lnTo>
                  <a:lnTo>
                    <a:pt x="246" y="865"/>
                  </a:lnTo>
                  <a:lnTo>
                    <a:pt x="247" y="869"/>
                  </a:lnTo>
                  <a:lnTo>
                    <a:pt x="249" y="875"/>
                  </a:lnTo>
                  <a:lnTo>
                    <a:pt x="250" y="879"/>
                  </a:lnTo>
                  <a:lnTo>
                    <a:pt x="250" y="885"/>
                  </a:lnTo>
                  <a:lnTo>
                    <a:pt x="250" y="885"/>
                  </a:lnTo>
                  <a:lnTo>
                    <a:pt x="250" y="889"/>
                  </a:lnTo>
                  <a:lnTo>
                    <a:pt x="249" y="894"/>
                  </a:lnTo>
                  <a:lnTo>
                    <a:pt x="249" y="898"/>
                  </a:lnTo>
                  <a:lnTo>
                    <a:pt x="247" y="903"/>
                  </a:lnTo>
                  <a:lnTo>
                    <a:pt x="246" y="905"/>
                  </a:lnTo>
                  <a:lnTo>
                    <a:pt x="244" y="910"/>
                  </a:lnTo>
                  <a:lnTo>
                    <a:pt x="243" y="914"/>
                  </a:lnTo>
                  <a:lnTo>
                    <a:pt x="243" y="919"/>
                  </a:lnTo>
                  <a:lnTo>
                    <a:pt x="240" y="937"/>
                  </a:lnTo>
                  <a:lnTo>
                    <a:pt x="240" y="937"/>
                  </a:lnTo>
                  <a:lnTo>
                    <a:pt x="238" y="936"/>
                  </a:lnTo>
                  <a:lnTo>
                    <a:pt x="237" y="936"/>
                  </a:lnTo>
                  <a:lnTo>
                    <a:pt x="235" y="935"/>
                  </a:lnTo>
                  <a:lnTo>
                    <a:pt x="234" y="933"/>
                  </a:lnTo>
                  <a:lnTo>
                    <a:pt x="234" y="933"/>
                  </a:lnTo>
                  <a:lnTo>
                    <a:pt x="233" y="932"/>
                  </a:lnTo>
                  <a:lnTo>
                    <a:pt x="231" y="932"/>
                  </a:lnTo>
                  <a:lnTo>
                    <a:pt x="230" y="930"/>
                  </a:lnTo>
                  <a:lnTo>
                    <a:pt x="230" y="930"/>
                  </a:lnTo>
                  <a:lnTo>
                    <a:pt x="227" y="932"/>
                  </a:lnTo>
                  <a:lnTo>
                    <a:pt x="225" y="932"/>
                  </a:lnTo>
                  <a:lnTo>
                    <a:pt x="224" y="933"/>
                  </a:lnTo>
                  <a:lnTo>
                    <a:pt x="222" y="935"/>
                  </a:lnTo>
                  <a:lnTo>
                    <a:pt x="221" y="936"/>
                  </a:lnTo>
                  <a:lnTo>
                    <a:pt x="219" y="937"/>
                  </a:lnTo>
                  <a:lnTo>
                    <a:pt x="218" y="939"/>
                  </a:lnTo>
                  <a:lnTo>
                    <a:pt x="218" y="940"/>
                  </a:lnTo>
                  <a:lnTo>
                    <a:pt x="310" y="1248"/>
                  </a:lnTo>
                  <a:lnTo>
                    <a:pt x="310" y="1248"/>
                  </a:lnTo>
                  <a:lnTo>
                    <a:pt x="310" y="1250"/>
                  </a:lnTo>
                  <a:lnTo>
                    <a:pt x="311" y="1251"/>
                  </a:lnTo>
                  <a:lnTo>
                    <a:pt x="311" y="1253"/>
                  </a:lnTo>
                  <a:lnTo>
                    <a:pt x="311" y="1254"/>
                  </a:lnTo>
                  <a:lnTo>
                    <a:pt x="310" y="1256"/>
                  </a:lnTo>
                  <a:lnTo>
                    <a:pt x="310" y="1257"/>
                  </a:lnTo>
                  <a:lnTo>
                    <a:pt x="310" y="1259"/>
                  </a:lnTo>
                  <a:lnTo>
                    <a:pt x="310" y="1261"/>
                  </a:lnTo>
                  <a:lnTo>
                    <a:pt x="310" y="1261"/>
                  </a:lnTo>
                  <a:lnTo>
                    <a:pt x="310" y="1266"/>
                  </a:lnTo>
                  <a:lnTo>
                    <a:pt x="311" y="1270"/>
                  </a:lnTo>
                  <a:lnTo>
                    <a:pt x="314" y="1275"/>
                  </a:lnTo>
                  <a:lnTo>
                    <a:pt x="317" y="1277"/>
                  </a:lnTo>
                  <a:lnTo>
                    <a:pt x="320" y="1282"/>
                  </a:lnTo>
                  <a:lnTo>
                    <a:pt x="324" y="1286"/>
                  </a:lnTo>
                  <a:lnTo>
                    <a:pt x="328" y="1290"/>
                  </a:lnTo>
                  <a:lnTo>
                    <a:pt x="333" y="1295"/>
                  </a:lnTo>
                  <a:lnTo>
                    <a:pt x="339" y="1299"/>
                  </a:lnTo>
                  <a:lnTo>
                    <a:pt x="343" y="1304"/>
                  </a:lnTo>
                  <a:lnTo>
                    <a:pt x="347" y="1306"/>
                  </a:lnTo>
                  <a:lnTo>
                    <a:pt x="352" y="1311"/>
                  </a:lnTo>
                  <a:lnTo>
                    <a:pt x="356" y="1314"/>
                  </a:lnTo>
                  <a:lnTo>
                    <a:pt x="360" y="1317"/>
                  </a:lnTo>
                  <a:lnTo>
                    <a:pt x="363" y="1320"/>
                  </a:lnTo>
                  <a:lnTo>
                    <a:pt x="366" y="1322"/>
                  </a:lnTo>
                  <a:lnTo>
                    <a:pt x="366" y="1322"/>
                  </a:lnTo>
                  <a:lnTo>
                    <a:pt x="368" y="1324"/>
                  </a:lnTo>
                  <a:lnTo>
                    <a:pt x="368" y="1327"/>
                  </a:lnTo>
                  <a:lnTo>
                    <a:pt x="369" y="1328"/>
                  </a:lnTo>
                  <a:lnTo>
                    <a:pt x="371" y="1330"/>
                  </a:lnTo>
                  <a:lnTo>
                    <a:pt x="371" y="1333"/>
                  </a:lnTo>
                  <a:lnTo>
                    <a:pt x="372" y="1334"/>
                  </a:lnTo>
                  <a:lnTo>
                    <a:pt x="374" y="1336"/>
                  </a:lnTo>
                  <a:lnTo>
                    <a:pt x="376" y="1337"/>
                  </a:lnTo>
                  <a:lnTo>
                    <a:pt x="376" y="1337"/>
                  </a:lnTo>
                  <a:lnTo>
                    <a:pt x="379" y="1338"/>
                  </a:lnTo>
                  <a:lnTo>
                    <a:pt x="382" y="1338"/>
                  </a:lnTo>
                  <a:lnTo>
                    <a:pt x="385" y="1338"/>
                  </a:lnTo>
                  <a:lnTo>
                    <a:pt x="387" y="1338"/>
                  </a:lnTo>
                  <a:lnTo>
                    <a:pt x="390" y="1338"/>
                  </a:lnTo>
                  <a:lnTo>
                    <a:pt x="392" y="1338"/>
                  </a:lnTo>
                  <a:lnTo>
                    <a:pt x="394" y="1338"/>
                  </a:lnTo>
                  <a:lnTo>
                    <a:pt x="397" y="1338"/>
                  </a:lnTo>
                  <a:lnTo>
                    <a:pt x="397" y="1338"/>
                  </a:lnTo>
                  <a:lnTo>
                    <a:pt x="404" y="1338"/>
                  </a:lnTo>
                  <a:lnTo>
                    <a:pt x="410" y="1337"/>
                  </a:lnTo>
                  <a:lnTo>
                    <a:pt x="414" y="1336"/>
                  </a:lnTo>
                  <a:lnTo>
                    <a:pt x="420" y="1336"/>
                  </a:lnTo>
                  <a:lnTo>
                    <a:pt x="424" y="1334"/>
                  </a:lnTo>
                  <a:lnTo>
                    <a:pt x="430" y="1333"/>
                  </a:lnTo>
                  <a:lnTo>
                    <a:pt x="436" y="1333"/>
                  </a:lnTo>
                  <a:lnTo>
                    <a:pt x="442" y="1333"/>
                  </a:lnTo>
                  <a:lnTo>
                    <a:pt x="442" y="1333"/>
                  </a:lnTo>
                  <a:lnTo>
                    <a:pt x="448" y="1333"/>
                  </a:lnTo>
                  <a:lnTo>
                    <a:pt x="452" y="1336"/>
                  </a:lnTo>
                  <a:lnTo>
                    <a:pt x="456" y="1338"/>
                  </a:lnTo>
                  <a:lnTo>
                    <a:pt x="461" y="1341"/>
                  </a:lnTo>
                  <a:lnTo>
                    <a:pt x="464" y="1344"/>
                  </a:lnTo>
                  <a:lnTo>
                    <a:pt x="468" y="1347"/>
                  </a:lnTo>
                  <a:lnTo>
                    <a:pt x="472" y="1350"/>
                  </a:lnTo>
                  <a:lnTo>
                    <a:pt x="478" y="1350"/>
                  </a:lnTo>
                  <a:lnTo>
                    <a:pt x="478" y="1350"/>
                  </a:lnTo>
                  <a:lnTo>
                    <a:pt x="483" y="1350"/>
                  </a:lnTo>
                  <a:lnTo>
                    <a:pt x="487" y="1350"/>
                  </a:lnTo>
                  <a:lnTo>
                    <a:pt x="490" y="1349"/>
                  </a:lnTo>
                  <a:lnTo>
                    <a:pt x="494" y="1349"/>
                  </a:lnTo>
                  <a:lnTo>
                    <a:pt x="499" y="1349"/>
                  </a:lnTo>
                  <a:lnTo>
                    <a:pt x="501" y="1350"/>
                  </a:lnTo>
                  <a:lnTo>
                    <a:pt x="504" y="1350"/>
                  </a:lnTo>
                  <a:lnTo>
                    <a:pt x="507" y="1353"/>
                  </a:lnTo>
                  <a:lnTo>
                    <a:pt x="507" y="1353"/>
                  </a:lnTo>
                  <a:lnTo>
                    <a:pt x="509" y="1354"/>
                  </a:lnTo>
                  <a:lnTo>
                    <a:pt x="510" y="1357"/>
                  </a:lnTo>
                  <a:lnTo>
                    <a:pt x="512" y="1360"/>
                  </a:lnTo>
                  <a:lnTo>
                    <a:pt x="513" y="1363"/>
                  </a:lnTo>
                  <a:lnTo>
                    <a:pt x="516" y="1365"/>
                  </a:lnTo>
                  <a:lnTo>
                    <a:pt x="517" y="1368"/>
                  </a:lnTo>
                  <a:lnTo>
                    <a:pt x="520" y="1369"/>
                  </a:lnTo>
                  <a:lnTo>
                    <a:pt x="523" y="1369"/>
                  </a:lnTo>
                  <a:lnTo>
                    <a:pt x="523" y="1369"/>
                  </a:lnTo>
                  <a:lnTo>
                    <a:pt x="528" y="1369"/>
                  </a:lnTo>
                  <a:lnTo>
                    <a:pt x="530" y="1369"/>
                  </a:lnTo>
                  <a:lnTo>
                    <a:pt x="535" y="1368"/>
                  </a:lnTo>
                  <a:lnTo>
                    <a:pt x="538" y="1365"/>
                  </a:lnTo>
                  <a:lnTo>
                    <a:pt x="541" y="1363"/>
                  </a:lnTo>
                  <a:lnTo>
                    <a:pt x="544" y="1362"/>
                  </a:lnTo>
                  <a:lnTo>
                    <a:pt x="548" y="1359"/>
                  </a:lnTo>
                  <a:lnTo>
                    <a:pt x="551" y="1357"/>
                  </a:lnTo>
                  <a:lnTo>
                    <a:pt x="551" y="1357"/>
                  </a:lnTo>
                  <a:lnTo>
                    <a:pt x="552" y="1360"/>
                  </a:lnTo>
                  <a:lnTo>
                    <a:pt x="554" y="1362"/>
                  </a:lnTo>
                  <a:lnTo>
                    <a:pt x="557" y="1365"/>
                  </a:lnTo>
                  <a:lnTo>
                    <a:pt x="558" y="1365"/>
                  </a:lnTo>
                  <a:lnTo>
                    <a:pt x="558" y="1365"/>
                  </a:lnTo>
                  <a:lnTo>
                    <a:pt x="565" y="1365"/>
                  </a:lnTo>
                  <a:lnTo>
                    <a:pt x="571" y="1362"/>
                  </a:lnTo>
                  <a:lnTo>
                    <a:pt x="577" y="1357"/>
                  </a:lnTo>
                  <a:lnTo>
                    <a:pt x="581" y="1353"/>
                  </a:lnTo>
                  <a:lnTo>
                    <a:pt x="586" y="1347"/>
                  </a:lnTo>
                  <a:lnTo>
                    <a:pt x="590" y="1341"/>
                  </a:lnTo>
                  <a:lnTo>
                    <a:pt x="594" y="1336"/>
                  </a:lnTo>
                  <a:lnTo>
                    <a:pt x="600" y="1333"/>
                  </a:lnTo>
                  <a:lnTo>
                    <a:pt x="600" y="1333"/>
                  </a:lnTo>
                  <a:lnTo>
                    <a:pt x="605" y="1330"/>
                  </a:lnTo>
                  <a:lnTo>
                    <a:pt x="609" y="1328"/>
                  </a:lnTo>
                  <a:lnTo>
                    <a:pt x="615" y="1328"/>
                  </a:lnTo>
                  <a:lnTo>
                    <a:pt x="621" y="1327"/>
                  </a:lnTo>
                  <a:lnTo>
                    <a:pt x="625" y="1327"/>
                  </a:lnTo>
                  <a:lnTo>
                    <a:pt x="632" y="1327"/>
                  </a:lnTo>
                  <a:lnTo>
                    <a:pt x="638" y="1327"/>
                  </a:lnTo>
                  <a:lnTo>
                    <a:pt x="644" y="1328"/>
                  </a:lnTo>
                  <a:lnTo>
                    <a:pt x="644" y="1328"/>
                  </a:lnTo>
                  <a:lnTo>
                    <a:pt x="642" y="1333"/>
                  </a:lnTo>
                  <a:lnTo>
                    <a:pt x="642" y="1338"/>
                  </a:lnTo>
                  <a:lnTo>
                    <a:pt x="642" y="1343"/>
                  </a:lnTo>
                  <a:lnTo>
                    <a:pt x="644" y="1349"/>
                  </a:lnTo>
                  <a:lnTo>
                    <a:pt x="647" y="1352"/>
                  </a:lnTo>
                  <a:lnTo>
                    <a:pt x="650" y="1354"/>
                  </a:lnTo>
                  <a:lnTo>
                    <a:pt x="651" y="1354"/>
                  </a:lnTo>
                  <a:lnTo>
                    <a:pt x="654" y="1352"/>
                  </a:lnTo>
                  <a:lnTo>
                    <a:pt x="654" y="1352"/>
                  </a:lnTo>
                  <a:lnTo>
                    <a:pt x="657" y="1347"/>
                  </a:lnTo>
                  <a:lnTo>
                    <a:pt x="660" y="1341"/>
                  </a:lnTo>
                  <a:lnTo>
                    <a:pt x="663" y="1334"/>
                  </a:lnTo>
                  <a:lnTo>
                    <a:pt x="666" y="1327"/>
                  </a:lnTo>
                  <a:lnTo>
                    <a:pt x="670" y="1320"/>
                  </a:lnTo>
                  <a:lnTo>
                    <a:pt x="673" y="1312"/>
                  </a:lnTo>
                  <a:lnTo>
                    <a:pt x="676" y="1306"/>
                  </a:lnTo>
                  <a:lnTo>
                    <a:pt x="677" y="1302"/>
                  </a:lnTo>
                  <a:lnTo>
                    <a:pt x="677" y="1302"/>
                  </a:lnTo>
                  <a:lnTo>
                    <a:pt x="680" y="1299"/>
                  </a:lnTo>
                  <a:lnTo>
                    <a:pt x="682" y="1296"/>
                  </a:lnTo>
                  <a:lnTo>
                    <a:pt x="683" y="1292"/>
                  </a:lnTo>
                  <a:lnTo>
                    <a:pt x="685" y="1288"/>
                  </a:lnTo>
                  <a:lnTo>
                    <a:pt x="686" y="1283"/>
                  </a:lnTo>
                  <a:lnTo>
                    <a:pt x="687" y="1279"/>
                  </a:lnTo>
                  <a:lnTo>
                    <a:pt x="689" y="1275"/>
                  </a:lnTo>
                  <a:lnTo>
                    <a:pt x="690" y="1270"/>
                  </a:lnTo>
                  <a:lnTo>
                    <a:pt x="692" y="1266"/>
                  </a:lnTo>
                  <a:lnTo>
                    <a:pt x="693" y="1261"/>
                  </a:lnTo>
                  <a:lnTo>
                    <a:pt x="696" y="1257"/>
                  </a:lnTo>
                  <a:lnTo>
                    <a:pt x="698" y="1253"/>
                  </a:lnTo>
                  <a:lnTo>
                    <a:pt x="701" y="1250"/>
                  </a:lnTo>
                  <a:lnTo>
                    <a:pt x="702" y="1247"/>
                  </a:lnTo>
                  <a:lnTo>
                    <a:pt x="706" y="1244"/>
                  </a:lnTo>
                  <a:lnTo>
                    <a:pt x="709" y="1241"/>
                  </a:lnTo>
                  <a:lnTo>
                    <a:pt x="709" y="1241"/>
                  </a:lnTo>
                  <a:lnTo>
                    <a:pt x="712" y="1238"/>
                  </a:lnTo>
                  <a:lnTo>
                    <a:pt x="715" y="1235"/>
                  </a:lnTo>
                  <a:lnTo>
                    <a:pt x="717" y="1232"/>
                  </a:lnTo>
                  <a:lnTo>
                    <a:pt x="719" y="1229"/>
                  </a:lnTo>
                  <a:lnTo>
                    <a:pt x="721" y="1225"/>
                  </a:lnTo>
                  <a:lnTo>
                    <a:pt x="722" y="1222"/>
                  </a:lnTo>
                  <a:lnTo>
                    <a:pt x="724" y="1218"/>
                  </a:lnTo>
                  <a:lnTo>
                    <a:pt x="725" y="1215"/>
                  </a:lnTo>
                  <a:lnTo>
                    <a:pt x="727" y="1211"/>
                  </a:lnTo>
                  <a:lnTo>
                    <a:pt x="728" y="1206"/>
                  </a:lnTo>
                  <a:lnTo>
                    <a:pt x="730" y="1203"/>
                  </a:lnTo>
                  <a:lnTo>
                    <a:pt x="733" y="1199"/>
                  </a:lnTo>
                  <a:lnTo>
                    <a:pt x="734" y="1196"/>
                  </a:lnTo>
                  <a:lnTo>
                    <a:pt x="737" y="1193"/>
                  </a:lnTo>
                  <a:lnTo>
                    <a:pt x="740" y="1190"/>
                  </a:lnTo>
                  <a:lnTo>
                    <a:pt x="743" y="1187"/>
                  </a:lnTo>
                  <a:lnTo>
                    <a:pt x="743" y="1187"/>
                  </a:lnTo>
                  <a:lnTo>
                    <a:pt x="750" y="1182"/>
                  </a:lnTo>
                  <a:lnTo>
                    <a:pt x="756" y="1176"/>
                  </a:lnTo>
                  <a:lnTo>
                    <a:pt x="762" y="1170"/>
                  </a:lnTo>
                  <a:lnTo>
                    <a:pt x="767" y="1163"/>
                  </a:lnTo>
                  <a:lnTo>
                    <a:pt x="773" y="1155"/>
                  </a:lnTo>
                  <a:lnTo>
                    <a:pt x="778" y="1147"/>
                  </a:lnTo>
                  <a:lnTo>
                    <a:pt x="782" y="1139"/>
                  </a:lnTo>
                  <a:lnTo>
                    <a:pt x="788" y="1129"/>
                  </a:lnTo>
                  <a:lnTo>
                    <a:pt x="792" y="1121"/>
                  </a:lnTo>
                  <a:lnTo>
                    <a:pt x="795" y="1112"/>
                  </a:lnTo>
                  <a:lnTo>
                    <a:pt x="799" y="1102"/>
                  </a:lnTo>
                  <a:lnTo>
                    <a:pt x="802" y="1091"/>
                  </a:lnTo>
                  <a:lnTo>
                    <a:pt x="804" y="1083"/>
                  </a:lnTo>
                  <a:lnTo>
                    <a:pt x="805" y="1073"/>
                  </a:lnTo>
                  <a:lnTo>
                    <a:pt x="807" y="1062"/>
                  </a:lnTo>
                  <a:lnTo>
                    <a:pt x="807" y="1054"/>
                  </a:lnTo>
                  <a:lnTo>
                    <a:pt x="807" y="1054"/>
                  </a:lnTo>
                  <a:lnTo>
                    <a:pt x="807" y="1052"/>
                  </a:lnTo>
                  <a:lnTo>
                    <a:pt x="807" y="1051"/>
                  </a:lnTo>
                  <a:lnTo>
                    <a:pt x="807" y="1049"/>
                  </a:lnTo>
                  <a:lnTo>
                    <a:pt x="807" y="1048"/>
                  </a:lnTo>
                  <a:lnTo>
                    <a:pt x="807" y="1046"/>
                  </a:lnTo>
                  <a:lnTo>
                    <a:pt x="807" y="1045"/>
                  </a:lnTo>
                  <a:lnTo>
                    <a:pt x="807" y="1043"/>
                  </a:lnTo>
                  <a:lnTo>
                    <a:pt x="807" y="1041"/>
                  </a:lnTo>
                  <a:lnTo>
                    <a:pt x="807" y="1041"/>
                  </a:lnTo>
                  <a:lnTo>
                    <a:pt x="807" y="1035"/>
                  </a:lnTo>
                  <a:lnTo>
                    <a:pt x="808" y="1030"/>
                  </a:lnTo>
                  <a:lnTo>
                    <a:pt x="810" y="1025"/>
                  </a:lnTo>
                  <a:lnTo>
                    <a:pt x="811" y="1017"/>
                  </a:lnTo>
                  <a:lnTo>
                    <a:pt x="814" y="1012"/>
                  </a:lnTo>
                  <a:lnTo>
                    <a:pt x="815" y="1006"/>
                  </a:lnTo>
                  <a:lnTo>
                    <a:pt x="817" y="1001"/>
                  </a:lnTo>
                  <a:lnTo>
                    <a:pt x="818" y="996"/>
                  </a:lnTo>
                  <a:lnTo>
                    <a:pt x="818" y="996"/>
                  </a:lnTo>
                  <a:lnTo>
                    <a:pt x="821" y="990"/>
                  </a:lnTo>
                  <a:lnTo>
                    <a:pt x="821" y="984"/>
                  </a:lnTo>
                  <a:lnTo>
                    <a:pt x="823" y="978"/>
                  </a:lnTo>
                  <a:lnTo>
                    <a:pt x="823" y="972"/>
                  </a:lnTo>
                  <a:lnTo>
                    <a:pt x="823" y="966"/>
                  </a:lnTo>
                  <a:lnTo>
                    <a:pt x="823" y="961"/>
                  </a:lnTo>
                  <a:lnTo>
                    <a:pt x="824" y="955"/>
                  </a:lnTo>
                  <a:lnTo>
                    <a:pt x="826" y="949"/>
                  </a:lnTo>
                  <a:lnTo>
                    <a:pt x="826" y="949"/>
                  </a:lnTo>
                  <a:lnTo>
                    <a:pt x="828" y="942"/>
                  </a:lnTo>
                  <a:lnTo>
                    <a:pt x="830" y="937"/>
                  </a:lnTo>
                  <a:lnTo>
                    <a:pt x="833" y="932"/>
                  </a:lnTo>
                  <a:lnTo>
                    <a:pt x="836" y="926"/>
                  </a:lnTo>
                  <a:lnTo>
                    <a:pt x="840" y="921"/>
                  </a:lnTo>
                  <a:lnTo>
                    <a:pt x="843" y="917"/>
                  </a:lnTo>
                  <a:lnTo>
                    <a:pt x="846" y="911"/>
                  </a:lnTo>
                  <a:lnTo>
                    <a:pt x="850" y="907"/>
                  </a:lnTo>
                  <a:lnTo>
                    <a:pt x="855" y="903"/>
                  </a:lnTo>
                  <a:lnTo>
                    <a:pt x="858" y="898"/>
                  </a:lnTo>
                  <a:lnTo>
                    <a:pt x="862" y="895"/>
                  </a:lnTo>
                  <a:lnTo>
                    <a:pt x="866" y="891"/>
                  </a:lnTo>
                  <a:lnTo>
                    <a:pt x="871" y="887"/>
                  </a:lnTo>
                  <a:lnTo>
                    <a:pt x="873" y="882"/>
                  </a:lnTo>
                  <a:lnTo>
                    <a:pt x="878" y="878"/>
                  </a:lnTo>
                  <a:lnTo>
                    <a:pt x="882" y="875"/>
                  </a:lnTo>
                  <a:lnTo>
                    <a:pt x="882" y="846"/>
                  </a:lnTo>
                  <a:lnTo>
                    <a:pt x="882" y="846"/>
                  </a:lnTo>
                  <a:lnTo>
                    <a:pt x="884" y="843"/>
                  </a:lnTo>
                  <a:lnTo>
                    <a:pt x="885" y="840"/>
                  </a:lnTo>
                  <a:lnTo>
                    <a:pt x="887" y="837"/>
                  </a:lnTo>
                  <a:lnTo>
                    <a:pt x="888" y="834"/>
                  </a:lnTo>
                  <a:lnTo>
                    <a:pt x="888" y="830"/>
                  </a:lnTo>
                  <a:lnTo>
                    <a:pt x="889" y="827"/>
                  </a:lnTo>
                  <a:lnTo>
                    <a:pt x="889" y="823"/>
                  </a:lnTo>
                  <a:lnTo>
                    <a:pt x="889" y="818"/>
                  </a:lnTo>
                  <a:lnTo>
                    <a:pt x="891" y="815"/>
                  </a:lnTo>
                  <a:lnTo>
                    <a:pt x="891" y="811"/>
                  </a:lnTo>
                  <a:lnTo>
                    <a:pt x="892" y="808"/>
                  </a:lnTo>
                  <a:lnTo>
                    <a:pt x="892" y="804"/>
                  </a:lnTo>
                  <a:lnTo>
                    <a:pt x="894" y="801"/>
                  </a:lnTo>
                  <a:lnTo>
                    <a:pt x="895" y="797"/>
                  </a:lnTo>
                  <a:lnTo>
                    <a:pt x="897" y="794"/>
                  </a:lnTo>
                  <a:lnTo>
                    <a:pt x="900" y="791"/>
                  </a:lnTo>
                  <a:lnTo>
                    <a:pt x="900" y="791"/>
                  </a:lnTo>
                  <a:lnTo>
                    <a:pt x="903" y="786"/>
                  </a:lnTo>
                  <a:lnTo>
                    <a:pt x="907" y="782"/>
                  </a:lnTo>
                  <a:lnTo>
                    <a:pt x="911" y="778"/>
                  </a:lnTo>
                  <a:lnTo>
                    <a:pt x="914" y="775"/>
                  </a:lnTo>
                  <a:lnTo>
                    <a:pt x="919" y="770"/>
                  </a:lnTo>
                  <a:lnTo>
                    <a:pt x="923" y="767"/>
                  </a:lnTo>
                  <a:lnTo>
                    <a:pt x="927" y="763"/>
                  </a:lnTo>
                  <a:lnTo>
                    <a:pt x="933" y="760"/>
                  </a:lnTo>
                  <a:lnTo>
                    <a:pt x="937" y="757"/>
                  </a:lnTo>
                  <a:lnTo>
                    <a:pt x="942" y="754"/>
                  </a:lnTo>
                  <a:lnTo>
                    <a:pt x="948" y="751"/>
                  </a:lnTo>
                  <a:lnTo>
                    <a:pt x="952" y="749"/>
                  </a:lnTo>
                  <a:lnTo>
                    <a:pt x="958" y="746"/>
                  </a:lnTo>
                  <a:lnTo>
                    <a:pt x="962" y="743"/>
                  </a:lnTo>
                  <a:lnTo>
                    <a:pt x="968" y="740"/>
                  </a:lnTo>
                  <a:lnTo>
                    <a:pt x="974" y="738"/>
                  </a:lnTo>
                  <a:lnTo>
                    <a:pt x="974" y="738"/>
                  </a:lnTo>
                  <a:lnTo>
                    <a:pt x="977" y="735"/>
                  </a:lnTo>
                  <a:lnTo>
                    <a:pt x="981" y="734"/>
                  </a:lnTo>
                  <a:lnTo>
                    <a:pt x="984" y="733"/>
                  </a:lnTo>
                  <a:lnTo>
                    <a:pt x="987" y="730"/>
                  </a:lnTo>
                  <a:lnTo>
                    <a:pt x="991" y="728"/>
                  </a:lnTo>
                  <a:lnTo>
                    <a:pt x="994" y="725"/>
                  </a:lnTo>
                  <a:lnTo>
                    <a:pt x="998" y="722"/>
                  </a:lnTo>
                  <a:lnTo>
                    <a:pt x="1001" y="721"/>
                  </a:lnTo>
                  <a:lnTo>
                    <a:pt x="1006" y="718"/>
                  </a:lnTo>
                  <a:lnTo>
                    <a:pt x="1009" y="717"/>
                  </a:lnTo>
                  <a:lnTo>
                    <a:pt x="1013" y="715"/>
                  </a:lnTo>
                  <a:lnTo>
                    <a:pt x="1016" y="712"/>
                  </a:lnTo>
                  <a:lnTo>
                    <a:pt x="1019" y="711"/>
                  </a:lnTo>
                  <a:lnTo>
                    <a:pt x="1023" y="709"/>
                  </a:lnTo>
                  <a:lnTo>
                    <a:pt x="1026" y="708"/>
                  </a:lnTo>
                  <a:lnTo>
                    <a:pt x="1029" y="706"/>
                  </a:lnTo>
                  <a:lnTo>
                    <a:pt x="1029" y="706"/>
                  </a:lnTo>
                  <a:lnTo>
                    <a:pt x="1035" y="705"/>
                  </a:lnTo>
                  <a:lnTo>
                    <a:pt x="1039" y="704"/>
                  </a:lnTo>
                  <a:lnTo>
                    <a:pt x="1044" y="702"/>
                  </a:lnTo>
                  <a:lnTo>
                    <a:pt x="1048" y="702"/>
                  </a:lnTo>
                  <a:lnTo>
                    <a:pt x="1052" y="699"/>
                  </a:lnTo>
                  <a:lnTo>
                    <a:pt x="1055" y="698"/>
                  </a:lnTo>
                  <a:lnTo>
                    <a:pt x="1060" y="696"/>
                  </a:lnTo>
                  <a:lnTo>
                    <a:pt x="1064" y="693"/>
                  </a:lnTo>
                  <a:lnTo>
                    <a:pt x="1064" y="693"/>
                  </a:lnTo>
                  <a:lnTo>
                    <a:pt x="1067" y="692"/>
                  </a:lnTo>
                  <a:lnTo>
                    <a:pt x="1068" y="689"/>
                  </a:lnTo>
                  <a:lnTo>
                    <a:pt x="1073" y="688"/>
                  </a:lnTo>
                  <a:lnTo>
                    <a:pt x="1076" y="685"/>
                  </a:lnTo>
                  <a:lnTo>
                    <a:pt x="1078" y="683"/>
                  </a:lnTo>
                  <a:lnTo>
                    <a:pt x="1081" y="680"/>
                  </a:lnTo>
                  <a:lnTo>
                    <a:pt x="1084" y="677"/>
                  </a:lnTo>
                  <a:lnTo>
                    <a:pt x="1087" y="676"/>
                  </a:lnTo>
                  <a:lnTo>
                    <a:pt x="1090" y="673"/>
                  </a:lnTo>
                  <a:lnTo>
                    <a:pt x="1094" y="672"/>
                  </a:lnTo>
                  <a:lnTo>
                    <a:pt x="1097" y="670"/>
                  </a:lnTo>
                  <a:lnTo>
                    <a:pt x="1100" y="669"/>
                  </a:lnTo>
                  <a:lnTo>
                    <a:pt x="1105" y="667"/>
                  </a:lnTo>
                  <a:lnTo>
                    <a:pt x="1107" y="666"/>
                  </a:lnTo>
                  <a:lnTo>
                    <a:pt x="1110" y="664"/>
                  </a:lnTo>
                  <a:lnTo>
                    <a:pt x="1113" y="664"/>
                  </a:lnTo>
                  <a:lnTo>
                    <a:pt x="1113" y="664"/>
                  </a:lnTo>
                  <a:lnTo>
                    <a:pt x="1125" y="661"/>
                  </a:lnTo>
                  <a:lnTo>
                    <a:pt x="1134" y="658"/>
                  </a:lnTo>
                  <a:lnTo>
                    <a:pt x="1144" y="656"/>
                  </a:lnTo>
                  <a:lnTo>
                    <a:pt x="1153" y="651"/>
                  </a:lnTo>
                  <a:lnTo>
                    <a:pt x="1160" y="645"/>
                  </a:lnTo>
                  <a:lnTo>
                    <a:pt x="1167" y="640"/>
                  </a:lnTo>
                  <a:lnTo>
                    <a:pt x="1174" y="634"/>
                  </a:lnTo>
                  <a:lnTo>
                    <a:pt x="1180" y="627"/>
                  </a:lnTo>
                  <a:lnTo>
                    <a:pt x="1186" y="619"/>
                  </a:lnTo>
                  <a:lnTo>
                    <a:pt x="1192" y="612"/>
                  </a:lnTo>
                  <a:lnTo>
                    <a:pt x="1196" y="603"/>
                  </a:lnTo>
                  <a:lnTo>
                    <a:pt x="1201" y="595"/>
                  </a:lnTo>
                  <a:lnTo>
                    <a:pt x="1203" y="584"/>
                  </a:lnTo>
                  <a:lnTo>
                    <a:pt x="1206" y="574"/>
                  </a:lnTo>
                  <a:lnTo>
                    <a:pt x="1209" y="564"/>
                  </a:lnTo>
                  <a:lnTo>
                    <a:pt x="1212" y="552"/>
                  </a:lnTo>
                  <a:lnTo>
                    <a:pt x="1212" y="552"/>
                  </a:lnTo>
                  <a:lnTo>
                    <a:pt x="1212" y="550"/>
                  </a:lnTo>
                  <a:lnTo>
                    <a:pt x="1212" y="547"/>
                  </a:lnTo>
                  <a:lnTo>
                    <a:pt x="1214" y="544"/>
                  </a:lnTo>
                  <a:lnTo>
                    <a:pt x="1215" y="539"/>
                  </a:lnTo>
                  <a:lnTo>
                    <a:pt x="1215" y="535"/>
                  </a:lnTo>
                  <a:lnTo>
                    <a:pt x="1216" y="531"/>
                  </a:lnTo>
                  <a:lnTo>
                    <a:pt x="1218" y="526"/>
                  </a:lnTo>
                  <a:lnTo>
                    <a:pt x="1218" y="522"/>
                  </a:lnTo>
                  <a:lnTo>
                    <a:pt x="1219" y="518"/>
                  </a:lnTo>
                  <a:lnTo>
                    <a:pt x="1221" y="513"/>
                  </a:lnTo>
                  <a:lnTo>
                    <a:pt x="1221" y="509"/>
                  </a:lnTo>
                  <a:lnTo>
                    <a:pt x="1222" y="504"/>
                  </a:lnTo>
                  <a:lnTo>
                    <a:pt x="1222" y="502"/>
                  </a:lnTo>
                  <a:lnTo>
                    <a:pt x="1222" y="499"/>
                  </a:lnTo>
                  <a:lnTo>
                    <a:pt x="1222" y="496"/>
                  </a:lnTo>
                  <a:lnTo>
                    <a:pt x="1222" y="493"/>
                  </a:lnTo>
                  <a:lnTo>
                    <a:pt x="1222" y="493"/>
                  </a:lnTo>
                  <a:lnTo>
                    <a:pt x="1222" y="488"/>
                  </a:lnTo>
                  <a:lnTo>
                    <a:pt x="1224" y="483"/>
                  </a:lnTo>
                  <a:lnTo>
                    <a:pt x="1225" y="478"/>
                  </a:lnTo>
                  <a:lnTo>
                    <a:pt x="1228" y="474"/>
                  </a:lnTo>
                  <a:lnTo>
                    <a:pt x="1231" y="470"/>
                  </a:lnTo>
                  <a:lnTo>
                    <a:pt x="1235" y="464"/>
                  </a:lnTo>
                  <a:lnTo>
                    <a:pt x="1240" y="459"/>
                  </a:lnTo>
                  <a:lnTo>
                    <a:pt x="1244" y="455"/>
                  </a:lnTo>
                  <a:lnTo>
                    <a:pt x="1250" y="451"/>
                  </a:lnTo>
                  <a:lnTo>
                    <a:pt x="1254" y="446"/>
                  </a:lnTo>
                  <a:lnTo>
                    <a:pt x="1259" y="442"/>
                  </a:lnTo>
                  <a:lnTo>
                    <a:pt x="1264" y="438"/>
                  </a:lnTo>
                  <a:lnTo>
                    <a:pt x="1269" y="435"/>
                  </a:lnTo>
                  <a:lnTo>
                    <a:pt x="1273" y="430"/>
                  </a:lnTo>
                  <a:lnTo>
                    <a:pt x="1278" y="427"/>
                  </a:lnTo>
                  <a:lnTo>
                    <a:pt x="1282" y="425"/>
                  </a:lnTo>
                  <a:lnTo>
                    <a:pt x="1280" y="429"/>
                  </a:lnTo>
                  <a:lnTo>
                    <a:pt x="1247" y="391"/>
                  </a:lnTo>
                  <a:lnTo>
                    <a:pt x="949" y="587"/>
                  </a:lnTo>
                  <a:lnTo>
                    <a:pt x="949" y="587"/>
                  </a:lnTo>
                  <a:lnTo>
                    <a:pt x="949" y="584"/>
                  </a:lnTo>
                  <a:lnTo>
                    <a:pt x="948" y="581"/>
                  </a:lnTo>
                  <a:lnTo>
                    <a:pt x="946" y="580"/>
                  </a:lnTo>
                  <a:lnTo>
                    <a:pt x="946" y="577"/>
                  </a:lnTo>
                  <a:lnTo>
                    <a:pt x="945" y="574"/>
                  </a:lnTo>
                  <a:lnTo>
                    <a:pt x="943" y="571"/>
                  </a:lnTo>
                  <a:lnTo>
                    <a:pt x="942" y="570"/>
                  </a:lnTo>
                  <a:lnTo>
                    <a:pt x="940" y="567"/>
                  </a:lnTo>
                  <a:lnTo>
                    <a:pt x="940" y="567"/>
                  </a:lnTo>
                  <a:lnTo>
                    <a:pt x="937" y="564"/>
                  </a:lnTo>
                  <a:lnTo>
                    <a:pt x="935" y="563"/>
                  </a:lnTo>
                  <a:lnTo>
                    <a:pt x="930" y="561"/>
                  </a:lnTo>
                  <a:lnTo>
                    <a:pt x="927" y="560"/>
                  </a:lnTo>
                  <a:lnTo>
                    <a:pt x="923" y="558"/>
                  </a:lnTo>
                  <a:lnTo>
                    <a:pt x="920" y="555"/>
                  </a:lnTo>
                  <a:lnTo>
                    <a:pt x="917" y="552"/>
                  </a:lnTo>
                  <a:lnTo>
                    <a:pt x="917" y="550"/>
                  </a:lnTo>
                  <a:lnTo>
                    <a:pt x="917" y="550"/>
                  </a:lnTo>
                  <a:lnTo>
                    <a:pt x="917" y="547"/>
                  </a:lnTo>
                  <a:lnTo>
                    <a:pt x="920" y="544"/>
                  </a:lnTo>
                  <a:lnTo>
                    <a:pt x="923" y="542"/>
                  </a:lnTo>
                  <a:lnTo>
                    <a:pt x="926" y="539"/>
                  </a:lnTo>
                  <a:lnTo>
                    <a:pt x="929" y="538"/>
                  </a:lnTo>
                  <a:lnTo>
                    <a:pt x="932" y="536"/>
                  </a:lnTo>
                  <a:lnTo>
                    <a:pt x="935" y="534"/>
                  </a:lnTo>
                  <a:lnTo>
                    <a:pt x="935" y="531"/>
                  </a:lnTo>
                  <a:lnTo>
                    <a:pt x="935" y="531"/>
                  </a:lnTo>
                  <a:lnTo>
                    <a:pt x="933" y="526"/>
                  </a:lnTo>
                  <a:lnTo>
                    <a:pt x="932" y="523"/>
                  </a:lnTo>
                  <a:lnTo>
                    <a:pt x="929" y="523"/>
                  </a:lnTo>
                  <a:lnTo>
                    <a:pt x="926" y="522"/>
                  </a:lnTo>
                  <a:lnTo>
                    <a:pt x="926" y="522"/>
                  </a:lnTo>
                  <a:lnTo>
                    <a:pt x="923" y="523"/>
                  </a:lnTo>
                  <a:lnTo>
                    <a:pt x="919" y="525"/>
                  </a:lnTo>
                  <a:lnTo>
                    <a:pt x="914" y="528"/>
                  </a:lnTo>
                  <a:lnTo>
                    <a:pt x="910" y="532"/>
                  </a:lnTo>
                  <a:lnTo>
                    <a:pt x="907" y="536"/>
                  </a:lnTo>
                  <a:lnTo>
                    <a:pt x="903" y="541"/>
                  </a:lnTo>
                  <a:lnTo>
                    <a:pt x="901" y="545"/>
                  </a:lnTo>
                  <a:lnTo>
                    <a:pt x="900" y="550"/>
                  </a:lnTo>
                  <a:lnTo>
                    <a:pt x="900" y="550"/>
                  </a:lnTo>
                  <a:lnTo>
                    <a:pt x="901" y="554"/>
                  </a:lnTo>
                  <a:lnTo>
                    <a:pt x="903" y="558"/>
                  </a:lnTo>
                  <a:lnTo>
                    <a:pt x="904" y="561"/>
                  </a:lnTo>
                  <a:lnTo>
                    <a:pt x="907" y="564"/>
                  </a:lnTo>
                  <a:lnTo>
                    <a:pt x="910" y="565"/>
                  </a:lnTo>
                  <a:lnTo>
                    <a:pt x="914" y="568"/>
                  </a:lnTo>
                  <a:lnTo>
                    <a:pt x="917" y="570"/>
                  </a:lnTo>
                  <a:lnTo>
                    <a:pt x="920" y="573"/>
                  </a:lnTo>
                  <a:lnTo>
                    <a:pt x="920" y="573"/>
                  </a:lnTo>
                  <a:lnTo>
                    <a:pt x="921" y="576"/>
                  </a:lnTo>
                  <a:lnTo>
                    <a:pt x="923" y="579"/>
                  </a:lnTo>
                  <a:lnTo>
                    <a:pt x="923" y="580"/>
                  </a:lnTo>
                  <a:lnTo>
                    <a:pt x="923" y="583"/>
                  </a:lnTo>
                  <a:lnTo>
                    <a:pt x="923" y="586"/>
                  </a:lnTo>
                  <a:lnTo>
                    <a:pt x="921" y="589"/>
                  </a:lnTo>
                  <a:lnTo>
                    <a:pt x="921" y="590"/>
                  </a:lnTo>
                  <a:lnTo>
                    <a:pt x="921" y="593"/>
                  </a:lnTo>
                  <a:lnTo>
                    <a:pt x="921" y="593"/>
                  </a:lnTo>
                  <a:lnTo>
                    <a:pt x="921" y="597"/>
                  </a:lnTo>
                  <a:lnTo>
                    <a:pt x="923" y="602"/>
                  </a:lnTo>
                  <a:lnTo>
                    <a:pt x="926" y="606"/>
                  </a:lnTo>
                  <a:lnTo>
                    <a:pt x="929" y="611"/>
                  </a:lnTo>
                  <a:lnTo>
                    <a:pt x="932" y="613"/>
                  </a:lnTo>
                  <a:lnTo>
                    <a:pt x="933" y="618"/>
                  </a:lnTo>
                  <a:lnTo>
                    <a:pt x="935" y="624"/>
                  </a:lnTo>
                  <a:lnTo>
                    <a:pt x="936" y="628"/>
                  </a:lnTo>
                  <a:lnTo>
                    <a:pt x="936" y="628"/>
                  </a:lnTo>
                  <a:lnTo>
                    <a:pt x="936" y="629"/>
                  </a:lnTo>
                  <a:lnTo>
                    <a:pt x="935" y="631"/>
                  </a:lnTo>
                  <a:lnTo>
                    <a:pt x="933" y="632"/>
                  </a:lnTo>
                  <a:lnTo>
                    <a:pt x="932" y="635"/>
                  </a:lnTo>
                  <a:lnTo>
                    <a:pt x="930" y="637"/>
                  </a:lnTo>
                  <a:lnTo>
                    <a:pt x="929" y="638"/>
                  </a:lnTo>
                  <a:lnTo>
                    <a:pt x="927" y="640"/>
                  </a:lnTo>
                  <a:lnTo>
                    <a:pt x="926" y="640"/>
                  </a:lnTo>
                  <a:lnTo>
                    <a:pt x="926" y="640"/>
                  </a:lnTo>
                  <a:lnTo>
                    <a:pt x="923" y="640"/>
                  </a:lnTo>
                  <a:lnTo>
                    <a:pt x="920" y="638"/>
                  </a:lnTo>
                  <a:lnTo>
                    <a:pt x="919" y="637"/>
                  </a:lnTo>
                  <a:lnTo>
                    <a:pt x="916" y="635"/>
                  </a:lnTo>
                  <a:lnTo>
                    <a:pt x="914" y="634"/>
                  </a:lnTo>
                  <a:lnTo>
                    <a:pt x="913" y="632"/>
                  </a:lnTo>
                  <a:lnTo>
                    <a:pt x="910" y="631"/>
                  </a:lnTo>
                  <a:lnTo>
                    <a:pt x="908" y="631"/>
                  </a:lnTo>
                  <a:lnTo>
                    <a:pt x="908" y="631"/>
                  </a:lnTo>
                  <a:lnTo>
                    <a:pt x="905" y="631"/>
                  </a:lnTo>
                  <a:lnTo>
                    <a:pt x="904" y="632"/>
                  </a:lnTo>
                  <a:lnTo>
                    <a:pt x="903" y="632"/>
                  </a:lnTo>
                  <a:lnTo>
                    <a:pt x="901" y="634"/>
                  </a:lnTo>
                  <a:lnTo>
                    <a:pt x="900" y="635"/>
                  </a:lnTo>
                  <a:lnTo>
                    <a:pt x="900" y="637"/>
                  </a:lnTo>
                  <a:lnTo>
                    <a:pt x="898" y="637"/>
                  </a:lnTo>
                  <a:lnTo>
                    <a:pt x="897" y="637"/>
                  </a:lnTo>
                  <a:lnTo>
                    <a:pt x="897" y="637"/>
                  </a:lnTo>
                  <a:lnTo>
                    <a:pt x="892" y="637"/>
                  </a:lnTo>
                  <a:lnTo>
                    <a:pt x="891" y="635"/>
                  </a:lnTo>
                  <a:lnTo>
                    <a:pt x="888" y="632"/>
                  </a:lnTo>
                  <a:lnTo>
                    <a:pt x="887" y="629"/>
                  </a:lnTo>
                  <a:lnTo>
                    <a:pt x="884" y="627"/>
                  </a:lnTo>
                  <a:lnTo>
                    <a:pt x="882" y="625"/>
                  </a:lnTo>
                  <a:lnTo>
                    <a:pt x="879" y="624"/>
                  </a:lnTo>
                  <a:lnTo>
                    <a:pt x="876" y="622"/>
                  </a:lnTo>
                  <a:lnTo>
                    <a:pt x="876" y="622"/>
                  </a:lnTo>
                  <a:lnTo>
                    <a:pt x="873" y="624"/>
                  </a:lnTo>
                  <a:lnTo>
                    <a:pt x="872" y="624"/>
                  </a:lnTo>
                  <a:lnTo>
                    <a:pt x="869" y="627"/>
                  </a:lnTo>
                  <a:lnTo>
                    <a:pt x="868" y="628"/>
                  </a:lnTo>
                  <a:lnTo>
                    <a:pt x="866" y="631"/>
                  </a:lnTo>
                  <a:lnTo>
                    <a:pt x="866" y="634"/>
                  </a:lnTo>
                  <a:lnTo>
                    <a:pt x="865" y="635"/>
                  </a:lnTo>
                  <a:lnTo>
                    <a:pt x="863" y="637"/>
                  </a:lnTo>
                  <a:lnTo>
                    <a:pt x="863" y="637"/>
                  </a:lnTo>
                  <a:lnTo>
                    <a:pt x="862" y="635"/>
                  </a:lnTo>
                  <a:lnTo>
                    <a:pt x="860" y="634"/>
                  </a:lnTo>
                  <a:lnTo>
                    <a:pt x="858" y="632"/>
                  </a:lnTo>
                  <a:lnTo>
                    <a:pt x="856" y="632"/>
                  </a:lnTo>
                  <a:lnTo>
                    <a:pt x="856" y="632"/>
                  </a:lnTo>
                  <a:lnTo>
                    <a:pt x="852" y="632"/>
                  </a:lnTo>
                  <a:lnTo>
                    <a:pt x="849" y="632"/>
                  </a:lnTo>
                  <a:lnTo>
                    <a:pt x="846" y="632"/>
                  </a:lnTo>
                  <a:lnTo>
                    <a:pt x="843" y="632"/>
                  </a:lnTo>
                  <a:lnTo>
                    <a:pt x="840" y="632"/>
                  </a:lnTo>
                  <a:lnTo>
                    <a:pt x="839" y="632"/>
                  </a:lnTo>
                  <a:lnTo>
                    <a:pt x="836" y="632"/>
                  </a:lnTo>
                  <a:lnTo>
                    <a:pt x="831" y="632"/>
                  </a:lnTo>
                  <a:lnTo>
                    <a:pt x="831" y="632"/>
                  </a:lnTo>
                  <a:lnTo>
                    <a:pt x="828" y="632"/>
                  </a:lnTo>
                  <a:lnTo>
                    <a:pt x="827" y="634"/>
                  </a:lnTo>
                  <a:lnTo>
                    <a:pt x="826" y="635"/>
                  </a:lnTo>
                  <a:lnTo>
                    <a:pt x="824" y="637"/>
                  </a:lnTo>
                  <a:lnTo>
                    <a:pt x="824" y="637"/>
                  </a:lnTo>
                  <a:lnTo>
                    <a:pt x="821" y="635"/>
                  </a:lnTo>
                  <a:lnTo>
                    <a:pt x="821" y="634"/>
                  </a:lnTo>
                  <a:lnTo>
                    <a:pt x="820" y="632"/>
                  </a:lnTo>
                  <a:lnTo>
                    <a:pt x="820" y="631"/>
                  </a:lnTo>
                  <a:lnTo>
                    <a:pt x="820" y="628"/>
                  </a:lnTo>
                  <a:lnTo>
                    <a:pt x="820" y="627"/>
                  </a:lnTo>
                  <a:lnTo>
                    <a:pt x="820" y="625"/>
                  </a:lnTo>
                  <a:lnTo>
                    <a:pt x="818" y="622"/>
                  </a:lnTo>
                  <a:lnTo>
                    <a:pt x="818" y="622"/>
                  </a:lnTo>
                  <a:lnTo>
                    <a:pt x="817" y="619"/>
                  </a:lnTo>
                  <a:lnTo>
                    <a:pt x="815" y="618"/>
                  </a:lnTo>
                  <a:lnTo>
                    <a:pt x="814" y="616"/>
                  </a:lnTo>
                  <a:lnTo>
                    <a:pt x="811" y="616"/>
                  </a:lnTo>
                  <a:lnTo>
                    <a:pt x="808" y="615"/>
                  </a:lnTo>
                  <a:lnTo>
                    <a:pt x="807" y="613"/>
                  </a:lnTo>
                  <a:lnTo>
                    <a:pt x="805" y="612"/>
                  </a:lnTo>
                  <a:lnTo>
                    <a:pt x="805" y="611"/>
                  </a:lnTo>
                  <a:lnTo>
                    <a:pt x="805" y="611"/>
                  </a:lnTo>
                  <a:lnTo>
                    <a:pt x="805" y="606"/>
                  </a:lnTo>
                  <a:lnTo>
                    <a:pt x="805" y="602"/>
                  </a:lnTo>
                  <a:lnTo>
                    <a:pt x="805" y="599"/>
                  </a:lnTo>
                  <a:lnTo>
                    <a:pt x="805" y="595"/>
                  </a:lnTo>
                  <a:lnTo>
                    <a:pt x="805" y="592"/>
                  </a:lnTo>
                  <a:lnTo>
                    <a:pt x="805" y="589"/>
                  </a:lnTo>
                  <a:lnTo>
                    <a:pt x="805" y="586"/>
                  </a:lnTo>
                  <a:lnTo>
                    <a:pt x="805" y="581"/>
                  </a:lnTo>
                  <a:lnTo>
                    <a:pt x="805" y="581"/>
                  </a:lnTo>
                  <a:lnTo>
                    <a:pt x="804" y="581"/>
                  </a:lnTo>
                  <a:lnTo>
                    <a:pt x="802" y="581"/>
                  </a:lnTo>
                  <a:lnTo>
                    <a:pt x="801" y="581"/>
                  </a:lnTo>
                  <a:lnTo>
                    <a:pt x="799" y="581"/>
                  </a:lnTo>
                  <a:lnTo>
                    <a:pt x="799" y="581"/>
                  </a:lnTo>
                  <a:lnTo>
                    <a:pt x="798" y="581"/>
                  </a:lnTo>
                  <a:lnTo>
                    <a:pt x="796" y="581"/>
                  </a:lnTo>
                  <a:lnTo>
                    <a:pt x="795" y="581"/>
                  </a:lnTo>
                  <a:lnTo>
                    <a:pt x="795" y="581"/>
                  </a:lnTo>
                  <a:lnTo>
                    <a:pt x="789" y="583"/>
                  </a:lnTo>
                  <a:lnTo>
                    <a:pt x="786" y="587"/>
                  </a:lnTo>
                  <a:lnTo>
                    <a:pt x="785" y="593"/>
                  </a:lnTo>
                  <a:lnTo>
                    <a:pt x="783" y="599"/>
                  </a:lnTo>
                  <a:lnTo>
                    <a:pt x="782" y="606"/>
                  </a:lnTo>
                  <a:lnTo>
                    <a:pt x="782" y="611"/>
                  </a:lnTo>
                  <a:lnTo>
                    <a:pt x="779" y="615"/>
                  </a:lnTo>
                  <a:lnTo>
                    <a:pt x="775" y="616"/>
                  </a:lnTo>
                  <a:lnTo>
                    <a:pt x="775" y="616"/>
                  </a:lnTo>
                  <a:lnTo>
                    <a:pt x="773" y="616"/>
                  </a:lnTo>
                  <a:lnTo>
                    <a:pt x="770" y="613"/>
                  </a:lnTo>
                  <a:lnTo>
                    <a:pt x="766" y="611"/>
                  </a:lnTo>
                  <a:lnTo>
                    <a:pt x="760" y="608"/>
                  </a:lnTo>
                  <a:lnTo>
                    <a:pt x="756" y="605"/>
                  </a:lnTo>
                  <a:lnTo>
                    <a:pt x="751" y="602"/>
                  </a:lnTo>
                  <a:lnTo>
                    <a:pt x="749" y="599"/>
                  </a:lnTo>
                  <a:lnTo>
                    <a:pt x="747" y="597"/>
                  </a:lnTo>
                  <a:lnTo>
                    <a:pt x="747" y="597"/>
                  </a:lnTo>
                  <a:lnTo>
                    <a:pt x="749" y="595"/>
                  </a:lnTo>
                  <a:lnTo>
                    <a:pt x="749" y="592"/>
                  </a:lnTo>
                  <a:lnTo>
                    <a:pt x="750" y="590"/>
                  </a:lnTo>
                  <a:lnTo>
                    <a:pt x="751" y="590"/>
                  </a:lnTo>
                  <a:lnTo>
                    <a:pt x="753" y="589"/>
                  </a:lnTo>
                  <a:lnTo>
                    <a:pt x="754" y="587"/>
                  </a:lnTo>
                  <a:lnTo>
                    <a:pt x="754" y="586"/>
                  </a:lnTo>
                  <a:lnTo>
                    <a:pt x="754" y="583"/>
                  </a:lnTo>
                  <a:lnTo>
                    <a:pt x="754" y="583"/>
                  </a:lnTo>
                  <a:lnTo>
                    <a:pt x="754" y="581"/>
                  </a:lnTo>
                  <a:lnTo>
                    <a:pt x="754" y="580"/>
                  </a:lnTo>
                  <a:lnTo>
                    <a:pt x="753" y="579"/>
                  </a:lnTo>
                  <a:lnTo>
                    <a:pt x="751" y="577"/>
                  </a:lnTo>
                  <a:lnTo>
                    <a:pt x="750" y="576"/>
                  </a:lnTo>
                  <a:lnTo>
                    <a:pt x="749" y="573"/>
                  </a:lnTo>
                  <a:lnTo>
                    <a:pt x="749" y="571"/>
                  </a:lnTo>
                  <a:lnTo>
                    <a:pt x="747" y="568"/>
                  </a:lnTo>
                  <a:lnTo>
                    <a:pt x="747" y="568"/>
                  </a:lnTo>
                  <a:lnTo>
                    <a:pt x="747" y="567"/>
                  </a:lnTo>
                  <a:lnTo>
                    <a:pt x="749" y="565"/>
                  </a:lnTo>
                  <a:lnTo>
                    <a:pt x="749" y="564"/>
                  </a:lnTo>
                  <a:lnTo>
                    <a:pt x="750" y="563"/>
                  </a:lnTo>
                  <a:lnTo>
                    <a:pt x="750" y="563"/>
                  </a:lnTo>
                  <a:lnTo>
                    <a:pt x="750" y="561"/>
                  </a:lnTo>
                  <a:lnTo>
                    <a:pt x="751" y="560"/>
                  </a:lnTo>
                  <a:lnTo>
                    <a:pt x="751" y="560"/>
                  </a:lnTo>
                  <a:lnTo>
                    <a:pt x="751" y="560"/>
                  </a:lnTo>
                  <a:lnTo>
                    <a:pt x="747" y="557"/>
                  </a:lnTo>
                  <a:lnTo>
                    <a:pt x="741" y="554"/>
                  </a:lnTo>
                  <a:lnTo>
                    <a:pt x="735" y="552"/>
                  </a:lnTo>
                  <a:lnTo>
                    <a:pt x="731" y="552"/>
                  </a:lnTo>
                  <a:lnTo>
                    <a:pt x="725" y="551"/>
                  </a:lnTo>
                  <a:lnTo>
                    <a:pt x="721" y="551"/>
                  </a:lnTo>
                  <a:lnTo>
                    <a:pt x="715" y="550"/>
                  </a:lnTo>
                  <a:lnTo>
                    <a:pt x="711" y="548"/>
                  </a:lnTo>
                  <a:lnTo>
                    <a:pt x="711" y="548"/>
                  </a:lnTo>
                  <a:lnTo>
                    <a:pt x="705" y="545"/>
                  </a:lnTo>
                  <a:lnTo>
                    <a:pt x="702" y="542"/>
                  </a:lnTo>
                  <a:lnTo>
                    <a:pt x="699" y="538"/>
                  </a:lnTo>
                  <a:lnTo>
                    <a:pt x="696" y="534"/>
                  </a:lnTo>
                  <a:lnTo>
                    <a:pt x="695" y="529"/>
                  </a:lnTo>
                  <a:lnTo>
                    <a:pt x="692" y="525"/>
                  </a:lnTo>
                  <a:lnTo>
                    <a:pt x="690" y="520"/>
                  </a:lnTo>
                  <a:lnTo>
                    <a:pt x="686" y="516"/>
                  </a:lnTo>
                  <a:lnTo>
                    <a:pt x="686" y="516"/>
                  </a:lnTo>
                  <a:lnTo>
                    <a:pt x="685" y="515"/>
                  </a:lnTo>
                  <a:lnTo>
                    <a:pt x="683" y="515"/>
                  </a:lnTo>
                  <a:lnTo>
                    <a:pt x="680" y="513"/>
                  </a:lnTo>
                  <a:lnTo>
                    <a:pt x="679" y="512"/>
                  </a:lnTo>
                  <a:lnTo>
                    <a:pt x="676" y="510"/>
                  </a:lnTo>
                  <a:lnTo>
                    <a:pt x="674" y="509"/>
                  </a:lnTo>
                  <a:lnTo>
                    <a:pt x="673" y="507"/>
                  </a:lnTo>
                  <a:lnTo>
                    <a:pt x="673" y="504"/>
                  </a:lnTo>
                  <a:lnTo>
                    <a:pt x="673" y="504"/>
                  </a:lnTo>
                  <a:lnTo>
                    <a:pt x="674" y="502"/>
                  </a:lnTo>
                  <a:lnTo>
                    <a:pt x="676" y="497"/>
                  </a:lnTo>
                  <a:lnTo>
                    <a:pt x="679" y="493"/>
                  </a:lnTo>
                  <a:lnTo>
                    <a:pt x="683" y="490"/>
                  </a:lnTo>
                  <a:lnTo>
                    <a:pt x="686" y="486"/>
                  </a:lnTo>
                  <a:lnTo>
                    <a:pt x="689" y="481"/>
                  </a:lnTo>
                  <a:lnTo>
                    <a:pt x="690" y="477"/>
                  </a:lnTo>
                  <a:lnTo>
                    <a:pt x="692" y="473"/>
                  </a:lnTo>
                  <a:lnTo>
                    <a:pt x="692" y="473"/>
                  </a:lnTo>
                  <a:lnTo>
                    <a:pt x="687" y="471"/>
                  </a:lnTo>
                  <a:lnTo>
                    <a:pt x="685" y="470"/>
                  </a:lnTo>
                  <a:lnTo>
                    <a:pt x="682" y="468"/>
                  </a:lnTo>
                  <a:lnTo>
                    <a:pt x="679" y="465"/>
                  </a:lnTo>
                  <a:lnTo>
                    <a:pt x="677" y="464"/>
                  </a:lnTo>
                  <a:lnTo>
                    <a:pt x="674" y="461"/>
                  </a:lnTo>
                  <a:lnTo>
                    <a:pt x="671" y="459"/>
                  </a:lnTo>
                  <a:lnTo>
                    <a:pt x="669" y="457"/>
                  </a:lnTo>
                  <a:lnTo>
                    <a:pt x="669" y="457"/>
                  </a:lnTo>
                  <a:lnTo>
                    <a:pt x="669" y="454"/>
                  </a:lnTo>
                  <a:lnTo>
                    <a:pt x="670" y="451"/>
                  </a:lnTo>
                  <a:lnTo>
                    <a:pt x="673" y="451"/>
                  </a:lnTo>
                  <a:lnTo>
                    <a:pt x="676" y="451"/>
                  </a:lnTo>
                  <a:lnTo>
                    <a:pt x="676" y="451"/>
                  </a:lnTo>
                  <a:lnTo>
                    <a:pt x="680" y="451"/>
                  </a:lnTo>
                  <a:lnTo>
                    <a:pt x="683" y="451"/>
                  </a:lnTo>
                  <a:lnTo>
                    <a:pt x="686" y="452"/>
                  </a:lnTo>
                  <a:lnTo>
                    <a:pt x="689" y="454"/>
                  </a:lnTo>
                  <a:lnTo>
                    <a:pt x="690" y="455"/>
                  </a:lnTo>
                  <a:lnTo>
                    <a:pt x="693" y="457"/>
                  </a:lnTo>
                  <a:lnTo>
                    <a:pt x="696" y="457"/>
                  </a:lnTo>
                  <a:lnTo>
                    <a:pt x="701" y="457"/>
                  </a:lnTo>
                  <a:lnTo>
                    <a:pt x="701" y="457"/>
                  </a:lnTo>
                  <a:lnTo>
                    <a:pt x="703" y="457"/>
                  </a:lnTo>
                  <a:lnTo>
                    <a:pt x="705" y="457"/>
                  </a:lnTo>
                  <a:lnTo>
                    <a:pt x="706" y="457"/>
                  </a:lnTo>
                  <a:lnTo>
                    <a:pt x="709" y="457"/>
                  </a:lnTo>
                  <a:lnTo>
                    <a:pt x="709" y="457"/>
                  </a:lnTo>
                  <a:lnTo>
                    <a:pt x="708" y="451"/>
                  </a:lnTo>
                  <a:lnTo>
                    <a:pt x="706" y="445"/>
                  </a:lnTo>
                  <a:lnTo>
                    <a:pt x="703" y="441"/>
                  </a:lnTo>
                  <a:lnTo>
                    <a:pt x="702" y="436"/>
                  </a:lnTo>
                  <a:lnTo>
                    <a:pt x="699" y="433"/>
                  </a:lnTo>
                  <a:lnTo>
                    <a:pt x="695" y="429"/>
                  </a:lnTo>
                  <a:lnTo>
                    <a:pt x="692" y="426"/>
                  </a:lnTo>
                  <a:lnTo>
                    <a:pt x="689" y="422"/>
                  </a:lnTo>
                  <a:lnTo>
                    <a:pt x="689" y="422"/>
                  </a:lnTo>
                  <a:lnTo>
                    <a:pt x="690" y="422"/>
                  </a:lnTo>
                  <a:lnTo>
                    <a:pt x="692" y="420"/>
                  </a:lnTo>
                  <a:lnTo>
                    <a:pt x="693" y="420"/>
                  </a:lnTo>
                  <a:lnTo>
                    <a:pt x="695" y="420"/>
                  </a:lnTo>
                  <a:lnTo>
                    <a:pt x="695" y="420"/>
                  </a:lnTo>
                  <a:lnTo>
                    <a:pt x="699" y="422"/>
                  </a:lnTo>
                  <a:lnTo>
                    <a:pt x="703" y="423"/>
                  </a:lnTo>
                  <a:lnTo>
                    <a:pt x="706" y="425"/>
                  </a:lnTo>
                  <a:lnTo>
                    <a:pt x="711" y="426"/>
                  </a:lnTo>
                  <a:lnTo>
                    <a:pt x="715" y="429"/>
                  </a:lnTo>
                  <a:lnTo>
                    <a:pt x="719" y="430"/>
                  </a:lnTo>
                  <a:lnTo>
                    <a:pt x="724" y="432"/>
                  </a:lnTo>
                  <a:lnTo>
                    <a:pt x="730" y="432"/>
                  </a:lnTo>
                  <a:lnTo>
                    <a:pt x="730" y="432"/>
                  </a:lnTo>
                  <a:lnTo>
                    <a:pt x="735" y="432"/>
                  </a:lnTo>
                  <a:lnTo>
                    <a:pt x="740" y="432"/>
                  </a:lnTo>
                  <a:lnTo>
                    <a:pt x="744" y="430"/>
                  </a:lnTo>
                  <a:lnTo>
                    <a:pt x="747" y="429"/>
                  </a:lnTo>
                  <a:lnTo>
                    <a:pt x="750" y="427"/>
                  </a:lnTo>
                  <a:lnTo>
                    <a:pt x="753" y="426"/>
                  </a:lnTo>
                  <a:lnTo>
                    <a:pt x="756" y="423"/>
                  </a:lnTo>
                  <a:lnTo>
                    <a:pt x="759" y="422"/>
                  </a:lnTo>
                  <a:lnTo>
                    <a:pt x="762" y="419"/>
                  </a:lnTo>
                  <a:lnTo>
                    <a:pt x="763" y="417"/>
                  </a:lnTo>
                  <a:lnTo>
                    <a:pt x="766" y="414"/>
                  </a:lnTo>
                  <a:lnTo>
                    <a:pt x="769" y="413"/>
                  </a:lnTo>
                  <a:lnTo>
                    <a:pt x="773" y="411"/>
                  </a:lnTo>
                  <a:lnTo>
                    <a:pt x="776" y="411"/>
                  </a:lnTo>
                  <a:lnTo>
                    <a:pt x="780" y="410"/>
                  </a:lnTo>
                  <a:lnTo>
                    <a:pt x="785" y="410"/>
                  </a:lnTo>
                  <a:lnTo>
                    <a:pt x="785" y="410"/>
                  </a:lnTo>
                  <a:lnTo>
                    <a:pt x="789" y="409"/>
                  </a:lnTo>
                  <a:lnTo>
                    <a:pt x="792" y="407"/>
                  </a:lnTo>
                  <a:lnTo>
                    <a:pt x="795" y="404"/>
                  </a:lnTo>
                  <a:lnTo>
                    <a:pt x="796" y="401"/>
                  </a:lnTo>
                  <a:lnTo>
                    <a:pt x="798" y="397"/>
                  </a:lnTo>
                  <a:lnTo>
                    <a:pt x="801" y="395"/>
                  </a:lnTo>
                  <a:lnTo>
                    <a:pt x="804" y="393"/>
                  </a:lnTo>
                  <a:lnTo>
                    <a:pt x="807" y="393"/>
                  </a:lnTo>
                  <a:lnTo>
                    <a:pt x="807" y="393"/>
                  </a:lnTo>
                  <a:lnTo>
                    <a:pt x="810" y="393"/>
                  </a:lnTo>
                  <a:lnTo>
                    <a:pt x="812" y="393"/>
                  </a:lnTo>
                  <a:lnTo>
                    <a:pt x="815" y="393"/>
                  </a:lnTo>
                  <a:lnTo>
                    <a:pt x="818" y="393"/>
                  </a:lnTo>
                  <a:lnTo>
                    <a:pt x="821" y="393"/>
                  </a:lnTo>
                  <a:lnTo>
                    <a:pt x="824" y="393"/>
                  </a:lnTo>
                  <a:lnTo>
                    <a:pt x="827" y="393"/>
                  </a:lnTo>
                  <a:lnTo>
                    <a:pt x="830" y="393"/>
                  </a:lnTo>
                  <a:lnTo>
                    <a:pt x="830" y="385"/>
                  </a:lnTo>
                  <a:lnTo>
                    <a:pt x="830" y="385"/>
                  </a:lnTo>
                  <a:lnTo>
                    <a:pt x="830" y="384"/>
                  </a:lnTo>
                  <a:lnTo>
                    <a:pt x="828" y="382"/>
                  </a:lnTo>
                  <a:lnTo>
                    <a:pt x="827" y="381"/>
                  </a:lnTo>
                  <a:lnTo>
                    <a:pt x="826" y="380"/>
                  </a:lnTo>
                  <a:lnTo>
                    <a:pt x="824" y="378"/>
                  </a:lnTo>
                  <a:lnTo>
                    <a:pt x="823" y="377"/>
                  </a:lnTo>
                  <a:lnTo>
                    <a:pt x="823" y="375"/>
                  </a:lnTo>
                  <a:lnTo>
                    <a:pt x="821" y="374"/>
                  </a:lnTo>
                  <a:lnTo>
                    <a:pt x="821" y="374"/>
                  </a:lnTo>
                  <a:lnTo>
                    <a:pt x="823" y="371"/>
                  </a:lnTo>
                  <a:lnTo>
                    <a:pt x="823" y="369"/>
                  </a:lnTo>
                  <a:lnTo>
                    <a:pt x="824" y="368"/>
                  </a:lnTo>
                  <a:lnTo>
                    <a:pt x="826" y="366"/>
                  </a:lnTo>
                  <a:lnTo>
                    <a:pt x="827" y="365"/>
                  </a:lnTo>
                  <a:lnTo>
                    <a:pt x="828" y="364"/>
                  </a:lnTo>
                  <a:lnTo>
                    <a:pt x="828" y="362"/>
                  </a:lnTo>
                  <a:lnTo>
                    <a:pt x="828" y="359"/>
                  </a:lnTo>
                  <a:lnTo>
                    <a:pt x="828" y="359"/>
                  </a:lnTo>
                  <a:lnTo>
                    <a:pt x="828" y="352"/>
                  </a:lnTo>
                  <a:lnTo>
                    <a:pt x="826" y="345"/>
                  </a:lnTo>
                  <a:lnTo>
                    <a:pt x="821" y="339"/>
                  </a:lnTo>
                  <a:lnTo>
                    <a:pt x="815" y="333"/>
                  </a:lnTo>
                  <a:lnTo>
                    <a:pt x="810" y="329"/>
                  </a:lnTo>
                  <a:lnTo>
                    <a:pt x="804" y="323"/>
                  </a:lnTo>
                  <a:lnTo>
                    <a:pt x="798" y="318"/>
                  </a:lnTo>
                  <a:lnTo>
                    <a:pt x="794" y="314"/>
                  </a:lnTo>
                  <a:lnTo>
                    <a:pt x="794" y="314"/>
                  </a:lnTo>
                  <a:lnTo>
                    <a:pt x="792" y="313"/>
                  </a:lnTo>
                  <a:lnTo>
                    <a:pt x="789" y="313"/>
                  </a:lnTo>
                  <a:lnTo>
                    <a:pt x="786" y="311"/>
                  </a:lnTo>
                  <a:lnTo>
                    <a:pt x="785" y="310"/>
                  </a:lnTo>
                  <a:lnTo>
                    <a:pt x="782" y="310"/>
                  </a:lnTo>
                  <a:lnTo>
                    <a:pt x="780" y="308"/>
                  </a:lnTo>
                  <a:lnTo>
                    <a:pt x="779" y="307"/>
                  </a:lnTo>
                  <a:lnTo>
                    <a:pt x="779" y="304"/>
                  </a:lnTo>
                  <a:lnTo>
                    <a:pt x="779" y="304"/>
                  </a:lnTo>
                  <a:lnTo>
                    <a:pt x="779" y="303"/>
                  </a:lnTo>
                  <a:lnTo>
                    <a:pt x="779" y="300"/>
                  </a:lnTo>
                  <a:lnTo>
                    <a:pt x="780" y="298"/>
                  </a:lnTo>
                  <a:lnTo>
                    <a:pt x="782" y="297"/>
                  </a:lnTo>
                  <a:lnTo>
                    <a:pt x="782" y="295"/>
                  </a:lnTo>
                  <a:lnTo>
                    <a:pt x="783" y="292"/>
                  </a:lnTo>
                  <a:lnTo>
                    <a:pt x="785" y="291"/>
                  </a:lnTo>
                  <a:lnTo>
                    <a:pt x="786" y="288"/>
                  </a:lnTo>
                  <a:lnTo>
                    <a:pt x="786" y="288"/>
                  </a:lnTo>
                  <a:lnTo>
                    <a:pt x="782" y="288"/>
                  </a:lnTo>
                  <a:lnTo>
                    <a:pt x="776" y="288"/>
                  </a:lnTo>
                  <a:lnTo>
                    <a:pt x="769" y="287"/>
                  </a:lnTo>
                  <a:lnTo>
                    <a:pt x="762" y="285"/>
                  </a:lnTo>
                  <a:lnTo>
                    <a:pt x="754" y="284"/>
                  </a:lnTo>
                  <a:lnTo>
                    <a:pt x="747" y="281"/>
                  </a:lnTo>
                  <a:lnTo>
                    <a:pt x="743" y="279"/>
                  </a:lnTo>
                  <a:lnTo>
                    <a:pt x="741" y="276"/>
                  </a:lnTo>
                  <a:lnTo>
                    <a:pt x="741" y="276"/>
                  </a:lnTo>
                  <a:lnTo>
                    <a:pt x="743" y="275"/>
                  </a:lnTo>
                  <a:lnTo>
                    <a:pt x="744" y="273"/>
                  </a:lnTo>
                  <a:lnTo>
                    <a:pt x="746" y="272"/>
                  </a:lnTo>
                  <a:lnTo>
                    <a:pt x="749" y="271"/>
                  </a:lnTo>
                  <a:lnTo>
                    <a:pt x="750" y="269"/>
                  </a:lnTo>
                  <a:lnTo>
                    <a:pt x="753" y="266"/>
                  </a:lnTo>
                  <a:lnTo>
                    <a:pt x="754" y="266"/>
                  </a:lnTo>
                  <a:lnTo>
                    <a:pt x="754" y="266"/>
                  </a:lnTo>
                  <a:lnTo>
                    <a:pt x="754" y="266"/>
                  </a:lnTo>
                  <a:lnTo>
                    <a:pt x="750" y="262"/>
                  </a:lnTo>
                  <a:lnTo>
                    <a:pt x="746" y="259"/>
                  </a:lnTo>
                  <a:lnTo>
                    <a:pt x="740" y="256"/>
                  </a:lnTo>
                  <a:lnTo>
                    <a:pt x="735" y="253"/>
                  </a:lnTo>
                  <a:lnTo>
                    <a:pt x="733" y="250"/>
                  </a:lnTo>
                  <a:lnTo>
                    <a:pt x="730" y="246"/>
                  </a:lnTo>
                  <a:lnTo>
                    <a:pt x="728" y="240"/>
                  </a:lnTo>
                  <a:lnTo>
                    <a:pt x="727" y="234"/>
                  </a:lnTo>
                  <a:lnTo>
                    <a:pt x="727" y="234"/>
                  </a:lnTo>
                  <a:lnTo>
                    <a:pt x="727" y="230"/>
                  </a:lnTo>
                  <a:lnTo>
                    <a:pt x="727" y="226"/>
                  </a:lnTo>
                  <a:lnTo>
                    <a:pt x="725" y="223"/>
                  </a:lnTo>
                  <a:lnTo>
                    <a:pt x="725" y="218"/>
                  </a:lnTo>
                  <a:lnTo>
                    <a:pt x="724" y="214"/>
                  </a:lnTo>
                  <a:lnTo>
                    <a:pt x="722" y="210"/>
                  </a:lnTo>
                  <a:lnTo>
                    <a:pt x="721" y="205"/>
                  </a:lnTo>
                  <a:lnTo>
                    <a:pt x="719" y="201"/>
                  </a:lnTo>
                  <a:lnTo>
                    <a:pt x="717" y="198"/>
                  </a:lnTo>
                  <a:lnTo>
                    <a:pt x="715" y="194"/>
                  </a:lnTo>
                  <a:lnTo>
                    <a:pt x="714" y="189"/>
                  </a:lnTo>
                  <a:lnTo>
                    <a:pt x="711" y="186"/>
                  </a:lnTo>
                  <a:lnTo>
                    <a:pt x="709" y="182"/>
                  </a:lnTo>
                  <a:lnTo>
                    <a:pt x="708" y="179"/>
                  </a:lnTo>
                  <a:lnTo>
                    <a:pt x="706" y="176"/>
                  </a:lnTo>
                  <a:lnTo>
                    <a:pt x="703" y="175"/>
                  </a:lnTo>
                  <a:lnTo>
                    <a:pt x="703" y="175"/>
                  </a:lnTo>
                  <a:lnTo>
                    <a:pt x="702" y="172"/>
                  </a:lnTo>
                  <a:lnTo>
                    <a:pt x="701" y="172"/>
                  </a:lnTo>
                  <a:lnTo>
                    <a:pt x="698" y="172"/>
                  </a:lnTo>
                  <a:lnTo>
                    <a:pt x="696" y="172"/>
                  </a:lnTo>
                  <a:lnTo>
                    <a:pt x="693" y="172"/>
                  </a:lnTo>
                  <a:lnTo>
                    <a:pt x="692" y="172"/>
                  </a:lnTo>
                  <a:lnTo>
                    <a:pt x="689" y="172"/>
                  </a:lnTo>
                  <a:lnTo>
                    <a:pt x="686" y="172"/>
                  </a:lnTo>
                  <a:lnTo>
                    <a:pt x="686" y="172"/>
                  </a:lnTo>
                  <a:lnTo>
                    <a:pt x="686" y="172"/>
                  </a:lnTo>
                  <a:lnTo>
                    <a:pt x="680" y="170"/>
                  </a:lnTo>
                  <a:lnTo>
                    <a:pt x="674" y="169"/>
                  </a:lnTo>
                  <a:lnTo>
                    <a:pt x="669" y="166"/>
                  </a:lnTo>
                  <a:lnTo>
                    <a:pt x="664" y="163"/>
                  </a:lnTo>
                  <a:lnTo>
                    <a:pt x="660" y="159"/>
                  </a:lnTo>
                  <a:lnTo>
                    <a:pt x="657" y="153"/>
                  </a:lnTo>
                  <a:lnTo>
                    <a:pt x="654" y="149"/>
                  </a:lnTo>
                  <a:lnTo>
                    <a:pt x="654" y="143"/>
                  </a:lnTo>
                  <a:lnTo>
                    <a:pt x="654" y="143"/>
                  </a:lnTo>
                  <a:lnTo>
                    <a:pt x="654" y="138"/>
                  </a:lnTo>
                  <a:lnTo>
                    <a:pt x="654" y="137"/>
                  </a:lnTo>
                  <a:lnTo>
                    <a:pt x="655" y="134"/>
                  </a:lnTo>
                  <a:lnTo>
                    <a:pt x="657" y="133"/>
                  </a:lnTo>
                  <a:lnTo>
                    <a:pt x="658" y="131"/>
                  </a:lnTo>
                  <a:lnTo>
                    <a:pt x="658" y="128"/>
                  </a:lnTo>
                  <a:lnTo>
                    <a:pt x="660" y="127"/>
                  </a:lnTo>
                  <a:lnTo>
                    <a:pt x="660" y="124"/>
                  </a:lnTo>
                  <a:lnTo>
                    <a:pt x="660" y="124"/>
                  </a:lnTo>
                  <a:lnTo>
                    <a:pt x="658" y="122"/>
                  </a:lnTo>
                  <a:lnTo>
                    <a:pt x="657" y="121"/>
                  </a:lnTo>
                  <a:lnTo>
                    <a:pt x="654" y="119"/>
                  </a:lnTo>
                  <a:lnTo>
                    <a:pt x="651" y="119"/>
                  </a:lnTo>
                  <a:lnTo>
                    <a:pt x="648" y="118"/>
                  </a:lnTo>
                  <a:lnTo>
                    <a:pt x="645" y="117"/>
                  </a:lnTo>
                  <a:lnTo>
                    <a:pt x="642" y="117"/>
                  </a:lnTo>
                  <a:lnTo>
                    <a:pt x="642" y="114"/>
                  </a:lnTo>
                  <a:lnTo>
                    <a:pt x="642" y="114"/>
                  </a:lnTo>
                  <a:lnTo>
                    <a:pt x="642" y="111"/>
                  </a:lnTo>
                  <a:lnTo>
                    <a:pt x="645" y="108"/>
                  </a:lnTo>
                  <a:lnTo>
                    <a:pt x="648" y="105"/>
                  </a:lnTo>
                  <a:lnTo>
                    <a:pt x="651" y="103"/>
                  </a:lnTo>
                  <a:lnTo>
                    <a:pt x="654" y="101"/>
                  </a:lnTo>
                  <a:lnTo>
                    <a:pt x="657" y="99"/>
                  </a:lnTo>
                  <a:lnTo>
                    <a:pt x="658" y="96"/>
                  </a:lnTo>
                  <a:lnTo>
                    <a:pt x="660" y="93"/>
                  </a:lnTo>
                  <a:lnTo>
                    <a:pt x="660" y="93"/>
                  </a:lnTo>
                  <a:lnTo>
                    <a:pt x="658" y="90"/>
                  </a:lnTo>
                  <a:lnTo>
                    <a:pt x="657" y="89"/>
                  </a:lnTo>
                  <a:lnTo>
                    <a:pt x="654" y="89"/>
                  </a:lnTo>
                  <a:lnTo>
                    <a:pt x="651" y="89"/>
                  </a:lnTo>
                  <a:lnTo>
                    <a:pt x="651" y="89"/>
                  </a:lnTo>
                  <a:lnTo>
                    <a:pt x="647" y="89"/>
                  </a:lnTo>
                  <a:lnTo>
                    <a:pt x="644" y="92"/>
                  </a:lnTo>
                  <a:lnTo>
                    <a:pt x="641" y="95"/>
                  </a:lnTo>
                  <a:lnTo>
                    <a:pt x="639" y="98"/>
                  </a:lnTo>
                  <a:lnTo>
                    <a:pt x="638" y="102"/>
                  </a:lnTo>
                  <a:lnTo>
                    <a:pt x="637" y="105"/>
                  </a:lnTo>
                  <a:lnTo>
                    <a:pt x="635" y="106"/>
                  </a:lnTo>
                  <a:lnTo>
                    <a:pt x="632" y="108"/>
                  </a:lnTo>
                  <a:lnTo>
                    <a:pt x="632" y="108"/>
                  </a:lnTo>
                  <a:lnTo>
                    <a:pt x="629" y="108"/>
                  </a:lnTo>
                  <a:lnTo>
                    <a:pt x="626" y="108"/>
                  </a:lnTo>
                  <a:lnTo>
                    <a:pt x="624" y="108"/>
                  </a:lnTo>
                  <a:lnTo>
                    <a:pt x="621" y="108"/>
                  </a:lnTo>
                  <a:lnTo>
                    <a:pt x="618" y="108"/>
                  </a:lnTo>
                  <a:lnTo>
                    <a:pt x="615" y="108"/>
                  </a:lnTo>
                  <a:lnTo>
                    <a:pt x="612" y="108"/>
                  </a:lnTo>
                  <a:lnTo>
                    <a:pt x="609" y="108"/>
                  </a:lnTo>
                  <a:lnTo>
                    <a:pt x="609" y="108"/>
                  </a:lnTo>
                  <a:lnTo>
                    <a:pt x="608" y="108"/>
                  </a:lnTo>
                  <a:lnTo>
                    <a:pt x="606" y="108"/>
                  </a:lnTo>
                  <a:lnTo>
                    <a:pt x="605" y="108"/>
                  </a:lnTo>
                  <a:lnTo>
                    <a:pt x="603" y="106"/>
                  </a:lnTo>
                  <a:lnTo>
                    <a:pt x="602" y="106"/>
                  </a:lnTo>
                  <a:lnTo>
                    <a:pt x="600" y="106"/>
                  </a:lnTo>
                  <a:lnTo>
                    <a:pt x="599" y="105"/>
                  </a:lnTo>
                  <a:lnTo>
                    <a:pt x="599" y="103"/>
                  </a:lnTo>
                  <a:lnTo>
                    <a:pt x="599" y="103"/>
                  </a:lnTo>
                  <a:lnTo>
                    <a:pt x="600" y="101"/>
                  </a:lnTo>
                  <a:lnTo>
                    <a:pt x="602" y="99"/>
                  </a:lnTo>
                  <a:lnTo>
                    <a:pt x="603" y="98"/>
                  </a:lnTo>
                  <a:lnTo>
                    <a:pt x="605" y="96"/>
                  </a:lnTo>
                  <a:lnTo>
                    <a:pt x="608" y="96"/>
                  </a:lnTo>
                  <a:lnTo>
                    <a:pt x="610" y="95"/>
                  </a:lnTo>
                  <a:lnTo>
                    <a:pt x="612" y="93"/>
                  </a:lnTo>
                  <a:lnTo>
                    <a:pt x="613" y="93"/>
                  </a:lnTo>
                  <a:lnTo>
                    <a:pt x="613" y="93"/>
                  </a:lnTo>
                  <a:lnTo>
                    <a:pt x="610" y="90"/>
                  </a:lnTo>
                  <a:lnTo>
                    <a:pt x="609" y="87"/>
                  </a:lnTo>
                  <a:lnTo>
                    <a:pt x="606" y="85"/>
                  </a:lnTo>
                  <a:lnTo>
                    <a:pt x="603" y="82"/>
                  </a:lnTo>
                  <a:lnTo>
                    <a:pt x="600" y="77"/>
                  </a:lnTo>
                  <a:lnTo>
                    <a:pt x="599" y="73"/>
                  </a:lnTo>
                  <a:lnTo>
                    <a:pt x="597" y="69"/>
                  </a:lnTo>
                  <a:lnTo>
                    <a:pt x="596" y="63"/>
                  </a:lnTo>
                  <a:lnTo>
                    <a:pt x="596" y="63"/>
                  </a:lnTo>
                  <a:lnTo>
                    <a:pt x="593" y="63"/>
                  </a:lnTo>
                  <a:lnTo>
                    <a:pt x="590" y="63"/>
                  </a:lnTo>
                  <a:lnTo>
                    <a:pt x="589" y="64"/>
                  </a:lnTo>
                  <a:lnTo>
                    <a:pt x="587" y="64"/>
                  </a:lnTo>
                  <a:lnTo>
                    <a:pt x="586" y="66"/>
                  </a:lnTo>
                  <a:lnTo>
                    <a:pt x="584" y="67"/>
                  </a:lnTo>
                  <a:lnTo>
                    <a:pt x="583" y="67"/>
                  </a:lnTo>
                  <a:lnTo>
                    <a:pt x="581" y="67"/>
                  </a:lnTo>
                  <a:lnTo>
                    <a:pt x="581" y="67"/>
                  </a:lnTo>
                  <a:lnTo>
                    <a:pt x="578" y="67"/>
                  </a:lnTo>
                  <a:lnTo>
                    <a:pt x="576" y="66"/>
                  </a:lnTo>
                  <a:lnTo>
                    <a:pt x="573" y="63"/>
                  </a:lnTo>
                  <a:lnTo>
                    <a:pt x="571" y="60"/>
                  </a:lnTo>
                  <a:lnTo>
                    <a:pt x="568" y="57"/>
                  </a:lnTo>
                  <a:lnTo>
                    <a:pt x="565" y="53"/>
                  </a:lnTo>
                  <a:lnTo>
                    <a:pt x="564" y="48"/>
                  </a:lnTo>
                  <a:lnTo>
                    <a:pt x="561" y="42"/>
                  </a:lnTo>
                  <a:lnTo>
                    <a:pt x="560" y="38"/>
                  </a:lnTo>
                  <a:lnTo>
                    <a:pt x="557" y="34"/>
                  </a:lnTo>
                  <a:lnTo>
                    <a:pt x="555" y="28"/>
                  </a:lnTo>
                  <a:lnTo>
                    <a:pt x="552" y="24"/>
                  </a:lnTo>
                  <a:lnTo>
                    <a:pt x="551" y="19"/>
                  </a:lnTo>
                  <a:lnTo>
                    <a:pt x="548" y="16"/>
                  </a:lnTo>
                  <a:lnTo>
                    <a:pt x="546" y="13"/>
                  </a:lnTo>
                  <a:lnTo>
                    <a:pt x="544" y="12"/>
                  </a:lnTo>
                  <a:lnTo>
                    <a:pt x="546" y="12"/>
                  </a:lnTo>
                  <a:lnTo>
                    <a:pt x="546" y="12"/>
                  </a:lnTo>
                  <a:lnTo>
                    <a:pt x="544" y="10"/>
                  </a:lnTo>
                  <a:lnTo>
                    <a:pt x="541" y="10"/>
                  </a:lnTo>
                  <a:lnTo>
                    <a:pt x="539" y="9"/>
                  </a:lnTo>
                  <a:lnTo>
                    <a:pt x="536" y="8"/>
                  </a:lnTo>
                  <a:lnTo>
                    <a:pt x="535" y="6"/>
                  </a:lnTo>
                  <a:lnTo>
                    <a:pt x="533" y="5"/>
                  </a:lnTo>
                  <a:lnTo>
                    <a:pt x="532" y="3"/>
                  </a:lnTo>
                  <a:lnTo>
                    <a:pt x="532" y="0"/>
                  </a:lnTo>
                  <a:lnTo>
                    <a:pt x="530" y="3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6191280" y="4253040"/>
              <a:ext cx="693720" cy="873000"/>
            </a:xfrm>
            <a:custGeom>
              <a:avLst/>
              <a:gdLst/>
              <a:ahLst/>
              <a:rect l="l" t="t" r="r" b="b"/>
              <a:pathLst>
                <a:path w="437" h="550">
                  <a:moveTo>
                    <a:pt x="0" y="549"/>
                  </a:moveTo>
                  <a:lnTo>
                    <a:pt x="3" y="546"/>
                  </a:lnTo>
                  <a:lnTo>
                    <a:pt x="5" y="545"/>
                  </a:lnTo>
                  <a:lnTo>
                    <a:pt x="8" y="542"/>
                  </a:lnTo>
                  <a:lnTo>
                    <a:pt x="11" y="540"/>
                  </a:lnTo>
                  <a:lnTo>
                    <a:pt x="14" y="537"/>
                  </a:lnTo>
                  <a:lnTo>
                    <a:pt x="16" y="536"/>
                  </a:lnTo>
                  <a:lnTo>
                    <a:pt x="18" y="533"/>
                  </a:lnTo>
                  <a:lnTo>
                    <a:pt x="19" y="530"/>
                  </a:lnTo>
                  <a:lnTo>
                    <a:pt x="22" y="526"/>
                  </a:lnTo>
                  <a:lnTo>
                    <a:pt x="24" y="520"/>
                  </a:lnTo>
                  <a:lnTo>
                    <a:pt x="25" y="515"/>
                  </a:lnTo>
                  <a:lnTo>
                    <a:pt x="28" y="511"/>
                  </a:lnTo>
                  <a:lnTo>
                    <a:pt x="30" y="507"/>
                  </a:lnTo>
                  <a:lnTo>
                    <a:pt x="32" y="504"/>
                  </a:lnTo>
                  <a:lnTo>
                    <a:pt x="34" y="499"/>
                  </a:lnTo>
                  <a:lnTo>
                    <a:pt x="37" y="495"/>
                  </a:lnTo>
                  <a:lnTo>
                    <a:pt x="38" y="492"/>
                  </a:lnTo>
                  <a:lnTo>
                    <a:pt x="40" y="488"/>
                  </a:lnTo>
                  <a:lnTo>
                    <a:pt x="41" y="485"/>
                  </a:lnTo>
                  <a:lnTo>
                    <a:pt x="43" y="482"/>
                  </a:lnTo>
                  <a:lnTo>
                    <a:pt x="44" y="481"/>
                  </a:lnTo>
                  <a:lnTo>
                    <a:pt x="46" y="478"/>
                  </a:lnTo>
                  <a:lnTo>
                    <a:pt x="46" y="475"/>
                  </a:lnTo>
                  <a:lnTo>
                    <a:pt x="46" y="473"/>
                  </a:lnTo>
                  <a:lnTo>
                    <a:pt x="47" y="469"/>
                  </a:lnTo>
                  <a:lnTo>
                    <a:pt x="48" y="465"/>
                  </a:lnTo>
                  <a:lnTo>
                    <a:pt x="51" y="460"/>
                  </a:lnTo>
                  <a:lnTo>
                    <a:pt x="53" y="456"/>
                  </a:lnTo>
                  <a:lnTo>
                    <a:pt x="54" y="452"/>
                  </a:lnTo>
                  <a:lnTo>
                    <a:pt x="57" y="447"/>
                  </a:lnTo>
                  <a:lnTo>
                    <a:pt x="59" y="444"/>
                  </a:lnTo>
                  <a:lnTo>
                    <a:pt x="62" y="440"/>
                  </a:lnTo>
                  <a:lnTo>
                    <a:pt x="64" y="437"/>
                  </a:lnTo>
                  <a:lnTo>
                    <a:pt x="66" y="433"/>
                  </a:lnTo>
                  <a:lnTo>
                    <a:pt x="69" y="430"/>
                  </a:lnTo>
                  <a:lnTo>
                    <a:pt x="70" y="427"/>
                  </a:lnTo>
                  <a:lnTo>
                    <a:pt x="73" y="424"/>
                  </a:lnTo>
                  <a:lnTo>
                    <a:pt x="75" y="421"/>
                  </a:lnTo>
                  <a:lnTo>
                    <a:pt x="78" y="418"/>
                  </a:lnTo>
                  <a:lnTo>
                    <a:pt x="79" y="417"/>
                  </a:lnTo>
                  <a:lnTo>
                    <a:pt x="83" y="411"/>
                  </a:lnTo>
                  <a:lnTo>
                    <a:pt x="86" y="405"/>
                  </a:lnTo>
                  <a:lnTo>
                    <a:pt x="89" y="399"/>
                  </a:lnTo>
                  <a:lnTo>
                    <a:pt x="91" y="393"/>
                  </a:lnTo>
                  <a:lnTo>
                    <a:pt x="94" y="388"/>
                  </a:lnTo>
                  <a:lnTo>
                    <a:pt x="95" y="382"/>
                  </a:lnTo>
                  <a:lnTo>
                    <a:pt x="98" y="377"/>
                  </a:lnTo>
                  <a:lnTo>
                    <a:pt x="101" y="372"/>
                  </a:lnTo>
                  <a:lnTo>
                    <a:pt x="104" y="369"/>
                  </a:lnTo>
                  <a:lnTo>
                    <a:pt x="105" y="366"/>
                  </a:lnTo>
                  <a:lnTo>
                    <a:pt x="108" y="363"/>
                  </a:lnTo>
                  <a:lnTo>
                    <a:pt x="111" y="361"/>
                  </a:lnTo>
                  <a:lnTo>
                    <a:pt x="114" y="359"/>
                  </a:lnTo>
                  <a:lnTo>
                    <a:pt x="117" y="356"/>
                  </a:lnTo>
                  <a:lnTo>
                    <a:pt x="120" y="354"/>
                  </a:lnTo>
                  <a:lnTo>
                    <a:pt x="123" y="351"/>
                  </a:lnTo>
                  <a:lnTo>
                    <a:pt x="125" y="348"/>
                  </a:lnTo>
                  <a:lnTo>
                    <a:pt x="127" y="345"/>
                  </a:lnTo>
                  <a:lnTo>
                    <a:pt x="130" y="343"/>
                  </a:lnTo>
                  <a:lnTo>
                    <a:pt x="131" y="340"/>
                  </a:lnTo>
                  <a:lnTo>
                    <a:pt x="133" y="337"/>
                  </a:lnTo>
                  <a:lnTo>
                    <a:pt x="136" y="335"/>
                  </a:lnTo>
                  <a:lnTo>
                    <a:pt x="137" y="331"/>
                  </a:lnTo>
                  <a:lnTo>
                    <a:pt x="140" y="327"/>
                  </a:lnTo>
                  <a:lnTo>
                    <a:pt x="141" y="324"/>
                  </a:lnTo>
                  <a:lnTo>
                    <a:pt x="146" y="319"/>
                  </a:lnTo>
                  <a:lnTo>
                    <a:pt x="149" y="315"/>
                  </a:lnTo>
                  <a:lnTo>
                    <a:pt x="152" y="311"/>
                  </a:lnTo>
                  <a:lnTo>
                    <a:pt x="155" y="308"/>
                  </a:lnTo>
                  <a:lnTo>
                    <a:pt x="157" y="303"/>
                  </a:lnTo>
                  <a:lnTo>
                    <a:pt x="160" y="300"/>
                  </a:lnTo>
                  <a:lnTo>
                    <a:pt x="163" y="296"/>
                  </a:lnTo>
                  <a:lnTo>
                    <a:pt x="166" y="293"/>
                  </a:lnTo>
                  <a:lnTo>
                    <a:pt x="169" y="289"/>
                  </a:lnTo>
                  <a:lnTo>
                    <a:pt x="172" y="284"/>
                  </a:lnTo>
                  <a:lnTo>
                    <a:pt x="173" y="280"/>
                  </a:lnTo>
                  <a:lnTo>
                    <a:pt x="175" y="274"/>
                  </a:lnTo>
                  <a:lnTo>
                    <a:pt x="176" y="268"/>
                  </a:lnTo>
                  <a:lnTo>
                    <a:pt x="178" y="264"/>
                  </a:lnTo>
                  <a:lnTo>
                    <a:pt x="178" y="257"/>
                  </a:lnTo>
                  <a:lnTo>
                    <a:pt x="178" y="254"/>
                  </a:lnTo>
                  <a:lnTo>
                    <a:pt x="178" y="251"/>
                  </a:lnTo>
                  <a:lnTo>
                    <a:pt x="178" y="248"/>
                  </a:lnTo>
                  <a:lnTo>
                    <a:pt x="178" y="247"/>
                  </a:lnTo>
                  <a:lnTo>
                    <a:pt x="178" y="244"/>
                  </a:lnTo>
                  <a:lnTo>
                    <a:pt x="178" y="242"/>
                  </a:lnTo>
                  <a:lnTo>
                    <a:pt x="178" y="239"/>
                  </a:lnTo>
                  <a:lnTo>
                    <a:pt x="178" y="238"/>
                  </a:lnTo>
                  <a:lnTo>
                    <a:pt x="178" y="232"/>
                  </a:lnTo>
                  <a:lnTo>
                    <a:pt x="179" y="226"/>
                  </a:lnTo>
                  <a:lnTo>
                    <a:pt x="179" y="220"/>
                  </a:lnTo>
                  <a:lnTo>
                    <a:pt x="181" y="213"/>
                  </a:lnTo>
                  <a:lnTo>
                    <a:pt x="182" y="207"/>
                  </a:lnTo>
                  <a:lnTo>
                    <a:pt x="184" y="200"/>
                  </a:lnTo>
                  <a:lnTo>
                    <a:pt x="187" y="193"/>
                  </a:lnTo>
                  <a:lnTo>
                    <a:pt x="188" y="186"/>
                  </a:lnTo>
                  <a:lnTo>
                    <a:pt x="191" y="178"/>
                  </a:lnTo>
                  <a:lnTo>
                    <a:pt x="192" y="173"/>
                  </a:lnTo>
                  <a:lnTo>
                    <a:pt x="195" y="165"/>
                  </a:lnTo>
                  <a:lnTo>
                    <a:pt x="198" y="158"/>
                  </a:lnTo>
                  <a:lnTo>
                    <a:pt x="201" y="152"/>
                  </a:lnTo>
                  <a:lnTo>
                    <a:pt x="203" y="146"/>
                  </a:lnTo>
                  <a:lnTo>
                    <a:pt x="205" y="141"/>
                  </a:lnTo>
                  <a:lnTo>
                    <a:pt x="208" y="135"/>
                  </a:lnTo>
                  <a:lnTo>
                    <a:pt x="211" y="132"/>
                  </a:lnTo>
                  <a:lnTo>
                    <a:pt x="214" y="128"/>
                  </a:lnTo>
                  <a:lnTo>
                    <a:pt x="217" y="123"/>
                  </a:lnTo>
                  <a:lnTo>
                    <a:pt x="220" y="120"/>
                  </a:lnTo>
                  <a:lnTo>
                    <a:pt x="223" y="116"/>
                  </a:lnTo>
                  <a:lnTo>
                    <a:pt x="226" y="112"/>
                  </a:lnTo>
                  <a:lnTo>
                    <a:pt x="229" y="107"/>
                  </a:lnTo>
                  <a:lnTo>
                    <a:pt x="232" y="103"/>
                  </a:lnTo>
                  <a:lnTo>
                    <a:pt x="234" y="98"/>
                  </a:lnTo>
                  <a:lnTo>
                    <a:pt x="237" y="96"/>
                  </a:lnTo>
                  <a:lnTo>
                    <a:pt x="240" y="91"/>
                  </a:lnTo>
                  <a:lnTo>
                    <a:pt x="243" y="87"/>
                  </a:lnTo>
                  <a:lnTo>
                    <a:pt x="246" y="84"/>
                  </a:lnTo>
                  <a:lnTo>
                    <a:pt x="249" y="80"/>
                  </a:lnTo>
                  <a:lnTo>
                    <a:pt x="252" y="77"/>
                  </a:lnTo>
                  <a:lnTo>
                    <a:pt x="255" y="74"/>
                  </a:lnTo>
                  <a:lnTo>
                    <a:pt x="258" y="71"/>
                  </a:lnTo>
                  <a:lnTo>
                    <a:pt x="261" y="68"/>
                  </a:lnTo>
                  <a:lnTo>
                    <a:pt x="265" y="65"/>
                  </a:lnTo>
                  <a:lnTo>
                    <a:pt x="268" y="64"/>
                  </a:lnTo>
                  <a:lnTo>
                    <a:pt x="271" y="61"/>
                  </a:lnTo>
                  <a:lnTo>
                    <a:pt x="275" y="58"/>
                  </a:lnTo>
                  <a:lnTo>
                    <a:pt x="278" y="56"/>
                  </a:lnTo>
                  <a:lnTo>
                    <a:pt x="282" y="53"/>
                  </a:lnTo>
                  <a:lnTo>
                    <a:pt x="285" y="52"/>
                  </a:lnTo>
                  <a:lnTo>
                    <a:pt x="290" y="49"/>
                  </a:lnTo>
                  <a:lnTo>
                    <a:pt x="293" y="48"/>
                  </a:lnTo>
                  <a:lnTo>
                    <a:pt x="297" y="45"/>
                  </a:lnTo>
                  <a:lnTo>
                    <a:pt x="300" y="43"/>
                  </a:lnTo>
                  <a:lnTo>
                    <a:pt x="304" y="40"/>
                  </a:lnTo>
                  <a:lnTo>
                    <a:pt x="307" y="39"/>
                  </a:lnTo>
                  <a:lnTo>
                    <a:pt x="310" y="36"/>
                  </a:lnTo>
                  <a:lnTo>
                    <a:pt x="314" y="33"/>
                  </a:lnTo>
                  <a:lnTo>
                    <a:pt x="319" y="30"/>
                  </a:lnTo>
                  <a:lnTo>
                    <a:pt x="322" y="27"/>
                  </a:lnTo>
                  <a:lnTo>
                    <a:pt x="326" y="24"/>
                  </a:lnTo>
                  <a:lnTo>
                    <a:pt x="330" y="21"/>
                  </a:lnTo>
                  <a:lnTo>
                    <a:pt x="335" y="17"/>
                  </a:lnTo>
                  <a:lnTo>
                    <a:pt x="339" y="14"/>
                  </a:lnTo>
                  <a:lnTo>
                    <a:pt x="343" y="11"/>
                  </a:lnTo>
                  <a:lnTo>
                    <a:pt x="348" y="10"/>
                  </a:lnTo>
                  <a:lnTo>
                    <a:pt x="352" y="7"/>
                  </a:lnTo>
                  <a:lnTo>
                    <a:pt x="358" y="4"/>
                  </a:lnTo>
                  <a:lnTo>
                    <a:pt x="362" y="3"/>
                  </a:lnTo>
                  <a:lnTo>
                    <a:pt x="368" y="1"/>
                  </a:lnTo>
                  <a:lnTo>
                    <a:pt x="374" y="0"/>
                  </a:lnTo>
                  <a:lnTo>
                    <a:pt x="381" y="0"/>
                  </a:lnTo>
                  <a:lnTo>
                    <a:pt x="387" y="0"/>
                  </a:lnTo>
                  <a:lnTo>
                    <a:pt x="393" y="0"/>
                  </a:lnTo>
                  <a:lnTo>
                    <a:pt x="397" y="0"/>
                  </a:lnTo>
                  <a:lnTo>
                    <a:pt x="402" y="1"/>
                  </a:lnTo>
                  <a:lnTo>
                    <a:pt x="406" y="1"/>
                  </a:lnTo>
                  <a:lnTo>
                    <a:pt x="410" y="3"/>
                  </a:lnTo>
                  <a:lnTo>
                    <a:pt x="413" y="3"/>
                  </a:lnTo>
                  <a:lnTo>
                    <a:pt x="418" y="4"/>
                  </a:lnTo>
                  <a:lnTo>
                    <a:pt x="422" y="4"/>
                  </a:lnTo>
                  <a:lnTo>
                    <a:pt x="422" y="8"/>
                  </a:lnTo>
                  <a:lnTo>
                    <a:pt x="425" y="13"/>
                  </a:lnTo>
                  <a:lnTo>
                    <a:pt x="428" y="17"/>
                  </a:lnTo>
                  <a:lnTo>
                    <a:pt x="429" y="21"/>
                  </a:lnTo>
                  <a:lnTo>
                    <a:pt x="432" y="24"/>
                  </a:lnTo>
                  <a:lnTo>
                    <a:pt x="434" y="29"/>
                  </a:lnTo>
                  <a:lnTo>
                    <a:pt x="435" y="33"/>
                  </a:lnTo>
                  <a:lnTo>
                    <a:pt x="437" y="37"/>
                  </a:lnTo>
                  <a:lnTo>
                    <a:pt x="437" y="42"/>
                  </a:lnTo>
                  <a:lnTo>
                    <a:pt x="435" y="45"/>
                  </a:lnTo>
                  <a:lnTo>
                    <a:pt x="434" y="48"/>
                  </a:lnTo>
                  <a:lnTo>
                    <a:pt x="432" y="51"/>
                  </a:lnTo>
                  <a:lnTo>
                    <a:pt x="429" y="53"/>
                  </a:lnTo>
                  <a:lnTo>
                    <a:pt x="428" y="56"/>
                  </a:lnTo>
                  <a:lnTo>
                    <a:pt x="426" y="58"/>
                  </a:lnTo>
                  <a:lnTo>
                    <a:pt x="425" y="61"/>
                  </a:lnTo>
                  <a:lnTo>
                    <a:pt x="422" y="64"/>
                  </a:lnTo>
                  <a:lnTo>
                    <a:pt x="421" y="68"/>
                  </a:lnTo>
                  <a:lnTo>
                    <a:pt x="418" y="72"/>
                  </a:lnTo>
                  <a:lnTo>
                    <a:pt x="416" y="75"/>
                  </a:lnTo>
                  <a:lnTo>
                    <a:pt x="415" y="80"/>
                  </a:lnTo>
                  <a:lnTo>
                    <a:pt x="412" y="84"/>
                  </a:lnTo>
                  <a:lnTo>
                    <a:pt x="410" y="87"/>
                  </a:lnTo>
                  <a:lnTo>
                    <a:pt x="407" y="91"/>
                  </a:lnTo>
                  <a:lnTo>
                    <a:pt x="405" y="94"/>
                  </a:lnTo>
                  <a:lnTo>
                    <a:pt x="402" y="97"/>
                  </a:lnTo>
                  <a:lnTo>
                    <a:pt x="399" y="100"/>
                  </a:lnTo>
                  <a:lnTo>
                    <a:pt x="394" y="103"/>
                  </a:lnTo>
                  <a:lnTo>
                    <a:pt x="390" y="104"/>
                  </a:lnTo>
                  <a:lnTo>
                    <a:pt x="384" y="107"/>
                  </a:lnTo>
                  <a:lnTo>
                    <a:pt x="380" y="109"/>
                  </a:lnTo>
                  <a:lnTo>
                    <a:pt x="373" y="109"/>
                  </a:lnTo>
                  <a:lnTo>
                    <a:pt x="365" y="110"/>
                  </a:lnTo>
                  <a:lnTo>
                    <a:pt x="359" y="113"/>
                  </a:lnTo>
                  <a:lnTo>
                    <a:pt x="354" y="116"/>
                  </a:lnTo>
                  <a:lnTo>
                    <a:pt x="349" y="120"/>
                  </a:lnTo>
                  <a:lnTo>
                    <a:pt x="345" y="126"/>
                  </a:lnTo>
                  <a:lnTo>
                    <a:pt x="341" y="130"/>
                  </a:lnTo>
                  <a:lnTo>
                    <a:pt x="338" y="136"/>
                  </a:lnTo>
                  <a:lnTo>
                    <a:pt x="333" y="142"/>
                  </a:lnTo>
                  <a:lnTo>
                    <a:pt x="330" y="146"/>
                  </a:lnTo>
                  <a:lnTo>
                    <a:pt x="326" y="152"/>
                  </a:lnTo>
                  <a:lnTo>
                    <a:pt x="322" y="157"/>
                  </a:lnTo>
                  <a:lnTo>
                    <a:pt x="319" y="161"/>
                  </a:lnTo>
                  <a:lnTo>
                    <a:pt x="313" y="165"/>
                  </a:lnTo>
                  <a:lnTo>
                    <a:pt x="309" y="168"/>
                  </a:lnTo>
                  <a:lnTo>
                    <a:pt x="303" y="170"/>
                  </a:lnTo>
                  <a:lnTo>
                    <a:pt x="297" y="170"/>
                  </a:lnTo>
                  <a:lnTo>
                    <a:pt x="294" y="170"/>
                  </a:lnTo>
                  <a:lnTo>
                    <a:pt x="291" y="170"/>
                  </a:lnTo>
                  <a:lnTo>
                    <a:pt x="288" y="170"/>
                  </a:lnTo>
                  <a:lnTo>
                    <a:pt x="287" y="170"/>
                  </a:lnTo>
                  <a:lnTo>
                    <a:pt x="284" y="170"/>
                  </a:lnTo>
                  <a:lnTo>
                    <a:pt x="282" y="170"/>
                  </a:lnTo>
                  <a:lnTo>
                    <a:pt x="281" y="170"/>
                  </a:lnTo>
                  <a:lnTo>
                    <a:pt x="280" y="170"/>
                  </a:lnTo>
                  <a:lnTo>
                    <a:pt x="274" y="171"/>
                  </a:lnTo>
                  <a:lnTo>
                    <a:pt x="268" y="173"/>
                  </a:lnTo>
                  <a:lnTo>
                    <a:pt x="264" y="174"/>
                  </a:lnTo>
                  <a:lnTo>
                    <a:pt x="258" y="177"/>
                  </a:lnTo>
                  <a:lnTo>
                    <a:pt x="253" y="181"/>
                  </a:lnTo>
                  <a:lnTo>
                    <a:pt x="250" y="186"/>
                  </a:lnTo>
                  <a:lnTo>
                    <a:pt x="248" y="190"/>
                  </a:lnTo>
                  <a:lnTo>
                    <a:pt x="246" y="194"/>
                  </a:lnTo>
                  <a:lnTo>
                    <a:pt x="248" y="197"/>
                  </a:lnTo>
                  <a:lnTo>
                    <a:pt x="249" y="200"/>
                  </a:lnTo>
                  <a:lnTo>
                    <a:pt x="252" y="203"/>
                  </a:lnTo>
                  <a:lnTo>
                    <a:pt x="255" y="206"/>
                  </a:lnTo>
                  <a:lnTo>
                    <a:pt x="258" y="209"/>
                  </a:lnTo>
                  <a:lnTo>
                    <a:pt x="261" y="212"/>
                  </a:lnTo>
                  <a:lnTo>
                    <a:pt x="262" y="215"/>
                  </a:lnTo>
                  <a:lnTo>
                    <a:pt x="264" y="218"/>
                  </a:lnTo>
                  <a:lnTo>
                    <a:pt x="262" y="220"/>
                  </a:lnTo>
                  <a:lnTo>
                    <a:pt x="261" y="225"/>
                  </a:lnTo>
                  <a:lnTo>
                    <a:pt x="258" y="231"/>
                  </a:lnTo>
                  <a:lnTo>
                    <a:pt x="253" y="236"/>
                  </a:lnTo>
                  <a:lnTo>
                    <a:pt x="249" y="242"/>
                  </a:lnTo>
                  <a:lnTo>
                    <a:pt x="245" y="247"/>
                  </a:lnTo>
                  <a:lnTo>
                    <a:pt x="242" y="250"/>
                  </a:lnTo>
                  <a:lnTo>
                    <a:pt x="237" y="251"/>
                  </a:lnTo>
                  <a:lnTo>
                    <a:pt x="234" y="251"/>
                  </a:lnTo>
                  <a:lnTo>
                    <a:pt x="233" y="250"/>
                  </a:lnTo>
                  <a:lnTo>
                    <a:pt x="232" y="248"/>
                  </a:lnTo>
                  <a:lnTo>
                    <a:pt x="230" y="247"/>
                  </a:lnTo>
                  <a:lnTo>
                    <a:pt x="229" y="245"/>
                  </a:lnTo>
                  <a:lnTo>
                    <a:pt x="227" y="244"/>
                  </a:lnTo>
                  <a:lnTo>
                    <a:pt x="224" y="242"/>
                  </a:lnTo>
                  <a:lnTo>
                    <a:pt x="223" y="242"/>
                  </a:lnTo>
                  <a:lnTo>
                    <a:pt x="221" y="242"/>
                  </a:lnTo>
                  <a:lnTo>
                    <a:pt x="220" y="245"/>
                  </a:lnTo>
                  <a:lnTo>
                    <a:pt x="219" y="247"/>
                  </a:lnTo>
                  <a:lnTo>
                    <a:pt x="217" y="250"/>
                  </a:lnTo>
                  <a:lnTo>
                    <a:pt x="216" y="254"/>
                  </a:lnTo>
                  <a:lnTo>
                    <a:pt x="214" y="258"/>
                  </a:lnTo>
                  <a:lnTo>
                    <a:pt x="214" y="263"/>
                  </a:lnTo>
                  <a:lnTo>
                    <a:pt x="213" y="267"/>
                  </a:lnTo>
                  <a:lnTo>
                    <a:pt x="211" y="273"/>
                  </a:lnTo>
                  <a:lnTo>
                    <a:pt x="210" y="277"/>
                  </a:lnTo>
                  <a:lnTo>
                    <a:pt x="210" y="283"/>
                  </a:lnTo>
                  <a:lnTo>
                    <a:pt x="208" y="287"/>
                  </a:lnTo>
                  <a:lnTo>
                    <a:pt x="208" y="292"/>
                  </a:lnTo>
                  <a:lnTo>
                    <a:pt x="208" y="295"/>
                  </a:lnTo>
                  <a:lnTo>
                    <a:pt x="208" y="299"/>
                  </a:lnTo>
                  <a:lnTo>
                    <a:pt x="208" y="300"/>
                  </a:lnTo>
                  <a:lnTo>
                    <a:pt x="208" y="305"/>
                  </a:lnTo>
                  <a:lnTo>
                    <a:pt x="208" y="309"/>
                  </a:lnTo>
                  <a:lnTo>
                    <a:pt x="207" y="313"/>
                  </a:lnTo>
                  <a:lnTo>
                    <a:pt x="207" y="318"/>
                  </a:lnTo>
                  <a:lnTo>
                    <a:pt x="207" y="321"/>
                  </a:lnTo>
                  <a:lnTo>
                    <a:pt x="207" y="325"/>
                  </a:lnTo>
                  <a:lnTo>
                    <a:pt x="207" y="329"/>
                  </a:lnTo>
                  <a:lnTo>
                    <a:pt x="207" y="332"/>
                  </a:lnTo>
                  <a:lnTo>
                    <a:pt x="205" y="337"/>
                  </a:lnTo>
                  <a:lnTo>
                    <a:pt x="205" y="340"/>
                  </a:lnTo>
                  <a:lnTo>
                    <a:pt x="205" y="344"/>
                  </a:lnTo>
                  <a:lnTo>
                    <a:pt x="205" y="347"/>
                  </a:lnTo>
                  <a:lnTo>
                    <a:pt x="205" y="351"/>
                  </a:lnTo>
                  <a:lnTo>
                    <a:pt x="205" y="354"/>
                  </a:lnTo>
                  <a:lnTo>
                    <a:pt x="205" y="359"/>
                  </a:lnTo>
                  <a:lnTo>
                    <a:pt x="205" y="363"/>
                  </a:lnTo>
                  <a:lnTo>
                    <a:pt x="205" y="369"/>
                  </a:lnTo>
                  <a:lnTo>
                    <a:pt x="205" y="373"/>
                  </a:lnTo>
                  <a:lnTo>
                    <a:pt x="208" y="377"/>
                  </a:lnTo>
                  <a:lnTo>
                    <a:pt x="210" y="380"/>
                  </a:lnTo>
                  <a:lnTo>
                    <a:pt x="211" y="383"/>
                  </a:lnTo>
                  <a:lnTo>
                    <a:pt x="213" y="388"/>
                  </a:lnTo>
                  <a:lnTo>
                    <a:pt x="213" y="392"/>
                  </a:lnTo>
                  <a:lnTo>
                    <a:pt x="214" y="396"/>
                  </a:lnTo>
                  <a:lnTo>
                    <a:pt x="214" y="399"/>
                  </a:lnTo>
                  <a:lnTo>
                    <a:pt x="213" y="402"/>
                  </a:lnTo>
                  <a:lnTo>
                    <a:pt x="213" y="405"/>
                  </a:lnTo>
                  <a:lnTo>
                    <a:pt x="213" y="408"/>
                  </a:lnTo>
                  <a:lnTo>
                    <a:pt x="213" y="411"/>
                  </a:lnTo>
                  <a:lnTo>
                    <a:pt x="213" y="414"/>
                  </a:lnTo>
                  <a:lnTo>
                    <a:pt x="211" y="418"/>
                  </a:lnTo>
                  <a:lnTo>
                    <a:pt x="210" y="421"/>
                  </a:lnTo>
                  <a:lnTo>
                    <a:pt x="210" y="425"/>
                  </a:lnTo>
                  <a:lnTo>
                    <a:pt x="208" y="428"/>
                  </a:lnTo>
                  <a:lnTo>
                    <a:pt x="208" y="431"/>
                  </a:lnTo>
                  <a:lnTo>
                    <a:pt x="207" y="436"/>
                  </a:lnTo>
                  <a:lnTo>
                    <a:pt x="205" y="438"/>
                  </a:lnTo>
                  <a:lnTo>
                    <a:pt x="204" y="441"/>
                  </a:lnTo>
                  <a:lnTo>
                    <a:pt x="203" y="444"/>
                  </a:lnTo>
                  <a:lnTo>
                    <a:pt x="201" y="447"/>
                  </a:lnTo>
                  <a:lnTo>
                    <a:pt x="198" y="452"/>
                  </a:lnTo>
                  <a:lnTo>
                    <a:pt x="195" y="454"/>
                  </a:lnTo>
                  <a:lnTo>
                    <a:pt x="191" y="456"/>
                  </a:lnTo>
                  <a:lnTo>
                    <a:pt x="187" y="459"/>
                  </a:lnTo>
                  <a:lnTo>
                    <a:pt x="182" y="462"/>
                  </a:lnTo>
                  <a:lnTo>
                    <a:pt x="178" y="465"/>
                  </a:lnTo>
                  <a:lnTo>
                    <a:pt x="176" y="469"/>
                  </a:lnTo>
                  <a:lnTo>
                    <a:pt x="175" y="473"/>
                  </a:lnTo>
                  <a:lnTo>
                    <a:pt x="175" y="478"/>
                  </a:lnTo>
                  <a:lnTo>
                    <a:pt x="176" y="479"/>
                  </a:lnTo>
                  <a:lnTo>
                    <a:pt x="176" y="481"/>
                  </a:lnTo>
                  <a:lnTo>
                    <a:pt x="176" y="482"/>
                  </a:lnTo>
                  <a:lnTo>
                    <a:pt x="176" y="482"/>
                  </a:lnTo>
                  <a:lnTo>
                    <a:pt x="176" y="483"/>
                  </a:lnTo>
                  <a:lnTo>
                    <a:pt x="176" y="485"/>
                  </a:lnTo>
                  <a:lnTo>
                    <a:pt x="175" y="488"/>
                  </a:lnTo>
                  <a:lnTo>
                    <a:pt x="3" y="550"/>
                  </a:lnTo>
                  <a:lnTo>
                    <a:pt x="0" y="549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6191280" y="4253040"/>
              <a:ext cx="693720" cy="873000"/>
            </a:xfrm>
            <a:custGeom>
              <a:avLst/>
              <a:gdLst/>
              <a:ahLst/>
              <a:rect l="l" t="t" r="r" b="b"/>
              <a:pathLst>
                <a:path w="437" h="550">
                  <a:moveTo>
                    <a:pt x="0" y="549"/>
                  </a:moveTo>
                  <a:lnTo>
                    <a:pt x="0" y="549"/>
                  </a:lnTo>
                  <a:lnTo>
                    <a:pt x="3" y="546"/>
                  </a:lnTo>
                  <a:lnTo>
                    <a:pt x="5" y="545"/>
                  </a:lnTo>
                  <a:lnTo>
                    <a:pt x="8" y="542"/>
                  </a:lnTo>
                  <a:lnTo>
                    <a:pt x="11" y="540"/>
                  </a:lnTo>
                  <a:lnTo>
                    <a:pt x="14" y="537"/>
                  </a:lnTo>
                  <a:lnTo>
                    <a:pt x="16" y="536"/>
                  </a:lnTo>
                  <a:lnTo>
                    <a:pt x="18" y="533"/>
                  </a:lnTo>
                  <a:lnTo>
                    <a:pt x="19" y="530"/>
                  </a:lnTo>
                  <a:lnTo>
                    <a:pt x="19" y="530"/>
                  </a:lnTo>
                  <a:lnTo>
                    <a:pt x="22" y="526"/>
                  </a:lnTo>
                  <a:lnTo>
                    <a:pt x="24" y="520"/>
                  </a:lnTo>
                  <a:lnTo>
                    <a:pt x="25" y="515"/>
                  </a:lnTo>
                  <a:lnTo>
                    <a:pt x="28" y="511"/>
                  </a:lnTo>
                  <a:lnTo>
                    <a:pt x="30" y="507"/>
                  </a:lnTo>
                  <a:lnTo>
                    <a:pt x="32" y="504"/>
                  </a:lnTo>
                  <a:lnTo>
                    <a:pt x="34" y="499"/>
                  </a:lnTo>
                  <a:lnTo>
                    <a:pt x="37" y="495"/>
                  </a:lnTo>
                  <a:lnTo>
                    <a:pt x="38" y="492"/>
                  </a:lnTo>
                  <a:lnTo>
                    <a:pt x="40" y="488"/>
                  </a:lnTo>
                  <a:lnTo>
                    <a:pt x="41" y="485"/>
                  </a:lnTo>
                  <a:lnTo>
                    <a:pt x="43" y="482"/>
                  </a:lnTo>
                  <a:lnTo>
                    <a:pt x="44" y="481"/>
                  </a:lnTo>
                  <a:lnTo>
                    <a:pt x="46" y="478"/>
                  </a:lnTo>
                  <a:lnTo>
                    <a:pt x="46" y="475"/>
                  </a:lnTo>
                  <a:lnTo>
                    <a:pt x="46" y="473"/>
                  </a:lnTo>
                  <a:lnTo>
                    <a:pt x="46" y="473"/>
                  </a:lnTo>
                  <a:lnTo>
                    <a:pt x="47" y="469"/>
                  </a:lnTo>
                  <a:lnTo>
                    <a:pt x="48" y="465"/>
                  </a:lnTo>
                  <a:lnTo>
                    <a:pt x="51" y="460"/>
                  </a:lnTo>
                  <a:lnTo>
                    <a:pt x="53" y="456"/>
                  </a:lnTo>
                  <a:lnTo>
                    <a:pt x="54" y="452"/>
                  </a:lnTo>
                  <a:lnTo>
                    <a:pt x="57" y="447"/>
                  </a:lnTo>
                  <a:lnTo>
                    <a:pt x="59" y="444"/>
                  </a:lnTo>
                  <a:lnTo>
                    <a:pt x="62" y="440"/>
                  </a:lnTo>
                  <a:lnTo>
                    <a:pt x="64" y="437"/>
                  </a:lnTo>
                  <a:lnTo>
                    <a:pt x="66" y="433"/>
                  </a:lnTo>
                  <a:lnTo>
                    <a:pt x="69" y="430"/>
                  </a:lnTo>
                  <a:lnTo>
                    <a:pt x="70" y="427"/>
                  </a:lnTo>
                  <a:lnTo>
                    <a:pt x="73" y="424"/>
                  </a:lnTo>
                  <a:lnTo>
                    <a:pt x="75" y="421"/>
                  </a:lnTo>
                  <a:lnTo>
                    <a:pt x="78" y="418"/>
                  </a:lnTo>
                  <a:lnTo>
                    <a:pt x="79" y="417"/>
                  </a:lnTo>
                  <a:lnTo>
                    <a:pt x="79" y="417"/>
                  </a:lnTo>
                  <a:lnTo>
                    <a:pt x="83" y="411"/>
                  </a:lnTo>
                  <a:lnTo>
                    <a:pt x="86" y="405"/>
                  </a:lnTo>
                  <a:lnTo>
                    <a:pt x="89" y="399"/>
                  </a:lnTo>
                  <a:lnTo>
                    <a:pt x="91" y="393"/>
                  </a:lnTo>
                  <a:lnTo>
                    <a:pt x="94" y="388"/>
                  </a:lnTo>
                  <a:lnTo>
                    <a:pt x="95" y="382"/>
                  </a:lnTo>
                  <a:lnTo>
                    <a:pt x="98" y="377"/>
                  </a:lnTo>
                  <a:lnTo>
                    <a:pt x="101" y="372"/>
                  </a:lnTo>
                  <a:lnTo>
                    <a:pt x="101" y="372"/>
                  </a:lnTo>
                  <a:lnTo>
                    <a:pt x="104" y="369"/>
                  </a:lnTo>
                  <a:lnTo>
                    <a:pt x="105" y="366"/>
                  </a:lnTo>
                  <a:lnTo>
                    <a:pt x="108" y="363"/>
                  </a:lnTo>
                  <a:lnTo>
                    <a:pt x="111" y="361"/>
                  </a:lnTo>
                  <a:lnTo>
                    <a:pt x="114" y="359"/>
                  </a:lnTo>
                  <a:lnTo>
                    <a:pt x="117" y="356"/>
                  </a:lnTo>
                  <a:lnTo>
                    <a:pt x="120" y="354"/>
                  </a:lnTo>
                  <a:lnTo>
                    <a:pt x="123" y="351"/>
                  </a:lnTo>
                  <a:lnTo>
                    <a:pt x="123" y="351"/>
                  </a:lnTo>
                  <a:lnTo>
                    <a:pt x="125" y="348"/>
                  </a:lnTo>
                  <a:lnTo>
                    <a:pt x="127" y="345"/>
                  </a:lnTo>
                  <a:lnTo>
                    <a:pt x="130" y="343"/>
                  </a:lnTo>
                  <a:lnTo>
                    <a:pt x="131" y="340"/>
                  </a:lnTo>
                  <a:lnTo>
                    <a:pt x="133" y="337"/>
                  </a:lnTo>
                  <a:lnTo>
                    <a:pt x="136" y="335"/>
                  </a:lnTo>
                  <a:lnTo>
                    <a:pt x="137" y="331"/>
                  </a:lnTo>
                  <a:lnTo>
                    <a:pt x="140" y="327"/>
                  </a:lnTo>
                  <a:lnTo>
                    <a:pt x="140" y="327"/>
                  </a:lnTo>
                  <a:lnTo>
                    <a:pt x="141" y="324"/>
                  </a:lnTo>
                  <a:lnTo>
                    <a:pt x="146" y="319"/>
                  </a:lnTo>
                  <a:lnTo>
                    <a:pt x="149" y="315"/>
                  </a:lnTo>
                  <a:lnTo>
                    <a:pt x="152" y="311"/>
                  </a:lnTo>
                  <a:lnTo>
                    <a:pt x="155" y="308"/>
                  </a:lnTo>
                  <a:lnTo>
                    <a:pt x="157" y="303"/>
                  </a:lnTo>
                  <a:lnTo>
                    <a:pt x="160" y="300"/>
                  </a:lnTo>
                  <a:lnTo>
                    <a:pt x="163" y="296"/>
                  </a:lnTo>
                  <a:lnTo>
                    <a:pt x="166" y="293"/>
                  </a:lnTo>
                  <a:lnTo>
                    <a:pt x="169" y="289"/>
                  </a:lnTo>
                  <a:lnTo>
                    <a:pt x="172" y="284"/>
                  </a:lnTo>
                  <a:lnTo>
                    <a:pt x="173" y="280"/>
                  </a:lnTo>
                  <a:lnTo>
                    <a:pt x="175" y="274"/>
                  </a:lnTo>
                  <a:lnTo>
                    <a:pt x="176" y="268"/>
                  </a:lnTo>
                  <a:lnTo>
                    <a:pt x="178" y="264"/>
                  </a:lnTo>
                  <a:lnTo>
                    <a:pt x="178" y="257"/>
                  </a:lnTo>
                  <a:lnTo>
                    <a:pt x="178" y="257"/>
                  </a:lnTo>
                  <a:lnTo>
                    <a:pt x="178" y="254"/>
                  </a:lnTo>
                  <a:lnTo>
                    <a:pt x="178" y="251"/>
                  </a:lnTo>
                  <a:lnTo>
                    <a:pt x="178" y="248"/>
                  </a:lnTo>
                  <a:lnTo>
                    <a:pt x="178" y="247"/>
                  </a:lnTo>
                  <a:lnTo>
                    <a:pt x="178" y="244"/>
                  </a:lnTo>
                  <a:lnTo>
                    <a:pt x="178" y="242"/>
                  </a:lnTo>
                  <a:lnTo>
                    <a:pt x="178" y="239"/>
                  </a:lnTo>
                  <a:lnTo>
                    <a:pt x="178" y="238"/>
                  </a:lnTo>
                  <a:lnTo>
                    <a:pt x="178" y="238"/>
                  </a:lnTo>
                  <a:lnTo>
                    <a:pt x="178" y="232"/>
                  </a:lnTo>
                  <a:lnTo>
                    <a:pt x="179" y="226"/>
                  </a:lnTo>
                  <a:lnTo>
                    <a:pt x="179" y="220"/>
                  </a:lnTo>
                  <a:lnTo>
                    <a:pt x="181" y="213"/>
                  </a:lnTo>
                  <a:lnTo>
                    <a:pt x="182" y="207"/>
                  </a:lnTo>
                  <a:lnTo>
                    <a:pt x="184" y="200"/>
                  </a:lnTo>
                  <a:lnTo>
                    <a:pt x="187" y="193"/>
                  </a:lnTo>
                  <a:lnTo>
                    <a:pt x="188" y="186"/>
                  </a:lnTo>
                  <a:lnTo>
                    <a:pt x="191" y="178"/>
                  </a:lnTo>
                  <a:lnTo>
                    <a:pt x="192" y="173"/>
                  </a:lnTo>
                  <a:lnTo>
                    <a:pt x="195" y="165"/>
                  </a:lnTo>
                  <a:lnTo>
                    <a:pt x="198" y="158"/>
                  </a:lnTo>
                  <a:lnTo>
                    <a:pt x="201" y="152"/>
                  </a:lnTo>
                  <a:lnTo>
                    <a:pt x="203" y="146"/>
                  </a:lnTo>
                  <a:lnTo>
                    <a:pt x="205" y="141"/>
                  </a:lnTo>
                  <a:lnTo>
                    <a:pt x="208" y="135"/>
                  </a:lnTo>
                  <a:lnTo>
                    <a:pt x="208" y="135"/>
                  </a:lnTo>
                  <a:lnTo>
                    <a:pt x="211" y="132"/>
                  </a:lnTo>
                  <a:lnTo>
                    <a:pt x="214" y="128"/>
                  </a:lnTo>
                  <a:lnTo>
                    <a:pt x="217" y="123"/>
                  </a:lnTo>
                  <a:lnTo>
                    <a:pt x="220" y="120"/>
                  </a:lnTo>
                  <a:lnTo>
                    <a:pt x="223" y="116"/>
                  </a:lnTo>
                  <a:lnTo>
                    <a:pt x="226" y="112"/>
                  </a:lnTo>
                  <a:lnTo>
                    <a:pt x="229" y="107"/>
                  </a:lnTo>
                  <a:lnTo>
                    <a:pt x="232" y="103"/>
                  </a:lnTo>
                  <a:lnTo>
                    <a:pt x="234" y="98"/>
                  </a:lnTo>
                  <a:lnTo>
                    <a:pt x="237" y="96"/>
                  </a:lnTo>
                  <a:lnTo>
                    <a:pt x="240" y="91"/>
                  </a:lnTo>
                  <a:lnTo>
                    <a:pt x="243" y="87"/>
                  </a:lnTo>
                  <a:lnTo>
                    <a:pt x="246" y="84"/>
                  </a:lnTo>
                  <a:lnTo>
                    <a:pt x="249" y="80"/>
                  </a:lnTo>
                  <a:lnTo>
                    <a:pt x="252" y="77"/>
                  </a:lnTo>
                  <a:lnTo>
                    <a:pt x="255" y="74"/>
                  </a:lnTo>
                  <a:lnTo>
                    <a:pt x="255" y="74"/>
                  </a:lnTo>
                  <a:lnTo>
                    <a:pt x="258" y="71"/>
                  </a:lnTo>
                  <a:lnTo>
                    <a:pt x="261" y="68"/>
                  </a:lnTo>
                  <a:lnTo>
                    <a:pt x="265" y="65"/>
                  </a:lnTo>
                  <a:lnTo>
                    <a:pt x="268" y="64"/>
                  </a:lnTo>
                  <a:lnTo>
                    <a:pt x="271" y="61"/>
                  </a:lnTo>
                  <a:lnTo>
                    <a:pt x="275" y="58"/>
                  </a:lnTo>
                  <a:lnTo>
                    <a:pt x="278" y="56"/>
                  </a:lnTo>
                  <a:lnTo>
                    <a:pt x="282" y="53"/>
                  </a:lnTo>
                  <a:lnTo>
                    <a:pt x="285" y="52"/>
                  </a:lnTo>
                  <a:lnTo>
                    <a:pt x="290" y="49"/>
                  </a:lnTo>
                  <a:lnTo>
                    <a:pt x="293" y="48"/>
                  </a:lnTo>
                  <a:lnTo>
                    <a:pt x="297" y="45"/>
                  </a:lnTo>
                  <a:lnTo>
                    <a:pt x="300" y="43"/>
                  </a:lnTo>
                  <a:lnTo>
                    <a:pt x="304" y="40"/>
                  </a:lnTo>
                  <a:lnTo>
                    <a:pt x="307" y="39"/>
                  </a:lnTo>
                  <a:lnTo>
                    <a:pt x="310" y="36"/>
                  </a:lnTo>
                  <a:lnTo>
                    <a:pt x="310" y="36"/>
                  </a:lnTo>
                  <a:lnTo>
                    <a:pt x="314" y="33"/>
                  </a:lnTo>
                  <a:lnTo>
                    <a:pt x="319" y="30"/>
                  </a:lnTo>
                  <a:lnTo>
                    <a:pt x="322" y="27"/>
                  </a:lnTo>
                  <a:lnTo>
                    <a:pt x="326" y="24"/>
                  </a:lnTo>
                  <a:lnTo>
                    <a:pt x="330" y="21"/>
                  </a:lnTo>
                  <a:lnTo>
                    <a:pt x="335" y="17"/>
                  </a:lnTo>
                  <a:lnTo>
                    <a:pt x="339" y="14"/>
                  </a:lnTo>
                  <a:lnTo>
                    <a:pt x="343" y="11"/>
                  </a:lnTo>
                  <a:lnTo>
                    <a:pt x="348" y="10"/>
                  </a:lnTo>
                  <a:lnTo>
                    <a:pt x="352" y="7"/>
                  </a:lnTo>
                  <a:lnTo>
                    <a:pt x="358" y="4"/>
                  </a:lnTo>
                  <a:lnTo>
                    <a:pt x="362" y="3"/>
                  </a:lnTo>
                  <a:lnTo>
                    <a:pt x="368" y="1"/>
                  </a:lnTo>
                  <a:lnTo>
                    <a:pt x="374" y="0"/>
                  </a:lnTo>
                  <a:lnTo>
                    <a:pt x="381" y="0"/>
                  </a:lnTo>
                  <a:lnTo>
                    <a:pt x="387" y="0"/>
                  </a:lnTo>
                  <a:lnTo>
                    <a:pt x="387" y="0"/>
                  </a:lnTo>
                  <a:lnTo>
                    <a:pt x="393" y="0"/>
                  </a:lnTo>
                  <a:lnTo>
                    <a:pt x="397" y="0"/>
                  </a:lnTo>
                  <a:lnTo>
                    <a:pt x="402" y="1"/>
                  </a:lnTo>
                  <a:lnTo>
                    <a:pt x="406" y="1"/>
                  </a:lnTo>
                  <a:lnTo>
                    <a:pt x="410" y="3"/>
                  </a:lnTo>
                  <a:lnTo>
                    <a:pt x="413" y="3"/>
                  </a:lnTo>
                  <a:lnTo>
                    <a:pt x="418" y="4"/>
                  </a:lnTo>
                  <a:lnTo>
                    <a:pt x="422" y="4"/>
                  </a:lnTo>
                  <a:lnTo>
                    <a:pt x="422" y="4"/>
                  </a:lnTo>
                  <a:lnTo>
                    <a:pt x="422" y="8"/>
                  </a:lnTo>
                  <a:lnTo>
                    <a:pt x="425" y="13"/>
                  </a:lnTo>
                  <a:lnTo>
                    <a:pt x="428" y="17"/>
                  </a:lnTo>
                  <a:lnTo>
                    <a:pt x="429" y="21"/>
                  </a:lnTo>
                  <a:lnTo>
                    <a:pt x="432" y="24"/>
                  </a:lnTo>
                  <a:lnTo>
                    <a:pt x="434" y="29"/>
                  </a:lnTo>
                  <a:lnTo>
                    <a:pt x="435" y="33"/>
                  </a:lnTo>
                  <a:lnTo>
                    <a:pt x="437" y="37"/>
                  </a:lnTo>
                  <a:lnTo>
                    <a:pt x="437" y="37"/>
                  </a:lnTo>
                  <a:lnTo>
                    <a:pt x="437" y="42"/>
                  </a:lnTo>
                  <a:lnTo>
                    <a:pt x="435" y="45"/>
                  </a:lnTo>
                  <a:lnTo>
                    <a:pt x="434" y="48"/>
                  </a:lnTo>
                  <a:lnTo>
                    <a:pt x="432" y="51"/>
                  </a:lnTo>
                  <a:lnTo>
                    <a:pt x="429" y="53"/>
                  </a:lnTo>
                  <a:lnTo>
                    <a:pt x="428" y="56"/>
                  </a:lnTo>
                  <a:lnTo>
                    <a:pt x="426" y="58"/>
                  </a:lnTo>
                  <a:lnTo>
                    <a:pt x="425" y="61"/>
                  </a:lnTo>
                  <a:lnTo>
                    <a:pt x="425" y="61"/>
                  </a:lnTo>
                  <a:lnTo>
                    <a:pt x="422" y="64"/>
                  </a:lnTo>
                  <a:lnTo>
                    <a:pt x="421" y="68"/>
                  </a:lnTo>
                  <a:lnTo>
                    <a:pt x="418" y="72"/>
                  </a:lnTo>
                  <a:lnTo>
                    <a:pt x="416" y="75"/>
                  </a:lnTo>
                  <a:lnTo>
                    <a:pt x="415" y="80"/>
                  </a:lnTo>
                  <a:lnTo>
                    <a:pt x="412" y="84"/>
                  </a:lnTo>
                  <a:lnTo>
                    <a:pt x="410" y="87"/>
                  </a:lnTo>
                  <a:lnTo>
                    <a:pt x="407" y="91"/>
                  </a:lnTo>
                  <a:lnTo>
                    <a:pt x="405" y="94"/>
                  </a:lnTo>
                  <a:lnTo>
                    <a:pt x="402" y="97"/>
                  </a:lnTo>
                  <a:lnTo>
                    <a:pt x="399" y="100"/>
                  </a:lnTo>
                  <a:lnTo>
                    <a:pt x="394" y="103"/>
                  </a:lnTo>
                  <a:lnTo>
                    <a:pt x="390" y="104"/>
                  </a:lnTo>
                  <a:lnTo>
                    <a:pt x="384" y="107"/>
                  </a:lnTo>
                  <a:lnTo>
                    <a:pt x="380" y="109"/>
                  </a:lnTo>
                  <a:lnTo>
                    <a:pt x="373" y="109"/>
                  </a:lnTo>
                  <a:lnTo>
                    <a:pt x="373" y="109"/>
                  </a:lnTo>
                  <a:lnTo>
                    <a:pt x="365" y="110"/>
                  </a:lnTo>
                  <a:lnTo>
                    <a:pt x="359" y="113"/>
                  </a:lnTo>
                  <a:lnTo>
                    <a:pt x="354" y="116"/>
                  </a:lnTo>
                  <a:lnTo>
                    <a:pt x="349" y="120"/>
                  </a:lnTo>
                  <a:lnTo>
                    <a:pt x="345" y="126"/>
                  </a:lnTo>
                  <a:lnTo>
                    <a:pt x="341" y="130"/>
                  </a:lnTo>
                  <a:lnTo>
                    <a:pt x="338" y="136"/>
                  </a:lnTo>
                  <a:lnTo>
                    <a:pt x="333" y="142"/>
                  </a:lnTo>
                  <a:lnTo>
                    <a:pt x="330" y="146"/>
                  </a:lnTo>
                  <a:lnTo>
                    <a:pt x="326" y="152"/>
                  </a:lnTo>
                  <a:lnTo>
                    <a:pt x="322" y="157"/>
                  </a:lnTo>
                  <a:lnTo>
                    <a:pt x="319" y="161"/>
                  </a:lnTo>
                  <a:lnTo>
                    <a:pt x="313" y="165"/>
                  </a:lnTo>
                  <a:lnTo>
                    <a:pt x="309" y="168"/>
                  </a:lnTo>
                  <a:lnTo>
                    <a:pt x="303" y="170"/>
                  </a:lnTo>
                  <a:lnTo>
                    <a:pt x="297" y="170"/>
                  </a:lnTo>
                  <a:lnTo>
                    <a:pt x="297" y="170"/>
                  </a:lnTo>
                  <a:lnTo>
                    <a:pt x="294" y="170"/>
                  </a:lnTo>
                  <a:lnTo>
                    <a:pt x="291" y="170"/>
                  </a:lnTo>
                  <a:lnTo>
                    <a:pt x="288" y="170"/>
                  </a:lnTo>
                  <a:lnTo>
                    <a:pt x="287" y="170"/>
                  </a:lnTo>
                  <a:lnTo>
                    <a:pt x="284" y="170"/>
                  </a:lnTo>
                  <a:lnTo>
                    <a:pt x="282" y="170"/>
                  </a:lnTo>
                  <a:lnTo>
                    <a:pt x="281" y="170"/>
                  </a:lnTo>
                  <a:lnTo>
                    <a:pt x="280" y="170"/>
                  </a:lnTo>
                  <a:lnTo>
                    <a:pt x="280" y="170"/>
                  </a:lnTo>
                  <a:lnTo>
                    <a:pt x="274" y="171"/>
                  </a:lnTo>
                  <a:lnTo>
                    <a:pt x="268" y="173"/>
                  </a:lnTo>
                  <a:lnTo>
                    <a:pt x="264" y="174"/>
                  </a:lnTo>
                  <a:lnTo>
                    <a:pt x="258" y="177"/>
                  </a:lnTo>
                  <a:lnTo>
                    <a:pt x="253" y="181"/>
                  </a:lnTo>
                  <a:lnTo>
                    <a:pt x="250" y="186"/>
                  </a:lnTo>
                  <a:lnTo>
                    <a:pt x="248" y="190"/>
                  </a:lnTo>
                  <a:lnTo>
                    <a:pt x="246" y="194"/>
                  </a:lnTo>
                  <a:lnTo>
                    <a:pt x="246" y="194"/>
                  </a:lnTo>
                  <a:lnTo>
                    <a:pt x="248" y="197"/>
                  </a:lnTo>
                  <a:lnTo>
                    <a:pt x="249" y="200"/>
                  </a:lnTo>
                  <a:lnTo>
                    <a:pt x="252" y="203"/>
                  </a:lnTo>
                  <a:lnTo>
                    <a:pt x="255" y="206"/>
                  </a:lnTo>
                  <a:lnTo>
                    <a:pt x="258" y="209"/>
                  </a:lnTo>
                  <a:lnTo>
                    <a:pt x="261" y="212"/>
                  </a:lnTo>
                  <a:lnTo>
                    <a:pt x="262" y="215"/>
                  </a:lnTo>
                  <a:lnTo>
                    <a:pt x="264" y="218"/>
                  </a:lnTo>
                  <a:lnTo>
                    <a:pt x="264" y="218"/>
                  </a:lnTo>
                  <a:lnTo>
                    <a:pt x="262" y="220"/>
                  </a:lnTo>
                  <a:lnTo>
                    <a:pt x="261" y="225"/>
                  </a:lnTo>
                  <a:lnTo>
                    <a:pt x="258" y="231"/>
                  </a:lnTo>
                  <a:lnTo>
                    <a:pt x="253" y="236"/>
                  </a:lnTo>
                  <a:lnTo>
                    <a:pt x="249" y="242"/>
                  </a:lnTo>
                  <a:lnTo>
                    <a:pt x="245" y="247"/>
                  </a:lnTo>
                  <a:lnTo>
                    <a:pt x="242" y="250"/>
                  </a:lnTo>
                  <a:lnTo>
                    <a:pt x="237" y="251"/>
                  </a:lnTo>
                  <a:lnTo>
                    <a:pt x="237" y="251"/>
                  </a:lnTo>
                  <a:lnTo>
                    <a:pt x="234" y="251"/>
                  </a:lnTo>
                  <a:lnTo>
                    <a:pt x="233" y="250"/>
                  </a:lnTo>
                  <a:lnTo>
                    <a:pt x="232" y="248"/>
                  </a:lnTo>
                  <a:lnTo>
                    <a:pt x="230" y="247"/>
                  </a:lnTo>
                  <a:lnTo>
                    <a:pt x="229" y="245"/>
                  </a:lnTo>
                  <a:lnTo>
                    <a:pt x="227" y="244"/>
                  </a:lnTo>
                  <a:lnTo>
                    <a:pt x="224" y="242"/>
                  </a:lnTo>
                  <a:lnTo>
                    <a:pt x="223" y="242"/>
                  </a:lnTo>
                  <a:lnTo>
                    <a:pt x="223" y="242"/>
                  </a:lnTo>
                  <a:lnTo>
                    <a:pt x="221" y="242"/>
                  </a:lnTo>
                  <a:lnTo>
                    <a:pt x="220" y="245"/>
                  </a:lnTo>
                  <a:lnTo>
                    <a:pt x="219" y="247"/>
                  </a:lnTo>
                  <a:lnTo>
                    <a:pt x="217" y="250"/>
                  </a:lnTo>
                  <a:lnTo>
                    <a:pt x="216" y="254"/>
                  </a:lnTo>
                  <a:lnTo>
                    <a:pt x="214" y="258"/>
                  </a:lnTo>
                  <a:lnTo>
                    <a:pt x="214" y="263"/>
                  </a:lnTo>
                  <a:lnTo>
                    <a:pt x="213" y="267"/>
                  </a:lnTo>
                  <a:lnTo>
                    <a:pt x="211" y="273"/>
                  </a:lnTo>
                  <a:lnTo>
                    <a:pt x="210" y="277"/>
                  </a:lnTo>
                  <a:lnTo>
                    <a:pt x="210" y="283"/>
                  </a:lnTo>
                  <a:lnTo>
                    <a:pt x="208" y="287"/>
                  </a:lnTo>
                  <a:lnTo>
                    <a:pt x="208" y="292"/>
                  </a:lnTo>
                  <a:lnTo>
                    <a:pt x="208" y="295"/>
                  </a:lnTo>
                  <a:lnTo>
                    <a:pt x="208" y="299"/>
                  </a:lnTo>
                  <a:lnTo>
                    <a:pt x="208" y="300"/>
                  </a:lnTo>
                  <a:lnTo>
                    <a:pt x="208" y="300"/>
                  </a:lnTo>
                  <a:lnTo>
                    <a:pt x="208" y="305"/>
                  </a:lnTo>
                  <a:lnTo>
                    <a:pt x="208" y="309"/>
                  </a:lnTo>
                  <a:lnTo>
                    <a:pt x="207" y="313"/>
                  </a:lnTo>
                  <a:lnTo>
                    <a:pt x="207" y="318"/>
                  </a:lnTo>
                  <a:lnTo>
                    <a:pt x="207" y="321"/>
                  </a:lnTo>
                  <a:lnTo>
                    <a:pt x="207" y="325"/>
                  </a:lnTo>
                  <a:lnTo>
                    <a:pt x="207" y="329"/>
                  </a:lnTo>
                  <a:lnTo>
                    <a:pt x="207" y="332"/>
                  </a:lnTo>
                  <a:lnTo>
                    <a:pt x="205" y="337"/>
                  </a:lnTo>
                  <a:lnTo>
                    <a:pt x="205" y="340"/>
                  </a:lnTo>
                  <a:lnTo>
                    <a:pt x="205" y="344"/>
                  </a:lnTo>
                  <a:lnTo>
                    <a:pt x="205" y="347"/>
                  </a:lnTo>
                  <a:lnTo>
                    <a:pt x="205" y="351"/>
                  </a:lnTo>
                  <a:lnTo>
                    <a:pt x="205" y="354"/>
                  </a:lnTo>
                  <a:lnTo>
                    <a:pt x="205" y="359"/>
                  </a:lnTo>
                  <a:lnTo>
                    <a:pt x="205" y="363"/>
                  </a:lnTo>
                  <a:lnTo>
                    <a:pt x="205" y="363"/>
                  </a:lnTo>
                  <a:lnTo>
                    <a:pt x="205" y="369"/>
                  </a:lnTo>
                  <a:lnTo>
                    <a:pt x="205" y="373"/>
                  </a:lnTo>
                  <a:lnTo>
                    <a:pt x="208" y="377"/>
                  </a:lnTo>
                  <a:lnTo>
                    <a:pt x="210" y="380"/>
                  </a:lnTo>
                  <a:lnTo>
                    <a:pt x="211" y="383"/>
                  </a:lnTo>
                  <a:lnTo>
                    <a:pt x="213" y="388"/>
                  </a:lnTo>
                  <a:lnTo>
                    <a:pt x="213" y="392"/>
                  </a:lnTo>
                  <a:lnTo>
                    <a:pt x="214" y="396"/>
                  </a:lnTo>
                  <a:lnTo>
                    <a:pt x="214" y="396"/>
                  </a:lnTo>
                  <a:lnTo>
                    <a:pt x="214" y="399"/>
                  </a:lnTo>
                  <a:lnTo>
                    <a:pt x="213" y="402"/>
                  </a:lnTo>
                  <a:lnTo>
                    <a:pt x="213" y="405"/>
                  </a:lnTo>
                  <a:lnTo>
                    <a:pt x="213" y="408"/>
                  </a:lnTo>
                  <a:lnTo>
                    <a:pt x="213" y="411"/>
                  </a:lnTo>
                  <a:lnTo>
                    <a:pt x="213" y="414"/>
                  </a:lnTo>
                  <a:lnTo>
                    <a:pt x="211" y="418"/>
                  </a:lnTo>
                  <a:lnTo>
                    <a:pt x="210" y="421"/>
                  </a:lnTo>
                  <a:lnTo>
                    <a:pt x="210" y="425"/>
                  </a:lnTo>
                  <a:lnTo>
                    <a:pt x="208" y="428"/>
                  </a:lnTo>
                  <a:lnTo>
                    <a:pt x="208" y="431"/>
                  </a:lnTo>
                  <a:lnTo>
                    <a:pt x="207" y="436"/>
                  </a:lnTo>
                  <a:lnTo>
                    <a:pt x="205" y="438"/>
                  </a:lnTo>
                  <a:lnTo>
                    <a:pt x="204" y="441"/>
                  </a:lnTo>
                  <a:lnTo>
                    <a:pt x="203" y="444"/>
                  </a:lnTo>
                  <a:lnTo>
                    <a:pt x="201" y="447"/>
                  </a:lnTo>
                  <a:lnTo>
                    <a:pt x="201" y="447"/>
                  </a:lnTo>
                  <a:lnTo>
                    <a:pt x="198" y="452"/>
                  </a:lnTo>
                  <a:lnTo>
                    <a:pt x="195" y="454"/>
                  </a:lnTo>
                  <a:lnTo>
                    <a:pt x="191" y="456"/>
                  </a:lnTo>
                  <a:lnTo>
                    <a:pt x="187" y="459"/>
                  </a:lnTo>
                  <a:lnTo>
                    <a:pt x="182" y="462"/>
                  </a:lnTo>
                  <a:lnTo>
                    <a:pt x="178" y="465"/>
                  </a:lnTo>
                  <a:lnTo>
                    <a:pt x="176" y="469"/>
                  </a:lnTo>
                  <a:lnTo>
                    <a:pt x="175" y="473"/>
                  </a:lnTo>
                  <a:lnTo>
                    <a:pt x="175" y="473"/>
                  </a:lnTo>
                  <a:lnTo>
                    <a:pt x="175" y="478"/>
                  </a:lnTo>
                  <a:lnTo>
                    <a:pt x="176" y="479"/>
                  </a:lnTo>
                  <a:lnTo>
                    <a:pt x="176" y="481"/>
                  </a:lnTo>
                  <a:lnTo>
                    <a:pt x="176" y="482"/>
                  </a:lnTo>
                  <a:lnTo>
                    <a:pt x="176" y="482"/>
                  </a:lnTo>
                  <a:lnTo>
                    <a:pt x="176" y="483"/>
                  </a:lnTo>
                  <a:lnTo>
                    <a:pt x="176" y="485"/>
                  </a:lnTo>
                  <a:lnTo>
                    <a:pt x="175" y="488"/>
                  </a:lnTo>
                  <a:lnTo>
                    <a:pt x="3" y="550"/>
                  </a:lnTo>
                  <a:lnTo>
                    <a:pt x="0" y="549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6566040" y="4416480"/>
              <a:ext cx="529920" cy="428400"/>
            </a:xfrm>
            <a:custGeom>
              <a:avLst/>
              <a:gdLst/>
              <a:ahLst/>
              <a:rect l="l" t="t" r="r" b="b"/>
              <a:pathLst>
                <a:path w="334" h="270">
                  <a:moveTo>
                    <a:pt x="0" y="151"/>
                  </a:moveTo>
                  <a:lnTo>
                    <a:pt x="1" y="151"/>
                  </a:lnTo>
                  <a:lnTo>
                    <a:pt x="3" y="151"/>
                  </a:lnTo>
                  <a:lnTo>
                    <a:pt x="4" y="151"/>
                  </a:lnTo>
                  <a:lnTo>
                    <a:pt x="6" y="151"/>
                  </a:lnTo>
                  <a:lnTo>
                    <a:pt x="12" y="149"/>
                  </a:lnTo>
                  <a:lnTo>
                    <a:pt x="16" y="147"/>
                  </a:lnTo>
                  <a:lnTo>
                    <a:pt x="20" y="142"/>
                  </a:lnTo>
                  <a:lnTo>
                    <a:pt x="25" y="136"/>
                  </a:lnTo>
                  <a:lnTo>
                    <a:pt x="29" y="131"/>
                  </a:lnTo>
                  <a:lnTo>
                    <a:pt x="32" y="126"/>
                  </a:lnTo>
                  <a:lnTo>
                    <a:pt x="36" y="123"/>
                  </a:lnTo>
                  <a:lnTo>
                    <a:pt x="41" y="122"/>
                  </a:lnTo>
                  <a:lnTo>
                    <a:pt x="45" y="122"/>
                  </a:lnTo>
                  <a:lnTo>
                    <a:pt x="49" y="123"/>
                  </a:lnTo>
                  <a:lnTo>
                    <a:pt x="54" y="126"/>
                  </a:lnTo>
                  <a:lnTo>
                    <a:pt x="58" y="129"/>
                  </a:lnTo>
                  <a:lnTo>
                    <a:pt x="61" y="132"/>
                  </a:lnTo>
                  <a:lnTo>
                    <a:pt x="65" y="135"/>
                  </a:lnTo>
                  <a:lnTo>
                    <a:pt x="70" y="138"/>
                  </a:lnTo>
                  <a:lnTo>
                    <a:pt x="74" y="139"/>
                  </a:lnTo>
                  <a:lnTo>
                    <a:pt x="80" y="145"/>
                  </a:lnTo>
                  <a:lnTo>
                    <a:pt x="122" y="237"/>
                  </a:lnTo>
                  <a:lnTo>
                    <a:pt x="132" y="238"/>
                  </a:lnTo>
                  <a:lnTo>
                    <a:pt x="139" y="242"/>
                  </a:lnTo>
                  <a:lnTo>
                    <a:pt x="145" y="248"/>
                  </a:lnTo>
                  <a:lnTo>
                    <a:pt x="151" y="253"/>
                  </a:lnTo>
                  <a:lnTo>
                    <a:pt x="155" y="260"/>
                  </a:lnTo>
                  <a:lnTo>
                    <a:pt x="160" y="264"/>
                  </a:lnTo>
                  <a:lnTo>
                    <a:pt x="164" y="269"/>
                  </a:lnTo>
                  <a:lnTo>
                    <a:pt x="170" y="270"/>
                  </a:lnTo>
                  <a:lnTo>
                    <a:pt x="170" y="270"/>
                  </a:lnTo>
                  <a:lnTo>
                    <a:pt x="171" y="270"/>
                  </a:lnTo>
                  <a:lnTo>
                    <a:pt x="173" y="270"/>
                  </a:lnTo>
                  <a:lnTo>
                    <a:pt x="174" y="270"/>
                  </a:lnTo>
                  <a:lnTo>
                    <a:pt x="174" y="270"/>
                  </a:lnTo>
                  <a:lnTo>
                    <a:pt x="177" y="270"/>
                  </a:lnTo>
                  <a:lnTo>
                    <a:pt x="179" y="270"/>
                  </a:lnTo>
                  <a:lnTo>
                    <a:pt x="182" y="270"/>
                  </a:lnTo>
                  <a:lnTo>
                    <a:pt x="182" y="267"/>
                  </a:lnTo>
                  <a:lnTo>
                    <a:pt x="185" y="267"/>
                  </a:lnTo>
                  <a:lnTo>
                    <a:pt x="186" y="266"/>
                  </a:lnTo>
                  <a:lnTo>
                    <a:pt x="189" y="266"/>
                  </a:lnTo>
                  <a:lnTo>
                    <a:pt x="189" y="266"/>
                  </a:lnTo>
                  <a:lnTo>
                    <a:pt x="189" y="266"/>
                  </a:lnTo>
                  <a:lnTo>
                    <a:pt x="190" y="266"/>
                  </a:lnTo>
                  <a:lnTo>
                    <a:pt x="192" y="266"/>
                  </a:lnTo>
                  <a:lnTo>
                    <a:pt x="193" y="266"/>
                  </a:lnTo>
                  <a:lnTo>
                    <a:pt x="196" y="266"/>
                  </a:lnTo>
                  <a:lnTo>
                    <a:pt x="198" y="266"/>
                  </a:lnTo>
                  <a:lnTo>
                    <a:pt x="199" y="266"/>
                  </a:lnTo>
                  <a:lnTo>
                    <a:pt x="203" y="264"/>
                  </a:lnTo>
                  <a:lnTo>
                    <a:pt x="206" y="263"/>
                  </a:lnTo>
                  <a:lnTo>
                    <a:pt x="211" y="258"/>
                  </a:lnTo>
                  <a:lnTo>
                    <a:pt x="214" y="256"/>
                  </a:lnTo>
                  <a:lnTo>
                    <a:pt x="218" y="251"/>
                  </a:lnTo>
                  <a:lnTo>
                    <a:pt x="222" y="247"/>
                  </a:lnTo>
                  <a:lnTo>
                    <a:pt x="225" y="242"/>
                  </a:lnTo>
                  <a:lnTo>
                    <a:pt x="230" y="240"/>
                  </a:lnTo>
                  <a:lnTo>
                    <a:pt x="234" y="238"/>
                  </a:lnTo>
                  <a:lnTo>
                    <a:pt x="238" y="234"/>
                  </a:lnTo>
                  <a:lnTo>
                    <a:pt x="241" y="231"/>
                  </a:lnTo>
                  <a:lnTo>
                    <a:pt x="246" y="226"/>
                  </a:lnTo>
                  <a:lnTo>
                    <a:pt x="248" y="224"/>
                  </a:lnTo>
                  <a:lnTo>
                    <a:pt x="253" y="219"/>
                  </a:lnTo>
                  <a:lnTo>
                    <a:pt x="256" y="215"/>
                  </a:lnTo>
                  <a:lnTo>
                    <a:pt x="259" y="209"/>
                  </a:lnTo>
                  <a:lnTo>
                    <a:pt x="263" y="205"/>
                  </a:lnTo>
                  <a:lnTo>
                    <a:pt x="266" y="200"/>
                  </a:lnTo>
                  <a:lnTo>
                    <a:pt x="269" y="196"/>
                  </a:lnTo>
                  <a:lnTo>
                    <a:pt x="272" y="190"/>
                  </a:lnTo>
                  <a:lnTo>
                    <a:pt x="275" y="186"/>
                  </a:lnTo>
                  <a:lnTo>
                    <a:pt x="278" y="181"/>
                  </a:lnTo>
                  <a:lnTo>
                    <a:pt x="280" y="177"/>
                  </a:lnTo>
                  <a:lnTo>
                    <a:pt x="283" y="174"/>
                  </a:lnTo>
                  <a:lnTo>
                    <a:pt x="285" y="171"/>
                  </a:lnTo>
                  <a:lnTo>
                    <a:pt x="286" y="168"/>
                  </a:lnTo>
                  <a:lnTo>
                    <a:pt x="286" y="165"/>
                  </a:lnTo>
                  <a:lnTo>
                    <a:pt x="288" y="163"/>
                  </a:lnTo>
                  <a:lnTo>
                    <a:pt x="288" y="161"/>
                  </a:lnTo>
                  <a:lnTo>
                    <a:pt x="289" y="158"/>
                  </a:lnTo>
                  <a:lnTo>
                    <a:pt x="291" y="155"/>
                  </a:lnTo>
                  <a:lnTo>
                    <a:pt x="292" y="154"/>
                  </a:lnTo>
                  <a:lnTo>
                    <a:pt x="295" y="152"/>
                  </a:lnTo>
                  <a:lnTo>
                    <a:pt x="298" y="151"/>
                  </a:lnTo>
                  <a:lnTo>
                    <a:pt x="301" y="149"/>
                  </a:lnTo>
                  <a:lnTo>
                    <a:pt x="302" y="148"/>
                  </a:lnTo>
                  <a:lnTo>
                    <a:pt x="305" y="147"/>
                  </a:lnTo>
                  <a:lnTo>
                    <a:pt x="307" y="145"/>
                  </a:lnTo>
                  <a:lnTo>
                    <a:pt x="310" y="142"/>
                  </a:lnTo>
                  <a:lnTo>
                    <a:pt x="312" y="139"/>
                  </a:lnTo>
                  <a:lnTo>
                    <a:pt x="314" y="136"/>
                  </a:lnTo>
                  <a:lnTo>
                    <a:pt x="314" y="135"/>
                  </a:lnTo>
                  <a:lnTo>
                    <a:pt x="315" y="132"/>
                  </a:lnTo>
                  <a:lnTo>
                    <a:pt x="315" y="129"/>
                  </a:lnTo>
                  <a:lnTo>
                    <a:pt x="317" y="126"/>
                  </a:lnTo>
                  <a:lnTo>
                    <a:pt x="317" y="123"/>
                  </a:lnTo>
                  <a:lnTo>
                    <a:pt x="318" y="122"/>
                  </a:lnTo>
                  <a:lnTo>
                    <a:pt x="321" y="119"/>
                  </a:lnTo>
                  <a:lnTo>
                    <a:pt x="320" y="117"/>
                  </a:lnTo>
                  <a:lnTo>
                    <a:pt x="321" y="116"/>
                  </a:lnTo>
                  <a:lnTo>
                    <a:pt x="323" y="113"/>
                  </a:lnTo>
                  <a:lnTo>
                    <a:pt x="324" y="112"/>
                  </a:lnTo>
                  <a:lnTo>
                    <a:pt x="326" y="110"/>
                  </a:lnTo>
                  <a:lnTo>
                    <a:pt x="328" y="109"/>
                  </a:lnTo>
                  <a:lnTo>
                    <a:pt x="331" y="109"/>
                  </a:lnTo>
                  <a:lnTo>
                    <a:pt x="334" y="107"/>
                  </a:lnTo>
                  <a:lnTo>
                    <a:pt x="334" y="100"/>
                  </a:lnTo>
                  <a:lnTo>
                    <a:pt x="331" y="100"/>
                  </a:lnTo>
                  <a:lnTo>
                    <a:pt x="328" y="102"/>
                  </a:lnTo>
                  <a:lnTo>
                    <a:pt x="324" y="102"/>
                  </a:lnTo>
                  <a:lnTo>
                    <a:pt x="323" y="102"/>
                  </a:lnTo>
                  <a:lnTo>
                    <a:pt x="318" y="103"/>
                  </a:lnTo>
                  <a:lnTo>
                    <a:pt x="315" y="103"/>
                  </a:lnTo>
                  <a:lnTo>
                    <a:pt x="312" y="103"/>
                  </a:lnTo>
                  <a:lnTo>
                    <a:pt x="310" y="104"/>
                  </a:lnTo>
                  <a:lnTo>
                    <a:pt x="307" y="104"/>
                  </a:lnTo>
                  <a:lnTo>
                    <a:pt x="304" y="106"/>
                  </a:lnTo>
                  <a:lnTo>
                    <a:pt x="299" y="106"/>
                  </a:lnTo>
                  <a:lnTo>
                    <a:pt x="296" y="106"/>
                  </a:lnTo>
                  <a:lnTo>
                    <a:pt x="294" y="106"/>
                  </a:lnTo>
                  <a:lnTo>
                    <a:pt x="289" y="106"/>
                  </a:lnTo>
                  <a:lnTo>
                    <a:pt x="286" y="107"/>
                  </a:lnTo>
                  <a:lnTo>
                    <a:pt x="282" y="107"/>
                  </a:lnTo>
                  <a:lnTo>
                    <a:pt x="275" y="106"/>
                  </a:lnTo>
                  <a:lnTo>
                    <a:pt x="269" y="103"/>
                  </a:lnTo>
                  <a:lnTo>
                    <a:pt x="264" y="100"/>
                  </a:lnTo>
                  <a:lnTo>
                    <a:pt x="260" y="96"/>
                  </a:lnTo>
                  <a:lnTo>
                    <a:pt x="256" y="91"/>
                  </a:lnTo>
                  <a:lnTo>
                    <a:pt x="253" y="87"/>
                  </a:lnTo>
                  <a:lnTo>
                    <a:pt x="248" y="83"/>
                  </a:lnTo>
                  <a:lnTo>
                    <a:pt x="244" y="80"/>
                  </a:lnTo>
                  <a:lnTo>
                    <a:pt x="243" y="80"/>
                  </a:lnTo>
                  <a:lnTo>
                    <a:pt x="240" y="80"/>
                  </a:lnTo>
                  <a:lnTo>
                    <a:pt x="238" y="80"/>
                  </a:lnTo>
                  <a:lnTo>
                    <a:pt x="237" y="80"/>
                  </a:lnTo>
                  <a:lnTo>
                    <a:pt x="235" y="80"/>
                  </a:lnTo>
                  <a:lnTo>
                    <a:pt x="234" y="78"/>
                  </a:lnTo>
                  <a:lnTo>
                    <a:pt x="234" y="78"/>
                  </a:lnTo>
                  <a:lnTo>
                    <a:pt x="232" y="77"/>
                  </a:lnTo>
                  <a:lnTo>
                    <a:pt x="232" y="75"/>
                  </a:lnTo>
                  <a:lnTo>
                    <a:pt x="231" y="74"/>
                  </a:lnTo>
                  <a:lnTo>
                    <a:pt x="231" y="71"/>
                  </a:lnTo>
                  <a:lnTo>
                    <a:pt x="231" y="70"/>
                  </a:lnTo>
                  <a:lnTo>
                    <a:pt x="231" y="67"/>
                  </a:lnTo>
                  <a:lnTo>
                    <a:pt x="230" y="64"/>
                  </a:lnTo>
                  <a:lnTo>
                    <a:pt x="230" y="62"/>
                  </a:lnTo>
                  <a:lnTo>
                    <a:pt x="230" y="59"/>
                  </a:lnTo>
                  <a:lnTo>
                    <a:pt x="227" y="59"/>
                  </a:lnTo>
                  <a:lnTo>
                    <a:pt x="225" y="61"/>
                  </a:lnTo>
                  <a:lnTo>
                    <a:pt x="222" y="61"/>
                  </a:lnTo>
                  <a:lnTo>
                    <a:pt x="221" y="62"/>
                  </a:lnTo>
                  <a:lnTo>
                    <a:pt x="219" y="64"/>
                  </a:lnTo>
                  <a:lnTo>
                    <a:pt x="218" y="64"/>
                  </a:lnTo>
                  <a:lnTo>
                    <a:pt x="215" y="65"/>
                  </a:lnTo>
                  <a:lnTo>
                    <a:pt x="214" y="65"/>
                  </a:lnTo>
                  <a:lnTo>
                    <a:pt x="214" y="65"/>
                  </a:lnTo>
                  <a:lnTo>
                    <a:pt x="211" y="65"/>
                  </a:lnTo>
                  <a:lnTo>
                    <a:pt x="208" y="65"/>
                  </a:lnTo>
                  <a:lnTo>
                    <a:pt x="205" y="65"/>
                  </a:lnTo>
                  <a:lnTo>
                    <a:pt x="205" y="64"/>
                  </a:lnTo>
                  <a:lnTo>
                    <a:pt x="206" y="62"/>
                  </a:lnTo>
                  <a:lnTo>
                    <a:pt x="208" y="61"/>
                  </a:lnTo>
                  <a:lnTo>
                    <a:pt x="209" y="59"/>
                  </a:lnTo>
                  <a:lnTo>
                    <a:pt x="211" y="58"/>
                  </a:lnTo>
                  <a:lnTo>
                    <a:pt x="212" y="56"/>
                  </a:lnTo>
                  <a:lnTo>
                    <a:pt x="214" y="54"/>
                  </a:lnTo>
                  <a:lnTo>
                    <a:pt x="215" y="52"/>
                  </a:lnTo>
                  <a:lnTo>
                    <a:pt x="214" y="49"/>
                  </a:lnTo>
                  <a:lnTo>
                    <a:pt x="212" y="45"/>
                  </a:lnTo>
                  <a:lnTo>
                    <a:pt x="211" y="40"/>
                  </a:lnTo>
                  <a:lnTo>
                    <a:pt x="211" y="36"/>
                  </a:lnTo>
                  <a:lnTo>
                    <a:pt x="209" y="30"/>
                  </a:lnTo>
                  <a:lnTo>
                    <a:pt x="209" y="26"/>
                  </a:lnTo>
                  <a:lnTo>
                    <a:pt x="209" y="23"/>
                  </a:lnTo>
                  <a:lnTo>
                    <a:pt x="209" y="20"/>
                  </a:lnTo>
                  <a:lnTo>
                    <a:pt x="209" y="17"/>
                  </a:lnTo>
                  <a:lnTo>
                    <a:pt x="209" y="16"/>
                  </a:lnTo>
                  <a:lnTo>
                    <a:pt x="209" y="13"/>
                  </a:lnTo>
                  <a:lnTo>
                    <a:pt x="209" y="11"/>
                  </a:lnTo>
                  <a:lnTo>
                    <a:pt x="209" y="9"/>
                  </a:lnTo>
                  <a:lnTo>
                    <a:pt x="209" y="6"/>
                  </a:lnTo>
                  <a:lnTo>
                    <a:pt x="209" y="3"/>
                  </a:lnTo>
                  <a:lnTo>
                    <a:pt x="209" y="0"/>
                  </a:lnTo>
                  <a:lnTo>
                    <a:pt x="201" y="0"/>
                  </a:lnTo>
                  <a:lnTo>
                    <a:pt x="198" y="1"/>
                  </a:lnTo>
                  <a:lnTo>
                    <a:pt x="195" y="4"/>
                  </a:lnTo>
                  <a:lnTo>
                    <a:pt x="192" y="4"/>
                  </a:lnTo>
                  <a:lnTo>
                    <a:pt x="187" y="6"/>
                  </a:lnTo>
                  <a:lnTo>
                    <a:pt x="185" y="7"/>
                  </a:lnTo>
                  <a:lnTo>
                    <a:pt x="182" y="10"/>
                  </a:lnTo>
                  <a:lnTo>
                    <a:pt x="179" y="11"/>
                  </a:lnTo>
                  <a:lnTo>
                    <a:pt x="176" y="14"/>
                  </a:lnTo>
                  <a:lnTo>
                    <a:pt x="174" y="17"/>
                  </a:lnTo>
                  <a:lnTo>
                    <a:pt x="174" y="20"/>
                  </a:lnTo>
                  <a:lnTo>
                    <a:pt x="173" y="23"/>
                  </a:lnTo>
                  <a:lnTo>
                    <a:pt x="173" y="26"/>
                  </a:lnTo>
                  <a:lnTo>
                    <a:pt x="171" y="27"/>
                  </a:lnTo>
                  <a:lnTo>
                    <a:pt x="170" y="30"/>
                  </a:lnTo>
                  <a:lnTo>
                    <a:pt x="167" y="32"/>
                  </a:lnTo>
                  <a:lnTo>
                    <a:pt x="163" y="32"/>
                  </a:lnTo>
                  <a:lnTo>
                    <a:pt x="161" y="32"/>
                  </a:lnTo>
                  <a:lnTo>
                    <a:pt x="158" y="30"/>
                  </a:lnTo>
                  <a:lnTo>
                    <a:pt x="157" y="29"/>
                  </a:lnTo>
                  <a:lnTo>
                    <a:pt x="155" y="26"/>
                  </a:lnTo>
                  <a:lnTo>
                    <a:pt x="154" y="25"/>
                  </a:lnTo>
                  <a:lnTo>
                    <a:pt x="151" y="23"/>
                  </a:lnTo>
                  <a:lnTo>
                    <a:pt x="150" y="22"/>
                  </a:lnTo>
                  <a:lnTo>
                    <a:pt x="147" y="20"/>
                  </a:lnTo>
                  <a:lnTo>
                    <a:pt x="145" y="22"/>
                  </a:lnTo>
                  <a:lnTo>
                    <a:pt x="144" y="23"/>
                  </a:lnTo>
                  <a:lnTo>
                    <a:pt x="144" y="25"/>
                  </a:lnTo>
                  <a:lnTo>
                    <a:pt x="142" y="26"/>
                  </a:lnTo>
                  <a:lnTo>
                    <a:pt x="106" y="26"/>
                  </a:lnTo>
                  <a:lnTo>
                    <a:pt x="100" y="33"/>
                  </a:lnTo>
                  <a:lnTo>
                    <a:pt x="96" y="40"/>
                  </a:lnTo>
                  <a:lnTo>
                    <a:pt x="92" y="48"/>
                  </a:lnTo>
                  <a:lnTo>
                    <a:pt x="87" y="54"/>
                  </a:lnTo>
                  <a:lnTo>
                    <a:pt x="81" y="59"/>
                  </a:lnTo>
                  <a:lnTo>
                    <a:pt x="76" y="64"/>
                  </a:lnTo>
                  <a:lnTo>
                    <a:pt x="68" y="67"/>
                  </a:lnTo>
                  <a:lnTo>
                    <a:pt x="61" y="67"/>
                  </a:lnTo>
                  <a:lnTo>
                    <a:pt x="58" y="67"/>
                  </a:lnTo>
                  <a:lnTo>
                    <a:pt x="55" y="67"/>
                  </a:lnTo>
                  <a:lnTo>
                    <a:pt x="52" y="67"/>
                  </a:lnTo>
                  <a:lnTo>
                    <a:pt x="51" y="67"/>
                  </a:lnTo>
                  <a:lnTo>
                    <a:pt x="48" y="67"/>
                  </a:lnTo>
                  <a:lnTo>
                    <a:pt x="46" y="67"/>
                  </a:lnTo>
                  <a:lnTo>
                    <a:pt x="45" y="67"/>
                  </a:lnTo>
                  <a:lnTo>
                    <a:pt x="44" y="67"/>
                  </a:lnTo>
                  <a:lnTo>
                    <a:pt x="38" y="68"/>
                  </a:lnTo>
                  <a:lnTo>
                    <a:pt x="32" y="70"/>
                  </a:lnTo>
                  <a:lnTo>
                    <a:pt x="28" y="71"/>
                  </a:lnTo>
                  <a:lnTo>
                    <a:pt x="22" y="74"/>
                  </a:lnTo>
                  <a:lnTo>
                    <a:pt x="17" y="78"/>
                  </a:lnTo>
                  <a:lnTo>
                    <a:pt x="14" y="83"/>
                  </a:lnTo>
                  <a:lnTo>
                    <a:pt x="12" y="87"/>
                  </a:lnTo>
                  <a:lnTo>
                    <a:pt x="10" y="91"/>
                  </a:lnTo>
                  <a:lnTo>
                    <a:pt x="12" y="94"/>
                  </a:lnTo>
                  <a:lnTo>
                    <a:pt x="13" y="97"/>
                  </a:lnTo>
                  <a:lnTo>
                    <a:pt x="16" y="100"/>
                  </a:lnTo>
                  <a:lnTo>
                    <a:pt x="19" y="103"/>
                  </a:lnTo>
                  <a:lnTo>
                    <a:pt x="22" y="106"/>
                  </a:lnTo>
                  <a:lnTo>
                    <a:pt x="25" y="109"/>
                  </a:lnTo>
                  <a:lnTo>
                    <a:pt x="26" y="112"/>
                  </a:lnTo>
                  <a:lnTo>
                    <a:pt x="28" y="115"/>
                  </a:lnTo>
                  <a:lnTo>
                    <a:pt x="26" y="117"/>
                  </a:lnTo>
                  <a:lnTo>
                    <a:pt x="25" y="122"/>
                  </a:lnTo>
                  <a:lnTo>
                    <a:pt x="22" y="128"/>
                  </a:lnTo>
                  <a:lnTo>
                    <a:pt x="17" y="133"/>
                  </a:lnTo>
                  <a:lnTo>
                    <a:pt x="13" y="139"/>
                  </a:lnTo>
                  <a:lnTo>
                    <a:pt x="9" y="144"/>
                  </a:lnTo>
                  <a:lnTo>
                    <a:pt x="6" y="147"/>
                  </a:lnTo>
                  <a:lnTo>
                    <a:pt x="1" y="148"/>
                  </a:lnTo>
                  <a:lnTo>
                    <a:pt x="0" y="151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6566040" y="4416480"/>
              <a:ext cx="529920" cy="428400"/>
            </a:xfrm>
            <a:custGeom>
              <a:avLst/>
              <a:gdLst/>
              <a:ahLst/>
              <a:rect l="l" t="t" r="r" b="b"/>
              <a:pathLst>
                <a:path w="334" h="270">
                  <a:moveTo>
                    <a:pt x="0" y="151"/>
                  </a:moveTo>
                  <a:lnTo>
                    <a:pt x="0" y="151"/>
                  </a:lnTo>
                  <a:lnTo>
                    <a:pt x="1" y="151"/>
                  </a:lnTo>
                  <a:lnTo>
                    <a:pt x="3" y="151"/>
                  </a:lnTo>
                  <a:lnTo>
                    <a:pt x="4" y="151"/>
                  </a:lnTo>
                  <a:lnTo>
                    <a:pt x="6" y="151"/>
                  </a:lnTo>
                  <a:lnTo>
                    <a:pt x="6" y="151"/>
                  </a:lnTo>
                  <a:lnTo>
                    <a:pt x="12" y="149"/>
                  </a:lnTo>
                  <a:lnTo>
                    <a:pt x="16" y="147"/>
                  </a:lnTo>
                  <a:lnTo>
                    <a:pt x="20" y="142"/>
                  </a:lnTo>
                  <a:lnTo>
                    <a:pt x="25" y="136"/>
                  </a:lnTo>
                  <a:lnTo>
                    <a:pt x="29" y="131"/>
                  </a:lnTo>
                  <a:lnTo>
                    <a:pt x="32" y="126"/>
                  </a:lnTo>
                  <a:lnTo>
                    <a:pt x="36" y="123"/>
                  </a:lnTo>
                  <a:lnTo>
                    <a:pt x="41" y="122"/>
                  </a:lnTo>
                  <a:lnTo>
                    <a:pt x="41" y="122"/>
                  </a:lnTo>
                  <a:lnTo>
                    <a:pt x="45" y="122"/>
                  </a:lnTo>
                  <a:lnTo>
                    <a:pt x="49" y="123"/>
                  </a:lnTo>
                  <a:lnTo>
                    <a:pt x="54" y="126"/>
                  </a:lnTo>
                  <a:lnTo>
                    <a:pt x="58" y="129"/>
                  </a:lnTo>
                  <a:lnTo>
                    <a:pt x="61" y="132"/>
                  </a:lnTo>
                  <a:lnTo>
                    <a:pt x="65" y="135"/>
                  </a:lnTo>
                  <a:lnTo>
                    <a:pt x="70" y="138"/>
                  </a:lnTo>
                  <a:lnTo>
                    <a:pt x="74" y="139"/>
                  </a:lnTo>
                  <a:lnTo>
                    <a:pt x="80" y="145"/>
                  </a:lnTo>
                  <a:lnTo>
                    <a:pt x="122" y="237"/>
                  </a:lnTo>
                  <a:lnTo>
                    <a:pt x="122" y="237"/>
                  </a:lnTo>
                  <a:lnTo>
                    <a:pt x="132" y="238"/>
                  </a:lnTo>
                  <a:lnTo>
                    <a:pt x="139" y="242"/>
                  </a:lnTo>
                  <a:lnTo>
                    <a:pt x="145" y="248"/>
                  </a:lnTo>
                  <a:lnTo>
                    <a:pt x="151" y="253"/>
                  </a:lnTo>
                  <a:lnTo>
                    <a:pt x="155" y="260"/>
                  </a:lnTo>
                  <a:lnTo>
                    <a:pt x="160" y="264"/>
                  </a:lnTo>
                  <a:lnTo>
                    <a:pt x="164" y="269"/>
                  </a:lnTo>
                  <a:lnTo>
                    <a:pt x="170" y="270"/>
                  </a:lnTo>
                  <a:lnTo>
                    <a:pt x="170" y="270"/>
                  </a:lnTo>
                  <a:lnTo>
                    <a:pt x="170" y="270"/>
                  </a:lnTo>
                  <a:lnTo>
                    <a:pt x="171" y="270"/>
                  </a:lnTo>
                  <a:lnTo>
                    <a:pt x="173" y="270"/>
                  </a:lnTo>
                  <a:lnTo>
                    <a:pt x="174" y="270"/>
                  </a:lnTo>
                  <a:lnTo>
                    <a:pt x="174" y="270"/>
                  </a:lnTo>
                  <a:lnTo>
                    <a:pt x="177" y="270"/>
                  </a:lnTo>
                  <a:lnTo>
                    <a:pt x="179" y="270"/>
                  </a:lnTo>
                  <a:lnTo>
                    <a:pt x="182" y="270"/>
                  </a:lnTo>
                  <a:lnTo>
                    <a:pt x="182" y="270"/>
                  </a:lnTo>
                  <a:lnTo>
                    <a:pt x="182" y="267"/>
                  </a:lnTo>
                  <a:lnTo>
                    <a:pt x="185" y="267"/>
                  </a:lnTo>
                  <a:lnTo>
                    <a:pt x="186" y="266"/>
                  </a:lnTo>
                  <a:lnTo>
                    <a:pt x="189" y="266"/>
                  </a:lnTo>
                  <a:lnTo>
                    <a:pt x="189" y="266"/>
                  </a:lnTo>
                  <a:lnTo>
                    <a:pt x="189" y="266"/>
                  </a:lnTo>
                  <a:lnTo>
                    <a:pt x="189" y="266"/>
                  </a:lnTo>
                  <a:lnTo>
                    <a:pt x="190" y="266"/>
                  </a:lnTo>
                  <a:lnTo>
                    <a:pt x="192" y="266"/>
                  </a:lnTo>
                  <a:lnTo>
                    <a:pt x="193" y="266"/>
                  </a:lnTo>
                  <a:lnTo>
                    <a:pt x="196" y="266"/>
                  </a:lnTo>
                  <a:lnTo>
                    <a:pt x="198" y="266"/>
                  </a:lnTo>
                  <a:lnTo>
                    <a:pt x="199" y="266"/>
                  </a:lnTo>
                  <a:lnTo>
                    <a:pt x="199" y="266"/>
                  </a:lnTo>
                  <a:lnTo>
                    <a:pt x="203" y="264"/>
                  </a:lnTo>
                  <a:lnTo>
                    <a:pt x="206" y="263"/>
                  </a:lnTo>
                  <a:lnTo>
                    <a:pt x="211" y="258"/>
                  </a:lnTo>
                  <a:lnTo>
                    <a:pt x="214" y="256"/>
                  </a:lnTo>
                  <a:lnTo>
                    <a:pt x="218" y="251"/>
                  </a:lnTo>
                  <a:lnTo>
                    <a:pt x="222" y="247"/>
                  </a:lnTo>
                  <a:lnTo>
                    <a:pt x="225" y="242"/>
                  </a:lnTo>
                  <a:lnTo>
                    <a:pt x="230" y="240"/>
                  </a:lnTo>
                  <a:lnTo>
                    <a:pt x="230" y="240"/>
                  </a:lnTo>
                  <a:lnTo>
                    <a:pt x="234" y="238"/>
                  </a:lnTo>
                  <a:lnTo>
                    <a:pt x="238" y="234"/>
                  </a:lnTo>
                  <a:lnTo>
                    <a:pt x="241" y="231"/>
                  </a:lnTo>
                  <a:lnTo>
                    <a:pt x="246" y="226"/>
                  </a:lnTo>
                  <a:lnTo>
                    <a:pt x="248" y="224"/>
                  </a:lnTo>
                  <a:lnTo>
                    <a:pt x="253" y="219"/>
                  </a:lnTo>
                  <a:lnTo>
                    <a:pt x="256" y="215"/>
                  </a:lnTo>
                  <a:lnTo>
                    <a:pt x="259" y="209"/>
                  </a:lnTo>
                  <a:lnTo>
                    <a:pt x="263" y="205"/>
                  </a:lnTo>
                  <a:lnTo>
                    <a:pt x="266" y="200"/>
                  </a:lnTo>
                  <a:lnTo>
                    <a:pt x="269" y="196"/>
                  </a:lnTo>
                  <a:lnTo>
                    <a:pt x="272" y="190"/>
                  </a:lnTo>
                  <a:lnTo>
                    <a:pt x="275" y="186"/>
                  </a:lnTo>
                  <a:lnTo>
                    <a:pt x="278" y="181"/>
                  </a:lnTo>
                  <a:lnTo>
                    <a:pt x="280" y="177"/>
                  </a:lnTo>
                  <a:lnTo>
                    <a:pt x="283" y="174"/>
                  </a:lnTo>
                  <a:lnTo>
                    <a:pt x="283" y="174"/>
                  </a:lnTo>
                  <a:lnTo>
                    <a:pt x="285" y="171"/>
                  </a:lnTo>
                  <a:lnTo>
                    <a:pt x="286" y="168"/>
                  </a:lnTo>
                  <a:lnTo>
                    <a:pt x="286" y="165"/>
                  </a:lnTo>
                  <a:lnTo>
                    <a:pt x="288" y="163"/>
                  </a:lnTo>
                  <a:lnTo>
                    <a:pt x="288" y="161"/>
                  </a:lnTo>
                  <a:lnTo>
                    <a:pt x="289" y="158"/>
                  </a:lnTo>
                  <a:lnTo>
                    <a:pt x="291" y="155"/>
                  </a:lnTo>
                  <a:lnTo>
                    <a:pt x="292" y="154"/>
                  </a:lnTo>
                  <a:lnTo>
                    <a:pt x="292" y="154"/>
                  </a:lnTo>
                  <a:lnTo>
                    <a:pt x="295" y="152"/>
                  </a:lnTo>
                  <a:lnTo>
                    <a:pt x="298" y="151"/>
                  </a:lnTo>
                  <a:lnTo>
                    <a:pt x="301" y="149"/>
                  </a:lnTo>
                  <a:lnTo>
                    <a:pt x="302" y="148"/>
                  </a:lnTo>
                  <a:lnTo>
                    <a:pt x="305" y="147"/>
                  </a:lnTo>
                  <a:lnTo>
                    <a:pt x="307" y="145"/>
                  </a:lnTo>
                  <a:lnTo>
                    <a:pt x="310" y="142"/>
                  </a:lnTo>
                  <a:lnTo>
                    <a:pt x="312" y="139"/>
                  </a:lnTo>
                  <a:lnTo>
                    <a:pt x="312" y="139"/>
                  </a:lnTo>
                  <a:lnTo>
                    <a:pt x="314" y="136"/>
                  </a:lnTo>
                  <a:lnTo>
                    <a:pt x="314" y="135"/>
                  </a:lnTo>
                  <a:lnTo>
                    <a:pt x="315" y="132"/>
                  </a:lnTo>
                  <a:lnTo>
                    <a:pt x="315" y="129"/>
                  </a:lnTo>
                  <a:lnTo>
                    <a:pt x="317" y="126"/>
                  </a:lnTo>
                  <a:lnTo>
                    <a:pt x="317" y="123"/>
                  </a:lnTo>
                  <a:lnTo>
                    <a:pt x="318" y="122"/>
                  </a:lnTo>
                  <a:lnTo>
                    <a:pt x="321" y="119"/>
                  </a:lnTo>
                  <a:lnTo>
                    <a:pt x="321" y="119"/>
                  </a:lnTo>
                  <a:lnTo>
                    <a:pt x="320" y="117"/>
                  </a:lnTo>
                  <a:lnTo>
                    <a:pt x="321" y="116"/>
                  </a:lnTo>
                  <a:lnTo>
                    <a:pt x="323" y="113"/>
                  </a:lnTo>
                  <a:lnTo>
                    <a:pt x="324" y="112"/>
                  </a:lnTo>
                  <a:lnTo>
                    <a:pt x="326" y="110"/>
                  </a:lnTo>
                  <a:lnTo>
                    <a:pt x="328" y="109"/>
                  </a:lnTo>
                  <a:lnTo>
                    <a:pt x="331" y="109"/>
                  </a:lnTo>
                  <a:lnTo>
                    <a:pt x="334" y="107"/>
                  </a:lnTo>
                  <a:lnTo>
                    <a:pt x="334" y="100"/>
                  </a:lnTo>
                  <a:lnTo>
                    <a:pt x="334" y="100"/>
                  </a:lnTo>
                  <a:lnTo>
                    <a:pt x="331" y="100"/>
                  </a:lnTo>
                  <a:lnTo>
                    <a:pt x="328" y="102"/>
                  </a:lnTo>
                  <a:lnTo>
                    <a:pt x="324" y="102"/>
                  </a:lnTo>
                  <a:lnTo>
                    <a:pt x="323" y="102"/>
                  </a:lnTo>
                  <a:lnTo>
                    <a:pt x="318" y="103"/>
                  </a:lnTo>
                  <a:lnTo>
                    <a:pt x="315" y="103"/>
                  </a:lnTo>
                  <a:lnTo>
                    <a:pt x="312" y="103"/>
                  </a:lnTo>
                  <a:lnTo>
                    <a:pt x="310" y="104"/>
                  </a:lnTo>
                  <a:lnTo>
                    <a:pt x="307" y="104"/>
                  </a:lnTo>
                  <a:lnTo>
                    <a:pt x="304" y="106"/>
                  </a:lnTo>
                  <a:lnTo>
                    <a:pt x="299" y="106"/>
                  </a:lnTo>
                  <a:lnTo>
                    <a:pt x="296" y="106"/>
                  </a:lnTo>
                  <a:lnTo>
                    <a:pt x="294" y="106"/>
                  </a:lnTo>
                  <a:lnTo>
                    <a:pt x="289" y="106"/>
                  </a:lnTo>
                  <a:lnTo>
                    <a:pt x="286" y="107"/>
                  </a:lnTo>
                  <a:lnTo>
                    <a:pt x="282" y="107"/>
                  </a:lnTo>
                  <a:lnTo>
                    <a:pt x="282" y="107"/>
                  </a:lnTo>
                  <a:lnTo>
                    <a:pt x="275" y="106"/>
                  </a:lnTo>
                  <a:lnTo>
                    <a:pt x="269" y="103"/>
                  </a:lnTo>
                  <a:lnTo>
                    <a:pt x="264" y="100"/>
                  </a:lnTo>
                  <a:lnTo>
                    <a:pt x="260" y="96"/>
                  </a:lnTo>
                  <a:lnTo>
                    <a:pt x="256" y="91"/>
                  </a:lnTo>
                  <a:lnTo>
                    <a:pt x="253" y="87"/>
                  </a:lnTo>
                  <a:lnTo>
                    <a:pt x="248" y="83"/>
                  </a:lnTo>
                  <a:lnTo>
                    <a:pt x="244" y="80"/>
                  </a:lnTo>
                  <a:lnTo>
                    <a:pt x="244" y="80"/>
                  </a:lnTo>
                  <a:lnTo>
                    <a:pt x="243" y="80"/>
                  </a:lnTo>
                  <a:lnTo>
                    <a:pt x="240" y="80"/>
                  </a:lnTo>
                  <a:lnTo>
                    <a:pt x="238" y="80"/>
                  </a:lnTo>
                  <a:lnTo>
                    <a:pt x="237" y="80"/>
                  </a:lnTo>
                  <a:lnTo>
                    <a:pt x="235" y="80"/>
                  </a:lnTo>
                  <a:lnTo>
                    <a:pt x="234" y="78"/>
                  </a:lnTo>
                  <a:lnTo>
                    <a:pt x="234" y="78"/>
                  </a:lnTo>
                  <a:lnTo>
                    <a:pt x="232" y="77"/>
                  </a:lnTo>
                  <a:lnTo>
                    <a:pt x="232" y="77"/>
                  </a:lnTo>
                  <a:lnTo>
                    <a:pt x="232" y="75"/>
                  </a:lnTo>
                  <a:lnTo>
                    <a:pt x="231" y="74"/>
                  </a:lnTo>
                  <a:lnTo>
                    <a:pt x="231" y="71"/>
                  </a:lnTo>
                  <a:lnTo>
                    <a:pt x="231" y="70"/>
                  </a:lnTo>
                  <a:lnTo>
                    <a:pt x="231" y="67"/>
                  </a:lnTo>
                  <a:lnTo>
                    <a:pt x="230" y="64"/>
                  </a:lnTo>
                  <a:lnTo>
                    <a:pt x="230" y="62"/>
                  </a:lnTo>
                  <a:lnTo>
                    <a:pt x="230" y="59"/>
                  </a:lnTo>
                  <a:lnTo>
                    <a:pt x="230" y="59"/>
                  </a:lnTo>
                  <a:lnTo>
                    <a:pt x="227" y="59"/>
                  </a:lnTo>
                  <a:lnTo>
                    <a:pt x="225" y="61"/>
                  </a:lnTo>
                  <a:lnTo>
                    <a:pt x="222" y="61"/>
                  </a:lnTo>
                  <a:lnTo>
                    <a:pt x="221" y="62"/>
                  </a:lnTo>
                  <a:lnTo>
                    <a:pt x="219" y="64"/>
                  </a:lnTo>
                  <a:lnTo>
                    <a:pt x="218" y="64"/>
                  </a:lnTo>
                  <a:lnTo>
                    <a:pt x="215" y="65"/>
                  </a:lnTo>
                  <a:lnTo>
                    <a:pt x="214" y="65"/>
                  </a:lnTo>
                  <a:lnTo>
                    <a:pt x="214" y="65"/>
                  </a:lnTo>
                  <a:lnTo>
                    <a:pt x="214" y="65"/>
                  </a:lnTo>
                  <a:lnTo>
                    <a:pt x="211" y="65"/>
                  </a:lnTo>
                  <a:lnTo>
                    <a:pt x="208" y="65"/>
                  </a:lnTo>
                  <a:lnTo>
                    <a:pt x="205" y="65"/>
                  </a:lnTo>
                  <a:lnTo>
                    <a:pt x="205" y="65"/>
                  </a:lnTo>
                  <a:lnTo>
                    <a:pt x="205" y="64"/>
                  </a:lnTo>
                  <a:lnTo>
                    <a:pt x="206" y="62"/>
                  </a:lnTo>
                  <a:lnTo>
                    <a:pt x="208" y="61"/>
                  </a:lnTo>
                  <a:lnTo>
                    <a:pt x="209" y="59"/>
                  </a:lnTo>
                  <a:lnTo>
                    <a:pt x="211" y="58"/>
                  </a:lnTo>
                  <a:lnTo>
                    <a:pt x="212" y="56"/>
                  </a:lnTo>
                  <a:lnTo>
                    <a:pt x="214" y="54"/>
                  </a:lnTo>
                  <a:lnTo>
                    <a:pt x="215" y="52"/>
                  </a:lnTo>
                  <a:lnTo>
                    <a:pt x="215" y="52"/>
                  </a:lnTo>
                  <a:lnTo>
                    <a:pt x="214" y="49"/>
                  </a:lnTo>
                  <a:lnTo>
                    <a:pt x="212" y="45"/>
                  </a:lnTo>
                  <a:lnTo>
                    <a:pt x="211" y="40"/>
                  </a:lnTo>
                  <a:lnTo>
                    <a:pt x="211" y="36"/>
                  </a:lnTo>
                  <a:lnTo>
                    <a:pt x="209" y="30"/>
                  </a:lnTo>
                  <a:lnTo>
                    <a:pt x="209" y="26"/>
                  </a:lnTo>
                  <a:lnTo>
                    <a:pt x="209" y="23"/>
                  </a:lnTo>
                  <a:lnTo>
                    <a:pt x="209" y="20"/>
                  </a:lnTo>
                  <a:lnTo>
                    <a:pt x="209" y="20"/>
                  </a:lnTo>
                  <a:lnTo>
                    <a:pt x="209" y="17"/>
                  </a:lnTo>
                  <a:lnTo>
                    <a:pt x="209" y="16"/>
                  </a:lnTo>
                  <a:lnTo>
                    <a:pt x="209" y="13"/>
                  </a:lnTo>
                  <a:lnTo>
                    <a:pt x="209" y="11"/>
                  </a:lnTo>
                  <a:lnTo>
                    <a:pt x="209" y="9"/>
                  </a:lnTo>
                  <a:lnTo>
                    <a:pt x="209" y="6"/>
                  </a:lnTo>
                  <a:lnTo>
                    <a:pt x="209" y="3"/>
                  </a:lnTo>
                  <a:lnTo>
                    <a:pt x="209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198" y="1"/>
                  </a:lnTo>
                  <a:lnTo>
                    <a:pt x="195" y="4"/>
                  </a:lnTo>
                  <a:lnTo>
                    <a:pt x="192" y="4"/>
                  </a:lnTo>
                  <a:lnTo>
                    <a:pt x="187" y="6"/>
                  </a:lnTo>
                  <a:lnTo>
                    <a:pt x="185" y="7"/>
                  </a:lnTo>
                  <a:lnTo>
                    <a:pt x="182" y="10"/>
                  </a:lnTo>
                  <a:lnTo>
                    <a:pt x="179" y="11"/>
                  </a:lnTo>
                  <a:lnTo>
                    <a:pt x="176" y="14"/>
                  </a:lnTo>
                  <a:lnTo>
                    <a:pt x="176" y="14"/>
                  </a:lnTo>
                  <a:lnTo>
                    <a:pt x="174" y="17"/>
                  </a:lnTo>
                  <a:lnTo>
                    <a:pt x="174" y="20"/>
                  </a:lnTo>
                  <a:lnTo>
                    <a:pt x="173" y="23"/>
                  </a:lnTo>
                  <a:lnTo>
                    <a:pt x="173" y="26"/>
                  </a:lnTo>
                  <a:lnTo>
                    <a:pt x="171" y="27"/>
                  </a:lnTo>
                  <a:lnTo>
                    <a:pt x="170" y="30"/>
                  </a:lnTo>
                  <a:lnTo>
                    <a:pt x="167" y="32"/>
                  </a:lnTo>
                  <a:lnTo>
                    <a:pt x="163" y="32"/>
                  </a:lnTo>
                  <a:lnTo>
                    <a:pt x="163" y="32"/>
                  </a:lnTo>
                  <a:lnTo>
                    <a:pt x="161" y="32"/>
                  </a:lnTo>
                  <a:lnTo>
                    <a:pt x="158" y="30"/>
                  </a:lnTo>
                  <a:lnTo>
                    <a:pt x="157" y="29"/>
                  </a:lnTo>
                  <a:lnTo>
                    <a:pt x="155" y="26"/>
                  </a:lnTo>
                  <a:lnTo>
                    <a:pt x="154" y="25"/>
                  </a:lnTo>
                  <a:lnTo>
                    <a:pt x="151" y="23"/>
                  </a:lnTo>
                  <a:lnTo>
                    <a:pt x="150" y="22"/>
                  </a:lnTo>
                  <a:lnTo>
                    <a:pt x="147" y="20"/>
                  </a:lnTo>
                  <a:lnTo>
                    <a:pt x="147" y="20"/>
                  </a:lnTo>
                  <a:lnTo>
                    <a:pt x="145" y="22"/>
                  </a:lnTo>
                  <a:lnTo>
                    <a:pt x="144" y="23"/>
                  </a:lnTo>
                  <a:lnTo>
                    <a:pt x="144" y="25"/>
                  </a:lnTo>
                  <a:lnTo>
                    <a:pt x="142" y="26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0" y="33"/>
                  </a:lnTo>
                  <a:lnTo>
                    <a:pt x="96" y="40"/>
                  </a:lnTo>
                  <a:lnTo>
                    <a:pt x="92" y="48"/>
                  </a:lnTo>
                  <a:lnTo>
                    <a:pt x="87" y="54"/>
                  </a:lnTo>
                  <a:lnTo>
                    <a:pt x="81" y="59"/>
                  </a:lnTo>
                  <a:lnTo>
                    <a:pt x="76" y="64"/>
                  </a:lnTo>
                  <a:lnTo>
                    <a:pt x="68" y="67"/>
                  </a:lnTo>
                  <a:lnTo>
                    <a:pt x="61" y="67"/>
                  </a:lnTo>
                  <a:lnTo>
                    <a:pt x="61" y="67"/>
                  </a:lnTo>
                  <a:lnTo>
                    <a:pt x="58" y="67"/>
                  </a:lnTo>
                  <a:lnTo>
                    <a:pt x="55" y="67"/>
                  </a:lnTo>
                  <a:lnTo>
                    <a:pt x="52" y="67"/>
                  </a:lnTo>
                  <a:lnTo>
                    <a:pt x="51" y="67"/>
                  </a:lnTo>
                  <a:lnTo>
                    <a:pt x="48" y="67"/>
                  </a:lnTo>
                  <a:lnTo>
                    <a:pt x="46" y="67"/>
                  </a:lnTo>
                  <a:lnTo>
                    <a:pt x="45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38" y="68"/>
                  </a:lnTo>
                  <a:lnTo>
                    <a:pt x="32" y="70"/>
                  </a:lnTo>
                  <a:lnTo>
                    <a:pt x="28" y="71"/>
                  </a:lnTo>
                  <a:lnTo>
                    <a:pt x="22" y="74"/>
                  </a:lnTo>
                  <a:lnTo>
                    <a:pt x="17" y="78"/>
                  </a:lnTo>
                  <a:lnTo>
                    <a:pt x="14" y="83"/>
                  </a:lnTo>
                  <a:lnTo>
                    <a:pt x="12" y="87"/>
                  </a:lnTo>
                  <a:lnTo>
                    <a:pt x="10" y="91"/>
                  </a:lnTo>
                  <a:lnTo>
                    <a:pt x="10" y="91"/>
                  </a:lnTo>
                  <a:lnTo>
                    <a:pt x="12" y="94"/>
                  </a:lnTo>
                  <a:lnTo>
                    <a:pt x="13" y="97"/>
                  </a:lnTo>
                  <a:lnTo>
                    <a:pt x="16" y="100"/>
                  </a:lnTo>
                  <a:lnTo>
                    <a:pt x="19" y="103"/>
                  </a:lnTo>
                  <a:lnTo>
                    <a:pt x="22" y="106"/>
                  </a:lnTo>
                  <a:lnTo>
                    <a:pt x="25" y="109"/>
                  </a:lnTo>
                  <a:lnTo>
                    <a:pt x="26" y="112"/>
                  </a:lnTo>
                  <a:lnTo>
                    <a:pt x="28" y="115"/>
                  </a:lnTo>
                  <a:lnTo>
                    <a:pt x="28" y="115"/>
                  </a:lnTo>
                  <a:lnTo>
                    <a:pt x="26" y="117"/>
                  </a:lnTo>
                  <a:lnTo>
                    <a:pt x="25" y="122"/>
                  </a:lnTo>
                  <a:lnTo>
                    <a:pt x="22" y="128"/>
                  </a:lnTo>
                  <a:lnTo>
                    <a:pt x="17" y="133"/>
                  </a:lnTo>
                  <a:lnTo>
                    <a:pt x="13" y="139"/>
                  </a:lnTo>
                  <a:lnTo>
                    <a:pt x="9" y="144"/>
                  </a:lnTo>
                  <a:lnTo>
                    <a:pt x="6" y="147"/>
                  </a:lnTo>
                  <a:lnTo>
                    <a:pt x="1" y="148"/>
                  </a:lnTo>
                  <a:lnTo>
                    <a:pt x="0" y="151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6978600" y="4519440"/>
              <a:ext cx="397080" cy="466920"/>
            </a:xfrm>
            <a:custGeom>
              <a:avLst/>
              <a:gdLst/>
              <a:ahLst/>
              <a:rect l="l" t="t" r="r" b="b"/>
              <a:pathLst>
                <a:path w="250" h="294">
                  <a:moveTo>
                    <a:pt x="52" y="74"/>
                  </a:moveTo>
                  <a:lnTo>
                    <a:pt x="54" y="71"/>
                  </a:lnTo>
                  <a:lnTo>
                    <a:pt x="54" y="70"/>
                  </a:lnTo>
                  <a:lnTo>
                    <a:pt x="55" y="67"/>
                  </a:lnTo>
                  <a:lnTo>
                    <a:pt x="55" y="64"/>
                  </a:lnTo>
                  <a:lnTo>
                    <a:pt x="57" y="61"/>
                  </a:lnTo>
                  <a:lnTo>
                    <a:pt x="57" y="58"/>
                  </a:lnTo>
                  <a:lnTo>
                    <a:pt x="58" y="57"/>
                  </a:lnTo>
                  <a:lnTo>
                    <a:pt x="61" y="54"/>
                  </a:lnTo>
                  <a:lnTo>
                    <a:pt x="63" y="54"/>
                  </a:lnTo>
                  <a:lnTo>
                    <a:pt x="66" y="54"/>
                  </a:lnTo>
                  <a:lnTo>
                    <a:pt x="67" y="54"/>
                  </a:lnTo>
                  <a:lnTo>
                    <a:pt x="68" y="54"/>
                  </a:lnTo>
                  <a:lnTo>
                    <a:pt x="70" y="54"/>
                  </a:lnTo>
                  <a:lnTo>
                    <a:pt x="71" y="54"/>
                  </a:lnTo>
                  <a:lnTo>
                    <a:pt x="73" y="54"/>
                  </a:lnTo>
                  <a:lnTo>
                    <a:pt x="74" y="54"/>
                  </a:lnTo>
                  <a:lnTo>
                    <a:pt x="79" y="52"/>
                  </a:lnTo>
                  <a:lnTo>
                    <a:pt x="81" y="52"/>
                  </a:lnTo>
                  <a:lnTo>
                    <a:pt x="86" y="52"/>
                  </a:lnTo>
                  <a:lnTo>
                    <a:pt x="89" y="51"/>
                  </a:lnTo>
                  <a:lnTo>
                    <a:pt x="93" y="50"/>
                  </a:lnTo>
                  <a:lnTo>
                    <a:pt x="96" y="48"/>
                  </a:lnTo>
                  <a:lnTo>
                    <a:pt x="99" y="47"/>
                  </a:lnTo>
                  <a:lnTo>
                    <a:pt x="102" y="45"/>
                  </a:lnTo>
                  <a:lnTo>
                    <a:pt x="105" y="44"/>
                  </a:lnTo>
                  <a:lnTo>
                    <a:pt x="109" y="42"/>
                  </a:lnTo>
                  <a:lnTo>
                    <a:pt x="112" y="41"/>
                  </a:lnTo>
                  <a:lnTo>
                    <a:pt x="115" y="39"/>
                  </a:lnTo>
                  <a:lnTo>
                    <a:pt x="118" y="39"/>
                  </a:lnTo>
                  <a:lnTo>
                    <a:pt x="121" y="38"/>
                  </a:lnTo>
                  <a:lnTo>
                    <a:pt x="124" y="38"/>
                  </a:lnTo>
                  <a:lnTo>
                    <a:pt x="127" y="38"/>
                  </a:lnTo>
                  <a:lnTo>
                    <a:pt x="129" y="38"/>
                  </a:lnTo>
                  <a:lnTo>
                    <a:pt x="131" y="38"/>
                  </a:lnTo>
                  <a:lnTo>
                    <a:pt x="132" y="38"/>
                  </a:lnTo>
                  <a:lnTo>
                    <a:pt x="134" y="38"/>
                  </a:lnTo>
                  <a:lnTo>
                    <a:pt x="135" y="38"/>
                  </a:lnTo>
                  <a:lnTo>
                    <a:pt x="137" y="38"/>
                  </a:lnTo>
                  <a:lnTo>
                    <a:pt x="138" y="38"/>
                  </a:lnTo>
                  <a:lnTo>
                    <a:pt x="140" y="38"/>
                  </a:lnTo>
                  <a:lnTo>
                    <a:pt x="147" y="37"/>
                  </a:lnTo>
                  <a:lnTo>
                    <a:pt x="151" y="34"/>
                  </a:lnTo>
                  <a:lnTo>
                    <a:pt x="156" y="29"/>
                  </a:lnTo>
                  <a:lnTo>
                    <a:pt x="160" y="23"/>
                  </a:lnTo>
                  <a:lnTo>
                    <a:pt x="163" y="18"/>
                  </a:lnTo>
                  <a:lnTo>
                    <a:pt x="166" y="12"/>
                  </a:lnTo>
                  <a:lnTo>
                    <a:pt x="169" y="6"/>
                  </a:lnTo>
                  <a:lnTo>
                    <a:pt x="172" y="0"/>
                  </a:lnTo>
                  <a:lnTo>
                    <a:pt x="173" y="2"/>
                  </a:lnTo>
                  <a:lnTo>
                    <a:pt x="175" y="3"/>
                  </a:lnTo>
                  <a:lnTo>
                    <a:pt x="177" y="6"/>
                  </a:lnTo>
                  <a:lnTo>
                    <a:pt x="179" y="9"/>
                  </a:lnTo>
                  <a:lnTo>
                    <a:pt x="182" y="10"/>
                  </a:lnTo>
                  <a:lnTo>
                    <a:pt x="183" y="12"/>
                  </a:lnTo>
                  <a:lnTo>
                    <a:pt x="186" y="13"/>
                  </a:lnTo>
                  <a:lnTo>
                    <a:pt x="189" y="13"/>
                  </a:lnTo>
                  <a:lnTo>
                    <a:pt x="190" y="13"/>
                  </a:lnTo>
                  <a:lnTo>
                    <a:pt x="193" y="12"/>
                  </a:lnTo>
                  <a:lnTo>
                    <a:pt x="195" y="10"/>
                  </a:lnTo>
                  <a:lnTo>
                    <a:pt x="198" y="7"/>
                  </a:lnTo>
                  <a:lnTo>
                    <a:pt x="199" y="6"/>
                  </a:lnTo>
                  <a:lnTo>
                    <a:pt x="201" y="5"/>
                  </a:lnTo>
                  <a:lnTo>
                    <a:pt x="204" y="3"/>
                  </a:lnTo>
                  <a:lnTo>
                    <a:pt x="206" y="2"/>
                  </a:lnTo>
                  <a:lnTo>
                    <a:pt x="208" y="3"/>
                  </a:lnTo>
                  <a:lnTo>
                    <a:pt x="211" y="3"/>
                  </a:lnTo>
                  <a:lnTo>
                    <a:pt x="214" y="5"/>
                  </a:lnTo>
                  <a:lnTo>
                    <a:pt x="217" y="5"/>
                  </a:lnTo>
                  <a:lnTo>
                    <a:pt x="220" y="6"/>
                  </a:lnTo>
                  <a:lnTo>
                    <a:pt x="222" y="7"/>
                  </a:lnTo>
                  <a:lnTo>
                    <a:pt x="225" y="9"/>
                  </a:lnTo>
                  <a:lnTo>
                    <a:pt x="228" y="9"/>
                  </a:lnTo>
                  <a:lnTo>
                    <a:pt x="228" y="12"/>
                  </a:lnTo>
                  <a:lnTo>
                    <a:pt x="227" y="13"/>
                  </a:lnTo>
                  <a:lnTo>
                    <a:pt x="224" y="15"/>
                  </a:lnTo>
                  <a:lnTo>
                    <a:pt x="222" y="16"/>
                  </a:lnTo>
                  <a:lnTo>
                    <a:pt x="221" y="18"/>
                  </a:lnTo>
                  <a:lnTo>
                    <a:pt x="220" y="19"/>
                  </a:lnTo>
                  <a:lnTo>
                    <a:pt x="218" y="22"/>
                  </a:lnTo>
                  <a:lnTo>
                    <a:pt x="218" y="23"/>
                  </a:lnTo>
                  <a:lnTo>
                    <a:pt x="220" y="23"/>
                  </a:lnTo>
                  <a:lnTo>
                    <a:pt x="222" y="22"/>
                  </a:lnTo>
                  <a:lnTo>
                    <a:pt x="227" y="21"/>
                  </a:lnTo>
                  <a:lnTo>
                    <a:pt x="233" y="19"/>
                  </a:lnTo>
                  <a:lnTo>
                    <a:pt x="238" y="18"/>
                  </a:lnTo>
                  <a:lnTo>
                    <a:pt x="243" y="15"/>
                  </a:lnTo>
                  <a:lnTo>
                    <a:pt x="249" y="13"/>
                  </a:lnTo>
                  <a:lnTo>
                    <a:pt x="250" y="13"/>
                  </a:lnTo>
                  <a:lnTo>
                    <a:pt x="250" y="16"/>
                  </a:lnTo>
                  <a:lnTo>
                    <a:pt x="250" y="19"/>
                  </a:lnTo>
                  <a:lnTo>
                    <a:pt x="249" y="21"/>
                  </a:lnTo>
                  <a:lnTo>
                    <a:pt x="247" y="23"/>
                  </a:lnTo>
                  <a:lnTo>
                    <a:pt x="246" y="25"/>
                  </a:lnTo>
                  <a:lnTo>
                    <a:pt x="243" y="26"/>
                  </a:lnTo>
                  <a:lnTo>
                    <a:pt x="240" y="28"/>
                  </a:lnTo>
                  <a:lnTo>
                    <a:pt x="236" y="29"/>
                  </a:lnTo>
                  <a:lnTo>
                    <a:pt x="234" y="34"/>
                  </a:lnTo>
                  <a:lnTo>
                    <a:pt x="231" y="41"/>
                  </a:lnTo>
                  <a:lnTo>
                    <a:pt x="225" y="48"/>
                  </a:lnTo>
                  <a:lnTo>
                    <a:pt x="220" y="55"/>
                  </a:lnTo>
                  <a:lnTo>
                    <a:pt x="212" y="63"/>
                  </a:lnTo>
                  <a:lnTo>
                    <a:pt x="205" y="68"/>
                  </a:lnTo>
                  <a:lnTo>
                    <a:pt x="201" y="74"/>
                  </a:lnTo>
                  <a:lnTo>
                    <a:pt x="198" y="77"/>
                  </a:lnTo>
                  <a:lnTo>
                    <a:pt x="195" y="82"/>
                  </a:lnTo>
                  <a:lnTo>
                    <a:pt x="190" y="87"/>
                  </a:lnTo>
                  <a:lnTo>
                    <a:pt x="186" y="95"/>
                  </a:lnTo>
                  <a:lnTo>
                    <a:pt x="182" y="103"/>
                  </a:lnTo>
                  <a:lnTo>
                    <a:pt x="176" y="111"/>
                  </a:lnTo>
                  <a:lnTo>
                    <a:pt x="170" y="116"/>
                  </a:lnTo>
                  <a:lnTo>
                    <a:pt x="166" y="119"/>
                  </a:lnTo>
                  <a:lnTo>
                    <a:pt x="161" y="118"/>
                  </a:lnTo>
                  <a:lnTo>
                    <a:pt x="159" y="119"/>
                  </a:lnTo>
                  <a:lnTo>
                    <a:pt x="156" y="124"/>
                  </a:lnTo>
                  <a:lnTo>
                    <a:pt x="151" y="127"/>
                  </a:lnTo>
                  <a:lnTo>
                    <a:pt x="148" y="131"/>
                  </a:lnTo>
                  <a:lnTo>
                    <a:pt x="144" y="135"/>
                  </a:lnTo>
                  <a:lnTo>
                    <a:pt x="141" y="141"/>
                  </a:lnTo>
                  <a:lnTo>
                    <a:pt x="138" y="144"/>
                  </a:lnTo>
                  <a:lnTo>
                    <a:pt x="138" y="147"/>
                  </a:lnTo>
                  <a:lnTo>
                    <a:pt x="138" y="150"/>
                  </a:lnTo>
                  <a:lnTo>
                    <a:pt x="140" y="151"/>
                  </a:lnTo>
                  <a:lnTo>
                    <a:pt x="143" y="154"/>
                  </a:lnTo>
                  <a:lnTo>
                    <a:pt x="144" y="156"/>
                  </a:lnTo>
                  <a:lnTo>
                    <a:pt x="143" y="159"/>
                  </a:lnTo>
                  <a:lnTo>
                    <a:pt x="141" y="160"/>
                  </a:lnTo>
                  <a:lnTo>
                    <a:pt x="138" y="161"/>
                  </a:lnTo>
                  <a:lnTo>
                    <a:pt x="137" y="163"/>
                  </a:lnTo>
                  <a:lnTo>
                    <a:pt x="134" y="164"/>
                  </a:lnTo>
                  <a:lnTo>
                    <a:pt x="132" y="164"/>
                  </a:lnTo>
                  <a:lnTo>
                    <a:pt x="129" y="164"/>
                  </a:lnTo>
                  <a:lnTo>
                    <a:pt x="127" y="164"/>
                  </a:lnTo>
                  <a:lnTo>
                    <a:pt x="124" y="164"/>
                  </a:lnTo>
                  <a:lnTo>
                    <a:pt x="122" y="164"/>
                  </a:lnTo>
                  <a:lnTo>
                    <a:pt x="121" y="161"/>
                  </a:lnTo>
                  <a:lnTo>
                    <a:pt x="119" y="160"/>
                  </a:lnTo>
                  <a:lnTo>
                    <a:pt x="118" y="159"/>
                  </a:lnTo>
                  <a:lnTo>
                    <a:pt x="116" y="157"/>
                  </a:lnTo>
                  <a:lnTo>
                    <a:pt x="115" y="157"/>
                  </a:lnTo>
                  <a:lnTo>
                    <a:pt x="112" y="156"/>
                  </a:lnTo>
                  <a:lnTo>
                    <a:pt x="111" y="157"/>
                  </a:lnTo>
                  <a:lnTo>
                    <a:pt x="109" y="159"/>
                  </a:lnTo>
                  <a:lnTo>
                    <a:pt x="109" y="160"/>
                  </a:lnTo>
                  <a:lnTo>
                    <a:pt x="108" y="161"/>
                  </a:lnTo>
                  <a:lnTo>
                    <a:pt x="112" y="169"/>
                  </a:lnTo>
                  <a:lnTo>
                    <a:pt x="111" y="169"/>
                  </a:lnTo>
                  <a:lnTo>
                    <a:pt x="108" y="170"/>
                  </a:lnTo>
                  <a:lnTo>
                    <a:pt x="105" y="170"/>
                  </a:lnTo>
                  <a:lnTo>
                    <a:pt x="102" y="172"/>
                  </a:lnTo>
                  <a:lnTo>
                    <a:pt x="100" y="173"/>
                  </a:lnTo>
                  <a:lnTo>
                    <a:pt x="99" y="176"/>
                  </a:lnTo>
                  <a:lnTo>
                    <a:pt x="97" y="177"/>
                  </a:lnTo>
                  <a:lnTo>
                    <a:pt x="97" y="180"/>
                  </a:lnTo>
                  <a:lnTo>
                    <a:pt x="97" y="182"/>
                  </a:lnTo>
                  <a:lnTo>
                    <a:pt x="99" y="183"/>
                  </a:lnTo>
                  <a:lnTo>
                    <a:pt x="100" y="185"/>
                  </a:lnTo>
                  <a:lnTo>
                    <a:pt x="102" y="188"/>
                  </a:lnTo>
                  <a:lnTo>
                    <a:pt x="103" y="189"/>
                  </a:lnTo>
                  <a:lnTo>
                    <a:pt x="105" y="191"/>
                  </a:lnTo>
                  <a:lnTo>
                    <a:pt x="105" y="193"/>
                  </a:lnTo>
                  <a:lnTo>
                    <a:pt x="105" y="196"/>
                  </a:lnTo>
                  <a:lnTo>
                    <a:pt x="105" y="198"/>
                  </a:lnTo>
                  <a:lnTo>
                    <a:pt x="105" y="201"/>
                  </a:lnTo>
                  <a:lnTo>
                    <a:pt x="103" y="204"/>
                  </a:lnTo>
                  <a:lnTo>
                    <a:pt x="103" y="207"/>
                  </a:lnTo>
                  <a:lnTo>
                    <a:pt x="102" y="209"/>
                  </a:lnTo>
                  <a:lnTo>
                    <a:pt x="100" y="212"/>
                  </a:lnTo>
                  <a:lnTo>
                    <a:pt x="100" y="214"/>
                  </a:lnTo>
                  <a:lnTo>
                    <a:pt x="99" y="215"/>
                  </a:lnTo>
                  <a:lnTo>
                    <a:pt x="96" y="221"/>
                  </a:lnTo>
                  <a:lnTo>
                    <a:pt x="93" y="227"/>
                  </a:lnTo>
                  <a:lnTo>
                    <a:pt x="92" y="233"/>
                  </a:lnTo>
                  <a:lnTo>
                    <a:pt x="89" y="237"/>
                  </a:lnTo>
                  <a:lnTo>
                    <a:pt x="87" y="243"/>
                  </a:lnTo>
                  <a:lnTo>
                    <a:pt x="86" y="249"/>
                  </a:lnTo>
                  <a:lnTo>
                    <a:pt x="84" y="254"/>
                  </a:lnTo>
                  <a:lnTo>
                    <a:pt x="84" y="262"/>
                  </a:lnTo>
                  <a:lnTo>
                    <a:pt x="81" y="262"/>
                  </a:lnTo>
                  <a:lnTo>
                    <a:pt x="80" y="262"/>
                  </a:lnTo>
                  <a:lnTo>
                    <a:pt x="77" y="262"/>
                  </a:lnTo>
                  <a:lnTo>
                    <a:pt x="76" y="263"/>
                  </a:lnTo>
                  <a:lnTo>
                    <a:pt x="74" y="263"/>
                  </a:lnTo>
                  <a:lnTo>
                    <a:pt x="74" y="265"/>
                  </a:lnTo>
                  <a:lnTo>
                    <a:pt x="73" y="266"/>
                  </a:lnTo>
                  <a:lnTo>
                    <a:pt x="73" y="268"/>
                  </a:lnTo>
                  <a:lnTo>
                    <a:pt x="73" y="269"/>
                  </a:lnTo>
                  <a:lnTo>
                    <a:pt x="74" y="270"/>
                  </a:lnTo>
                  <a:lnTo>
                    <a:pt x="76" y="272"/>
                  </a:lnTo>
                  <a:lnTo>
                    <a:pt x="77" y="272"/>
                  </a:lnTo>
                  <a:lnTo>
                    <a:pt x="76" y="275"/>
                  </a:lnTo>
                  <a:lnTo>
                    <a:pt x="74" y="279"/>
                  </a:lnTo>
                  <a:lnTo>
                    <a:pt x="73" y="282"/>
                  </a:lnTo>
                  <a:lnTo>
                    <a:pt x="70" y="286"/>
                  </a:lnTo>
                  <a:lnTo>
                    <a:pt x="67" y="289"/>
                  </a:lnTo>
                  <a:lnTo>
                    <a:pt x="66" y="292"/>
                  </a:lnTo>
                  <a:lnTo>
                    <a:pt x="63" y="294"/>
                  </a:lnTo>
                  <a:lnTo>
                    <a:pt x="60" y="294"/>
                  </a:lnTo>
                  <a:lnTo>
                    <a:pt x="55" y="294"/>
                  </a:lnTo>
                  <a:lnTo>
                    <a:pt x="52" y="292"/>
                  </a:lnTo>
                  <a:lnTo>
                    <a:pt x="50" y="289"/>
                  </a:lnTo>
                  <a:lnTo>
                    <a:pt x="45" y="286"/>
                  </a:lnTo>
                  <a:lnTo>
                    <a:pt x="44" y="284"/>
                  </a:lnTo>
                  <a:lnTo>
                    <a:pt x="39" y="281"/>
                  </a:lnTo>
                  <a:lnTo>
                    <a:pt x="36" y="279"/>
                  </a:lnTo>
                  <a:lnTo>
                    <a:pt x="32" y="278"/>
                  </a:lnTo>
                  <a:lnTo>
                    <a:pt x="31" y="281"/>
                  </a:lnTo>
                  <a:lnTo>
                    <a:pt x="31" y="282"/>
                  </a:lnTo>
                  <a:lnTo>
                    <a:pt x="31" y="285"/>
                  </a:lnTo>
                  <a:lnTo>
                    <a:pt x="29" y="286"/>
                  </a:lnTo>
                  <a:lnTo>
                    <a:pt x="26" y="286"/>
                  </a:lnTo>
                  <a:lnTo>
                    <a:pt x="25" y="285"/>
                  </a:lnTo>
                  <a:lnTo>
                    <a:pt x="22" y="282"/>
                  </a:lnTo>
                  <a:lnTo>
                    <a:pt x="19" y="279"/>
                  </a:lnTo>
                  <a:lnTo>
                    <a:pt x="18" y="276"/>
                  </a:lnTo>
                  <a:lnTo>
                    <a:pt x="15" y="273"/>
                  </a:lnTo>
                  <a:lnTo>
                    <a:pt x="13" y="270"/>
                  </a:lnTo>
                  <a:lnTo>
                    <a:pt x="12" y="266"/>
                  </a:lnTo>
                  <a:lnTo>
                    <a:pt x="10" y="262"/>
                  </a:lnTo>
                  <a:lnTo>
                    <a:pt x="9" y="257"/>
                  </a:lnTo>
                  <a:lnTo>
                    <a:pt x="7" y="253"/>
                  </a:lnTo>
                  <a:lnTo>
                    <a:pt x="7" y="249"/>
                  </a:lnTo>
                  <a:lnTo>
                    <a:pt x="6" y="246"/>
                  </a:lnTo>
                  <a:lnTo>
                    <a:pt x="6" y="241"/>
                  </a:lnTo>
                  <a:lnTo>
                    <a:pt x="6" y="237"/>
                  </a:lnTo>
                  <a:lnTo>
                    <a:pt x="6" y="234"/>
                  </a:lnTo>
                  <a:lnTo>
                    <a:pt x="6" y="228"/>
                  </a:lnTo>
                  <a:lnTo>
                    <a:pt x="6" y="224"/>
                  </a:lnTo>
                  <a:lnTo>
                    <a:pt x="7" y="221"/>
                  </a:lnTo>
                  <a:lnTo>
                    <a:pt x="9" y="217"/>
                  </a:lnTo>
                  <a:lnTo>
                    <a:pt x="10" y="214"/>
                  </a:lnTo>
                  <a:lnTo>
                    <a:pt x="12" y="211"/>
                  </a:lnTo>
                  <a:lnTo>
                    <a:pt x="12" y="208"/>
                  </a:lnTo>
                  <a:lnTo>
                    <a:pt x="15" y="205"/>
                  </a:lnTo>
                  <a:lnTo>
                    <a:pt x="12" y="207"/>
                  </a:lnTo>
                  <a:lnTo>
                    <a:pt x="9" y="209"/>
                  </a:lnTo>
                  <a:lnTo>
                    <a:pt x="6" y="212"/>
                  </a:lnTo>
                  <a:lnTo>
                    <a:pt x="4" y="214"/>
                  </a:lnTo>
                  <a:lnTo>
                    <a:pt x="3" y="217"/>
                  </a:lnTo>
                  <a:lnTo>
                    <a:pt x="2" y="220"/>
                  </a:lnTo>
                  <a:lnTo>
                    <a:pt x="0" y="222"/>
                  </a:lnTo>
                  <a:lnTo>
                    <a:pt x="0" y="224"/>
                  </a:lnTo>
                  <a:lnTo>
                    <a:pt x="2" y="221"/>
                  </a:lnTo>
                  <a:lnTo>
                    <a:pt x="4" y="217"/>
                  </a:lnTo>
                  <a:lnTo>
                    <a:pt x="6" y="212"/>
                  </a:lnTo>
                  <a:lnTo>
                    <a:pt x="7" y="209"/>
                  </a:lnTo>
                  <a:lnTo>
                    <a:pt x="10" y="205"/>
                  </a:lnTo>
                  <a:lnTo>
                    <a:pt x="12" y="201"/>
                  </a:lnTo>
                  <a:lnTo>
                    <a:pt x="13" y="198"/>
                  </a:lnTo>
                  <a:lnTo>
                    <a:pt x="15" y="193"/>
                  </a:lnTo>
                  <a:lnTo>
                    <a:pt x="18" y="189"/>
                  </a:lnTo>
                  <a:lnTo>
                    <a:pt x="19" y="186"/>
                  </a:lnTo>
                  <a:lnTo>
                    <a:pt x="20" y="182"/>
                  </a:lnTo>
                  <a:lnTo>
                    <a:pt x="23" y="179"/>
                  </a:lnTo>
                  <a:lnTo>
                    <a:pt x="25" y="175"/>
                  </a:lnTo>
                  <a:lnTo>
                    <a:pt x="26" y="170"/>
                  </a:lnTo>
                  <a:lnTo>
                    <a:pt x="29" y="167"/>
                  </a:lnTo>
                  <a:lnTo>
                    <a:pt x="31" y="163"/>
                  </a:lnTo>
                  <a:lnTo>
                    <a:pt x="35" y="157"/>
                  </a:lnTo>
                  <a:lnTo>
                    <a:pt x="38" y="153"/>
                  </a:lnTo>
                  <a:lnTo>
                    <a:pt x="42" y="148"/>
                  </a:lnTo>
                  <a:lnTo>
                    <a:pt x="47" y="144"/>
                  </a:lnTo>
                  <a:lnTo>
                    <a:pt x="51" y="140"/>
                  </a:lnTo>
                  <a:lnTo>
                    <a:pt x="54" y="134"/>
                  </a:lnTo>
                  <a:lnTo>
                    <a:pt x="57" y="128"/>
                  </a:lnTo>
                  <a:lnTo>
                    <a:pt x="60" y="121"/>
                  </a:lnTo>
                  <a:lnTo>
                    <a:pt x="61" y="121"/>
                  </a:lnTo>
                  <a:lnTo>
                    <a:pt x="64" y="122"/>
                  </a:lnTo>
                  <a:lnTo>
                    <a:pt x="66" y="124"/>
                  </a:lnTo>
                  <a:lnTo>
                    <a:pt x="67" y="124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1" y="128"/>
                  </a:lnTo>
                  <a:lnTo>
                    <a:pt x="73" y="128"/>
                  </a:lnTo>
                  <a:lnTo>
                    <a:pt x="74" y="128"/>
                  </a:lnTo>
                  <a:lnTo>
                    <a:pt x="77" y="127"/>
                  </a:lnTo>
                  <a:lnTo>
                    <a:pt x="79" y="125"/>
                  </a:lnTo>
                  <a:lnTo>
                    <a:pt x="80" y="122"/>
                  </a:lnTo>
                  <a:lnTo>
                    <a:pt x="81" y="121"/>
                  </a:lnTo>
                  <a:lnTo>
                    <a:pt x="83" y="119"/>
                  </a:lnTo>
                  <a:lnTo>
                    <a:pt x="83" y="116"/>
                  </a:lnTo>
                  <a:lnTo>
                    <a:pt x="84" y="116"/>
                  </a:lnTo>
                  <a:lnTo>
                    <a:pt x="89" y="111"/>
                  </a:lnTo>
                  <a:lnTo>
                    <a:pt x="93" y="105"/>
                  </a:lnTo>
                  <a:lnTo>
                    <a:pt x="97" y="100"/>
                  </a:lnTo>
                  <a:lnTo>
                    <a:pt x="102" y="96"/>
                  </a:lnTo>
                  <a:lnTo>
                    <a:pt x="106" y="93"/>
                  </a:lnTo>
                  <a:lnTo>
                    <a:pt x="111" y="89"/>
                  </a:lnTo>
                  <a:lnTo>
                    <a:pt x="115" y="84"/>
                  </a:lnTo>
                  <a:lnTo>
                    <a:pt x="121" y="80"/>
                  </a:lnTo>
                  <a:lnTo>
                    <a:pt x="109" y="80"/>
                  </a:lnTo>
                  <a:lnTo>
                    <a:pt x="106" y="84"/>
                  </a:lnTo>
                  <a:lnTo>
                    <a:pt x="102" y="89"/>
                  </a:lnTo>
                  <a:lnTo>
                    <a:pt x="97" y="93"/>
                  </a:lnTo>
                  <a:lnTo>
                    <a:pt x="93" y="95"/>
                  </a:lnTo>
                  <a:lnTo>
                    <a:pt x="87" y="98"/>
                  </a:lnTo>
                  <a:lnTo>
                    <a:pt x="81" y="99"/>
                  </a:lnTo>
                  <a:lnTo>
                    <a:pt x="76" y="100"/>
                  </a:lnTo>
                  <a:lnTo>
                    <a:pt x="70" y="103"/>
                  </a:lnTo>
                  <a:lnTo>
                    <a:pt x="64" y="106"/>
                  </a:lnTo>
                  <a:lnTo>
                    <a:pt x="58" y="109"/>
                  </a:lnTo>
                  <a:lnTo>
                    <a:pt x="54" y="114"/>
                  </a:lnTo>
                  <a:lnTo>
                    <a:pt x="51" y="118"/>
                  </a:lnTo>
                  <a:lnTo>
                    <a:pt x="47" y="122"/>
                  </a:lnTo>
                  <a:lnTo>
                    <a:pt x="41" y="127"/>
                  </a:lnTo>
                  <a:lnTo>
                    <a:pt x="36" y="128"/>
                  </a:lnTo>
                  <a:lnTo>
                    <a:pt x="29" y="130"/>
                  </a:lnTo>
                  <a:lnTo>
                    <a:pt x="29" y="125"/>
                  </a:lnTo>
                  <a:lnTo>
                    <a:pt x="31" y="122"/>
                  </a:lnTo>
                  <a:lnTo>
                    <a:pt x="32" y="118"/>
                  </a:lnTo>
                  <a:lnTo>
                    <a:pt x="34" y="114"/>
                  </a:lnTo>
                  <a:lnTo>
                    <a:pt x="34" y="111"/>
                  </a:lnTo>
                  <a:lnTo>
                    <a:pt x="36" y="106"/>
                  </a:lnTo>
                  <a:lnTo>
                    <a:pt x="38" y="103"/>
                  </a:lnTo>
                  <a:lnTo>
                    <a:pt x="39" y="100"/>
                  </a:lnTo>
                  <a:lnTo>
                    <a:pt x="41" y="96"/>
                  </a:lnTo>
                  <a:lnTo>
                    <a:pt x="42" y="93"/>
                  </a:lnTo>
                  <a:lnTo>
                    <a:pt x="45" y="89"/>
                  </a:lnTo>
                  <a:lnTo>
                    <a:pt x="47" y="86"/>
                  </a:lnTo>
                  <a:lnTo>
                    <a:pt x="48" y="83"/>
                  </a:lnTo>
                  <a:lnTo>
                    <a:pt x="50" y="80"/>
                  </a:lnTo>
                  <a:lnTo>
                    <a:pt x="51" y="76"/>
                  </a:lnTo>
                  <a:lnTo>
                    <a:pt x="52" y="73"/>
                  </a:lnTo>
                  <a:lnTo>
                    <a:pt x="52" y="74"/>
                  </a:lnTo>
                  <a:close/>
                </a:path>
              </a:pathLst>
            </a:custGeom>
            <a:solidFill>
              <a:srgbClr val="ff87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6978600" y="4519440"/>
              <a:ext cx="397080" cy="466920"/>
            </a:xfrm>
            <a:custGeom>
              <a:avLst/>
              <a:gdLst/>
              <a:ahLst/>
              <a:rect l="l" t="t" r="r" b="b"/>
              <a:pathLst>
                <a:path w="250" h="294">
                  <a:moveTo>
                    <a:pt x="52" y="74"/>
                  </a:moveTo>
                  <a:lnTo>
                    <a:pt x="52" y="74"/>
                  </a:lnTo>
                  <a:lnTo>
                    <a:pt x="54" y="71"/>
                  </a:lnTo>
                  <a:lnTo>
                    <a:pt x="54" y="70"/>
                  </a:lnTo>
                  <a:lnTo>
                    <a:pt x="55" y="67"/>
                  </a:lnTo>
                  <a:lnTo>
                    <a:pt x="55" y="64"/>
                  </a:lnTo>
                  <a:lnTo>
                    <a:pt x="57" y="61"/>
                  </a:lnTo>
                  <a:lnTo>
                    <a:pt x="57" y="58"/>
                  </a:lnTo>
                  <a:lnTo>
                    <a:pt x="58" y="57"/>
                  </a:lnTo>
                  <a:lnTo>
                    <a:pt x="61" y="54"/>
                  </a:lnTo>
                  <a:lnTo>
                    <a:pt x="61" y="54"/>
                  </a:lnTo>
                  <a:lnTo>
                    <a:pt x="63" y="54"/>
                  </a:lnTo>
                  <a:lnTo>
                    <a:pt x="66" y="54"/>
                  </a:lnTo>
                  <a:lnTo>
                    <a:pt x="67" y="54"/>
                  </a:lnTo>
                  <a:lnTo>
                    <a:pt x="68" y="54"/>
                  </a:lnTo>
                  <a:lnTo>
                    <a:pt x="70" y="54"/>
                  </a:lnTo>
                  <a:lnTo>
                    <a:pt x="71" y="54"/>
                  </a:lnTo>
                  <a:lnTo>
                    <a:pt x="73" y="54"/>
                  </a:lnTo>
                  <a:lnTo>
                    <a:pt x="74" y="54"/>
                  </a:lnTo>
                  <a:lnTo>
                    <a:pt x="74" y="54"/>
                  </a:lnTo>
                  <a:lnTo>
                    <a:pt x="79" y="52"/>
                  </a:lnTo>
                  <a:lnTo>
                    <a:pt x="81" y="52"/>
                  </a:lnTo>
                  <a:lnTo>
                    <a:pt x="86" y="52"/>
                  </a:lnTo>
                  <a:lnTo>
                    <a:pt x="89" y="51"/>
                  </a:lnTo>
                  <a:lnTo>
                    <a:pt x="93" y="50"/>
                  </a:lnTo>
                  <a:lnTo>
                    <a:pt x="96" y="48"/>
                  </a:lnTo>
                  <a:lnTo>
                    <a:pt x="99" y="47"/>
                  </a:lnTo>
                  <a:lnTo>
                    <a:pt x="102" y="45"/>
                  </a:lnTo>
                  <a:lnTo>
                    <a:pt x="105" y="44"/>
                  </a:lnTo>
                  <a:lnTo>
                    <a:pt x="109" y="42"/>
                  </a:lnTo>
                  <a:lnTo>
                    <a:pt x="112" y="41"/>
                  </a:lnTo>
                  <a:lnTo>
                    <a:pt x="115" y="39"/>
                  </a:lnTo>
                  <a:lnTo>
                    <a:pt x="118" y="39"/>
                  </a:lnTo>
                  <a:lnTo>
                    <a:pt x="121" y="38"/>
                  </a:lnTo>
                  <a:lnTo>
                    <a:pt x="124" y="38"/>
                  </a:lnTo>
                  <a:lnTo>
                    <a:pt x="127" y="38"/>
                  </a:lnTo>
                  <a:lnTo>
                    <a:pt x="127" y="38"/>
                  </a:lnTo>
                  <a:lnTo>
                    <a:pt x="129" y="38"/>
                  </a:lnTo>
                  <a:lnTo>
                    <a:pt x="131" y="38"/>
                  </a:lnTo>
                  <a:lnTo>
                    <a:pt x="132" y="38"/>
                  </a:lnTo>
                  <a:lnTo>
                    <a:pt x="134" y="38"/>
                  </a:lnTo>
                  <a:lnTo>
                    <a:pt x="135" y="38"/>
                  </a:lnTo>
                  <a:lnTo>
                    <a:pt x="137" y="38"/>
                  </a:lnTo>
                  <a:lnTo>
                    <a:pt x="138" y="38"/>
                  </a:lnTo>
                  <a:lnTo>
                    <a:pt x="140" y="38"/>
                  </a:lnTo>
                  <a:lnTo>
                    <a:pt x="140" y="38"/>
                  </a:lnTo>
                  <a:lnTo>
                    <a:pt x="147" y="37"/>
                  </a:lnTo>
                  <a:lnTo>
                    <a:pt x="151" y="34"/>
                  </a:lnTo>
                  <a:lnTo>
                    <a:pt x="156" y="29"/>
                  </a:lnTo>
                  <a:lnTo>
                    <a:pt x="160" y="23"/>
                  </a:lnTo>
                  <a:lnTo>
                    <a:pt x="163" y="18"/>
                  </a:lnTo>
                  <a:lnTo>
                    <a:pt x="166" y="12"/>
                  </a:lnTo>
                  <a:lnTo>
                    <a:pt x="169" y="6"/>
                  </a:lnTo>
                  <a:lnTo>
                    <a:pt x="172" y="0"/>
                  </a:lnTo>
                  <a:lnTo>
                    <a:pt x="172" y="0"/>
                  </a:lnTo>
                  <a:lnTo>
                    <a:pt x="173" y="2"/>
                  </a:lnTo>
                  <a:lnTo>
                    <a:pt x="175" y="3"/>
                  </a:lnTo>
                  <a:lnTo>
                    <a:pt x="177" y="6"/>
                  </a:lnTo>
                  <a:lnTo>
                    <a:pt x="179" y="9"/>
                  </a:lnTo>
                  <a:lnTo>
                    <a:pt x="182" y="10"/>
                  </a:lnTo>
                  <a:lnTo>
                    <a:pt x="183" y="12"/>
                  </a:lnTo>
                  <a:lnTo>
                    <a:pt x="186" y="13"/>
                  </a:lnTo>
                  <a:lnTo>
                    <a:pt x="189" y="13"/>
                  </a:lnTo>
                  <a:lnTo>
                    <a:pt x="189" y="13"/>
                  </a:lnTo>
                  <a:lnTo>
                    <a:pt x="190" y="13"/>
                  </a:lnTo>
                  <a:lnTo>
                    <a:pt x="193" y="12"/>
                  </a:lnTo>
                  <a:lnTo>
                    <a:pt x="195" y="10"/>
                  </a:lnTo>
                  <a:lnTo>
                    <a:pt x="198" y="7"/>
                  </a:lnTo>
                  <a:lnTo>
                    <a:pt x="199" y="6"/>
                  </a:lnTo>
                  <a:lnTo>
                    <a:pt x="201" y="5"/>
                  </a:lnTo>
                  <a:lnTo>
                    <a:pt x="204" y="3"/>
                  </a:lnTo>
                  <a:lnTo>
                    <a:pt x="206" y="2"/>
                  </a:lnTo>
                  <a:lnTo>
                    <a:pt x="206" y="2"/>
                  </a:lnTo>
                  <a:lnTo>
                    <a:pt x="208" y="3"/>
                  </a:lnTo>
                  <a:lnTo>
                    <a:pt x="211" y="3"/>
                  </a:lnTo>
                  <a:lnTo>
                    <a:pt x="214" y="5"/>
                  </a:lnTo>
                  <a:lnTo>
                    <a:pt x="217" y="5"/>
                  </a:lnTo>
                  <a:lnTo>
                    <a:pt x="220" y="6"/>
                  </a:lnTo>
                  <a:lnTo>
                    <a:pt x="222" y="7"/>
                  </a:lnTo>
                  <a:lnTo>
                    <a:pt x="225" y="9"/>
                  </a:lnTo>
                  <a:lnTo>
                    <a:pt x="228" y="9"/>
                  </a:lnTo>
                  <a:lnTo>
                    <a:pt x="228" y="9"/>
                  </a:lnTo>
                  <a:lnTo>
                    <a:pt x="228" y="12"/>
                  </a:lnTo>
                  <a:lnTo>
                    <a:pt x="227" y="13"/>
                  </a:lnTo>
                  <a:lnTo>
                    <a:pt x="224" y="15"/>
                  </a:lnTo>
                  <a:lnTo>
                    <a:pt x="222" y="16"/>
                  </a:lnTo>
                  <a:lnTo>
                    <a:pt x="221" y="18"/>
                  </a:lnTo>
                  <a:lnTo>
                    <a:pt x="220" y="19"/>
                  </a:lnTo>
                  <a:lnTo>
                    <a:pt x="218" y="2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20" y="23"/>
                  </a:lnTo>
                  <a:lnTo>
                    <a:pt x="222" y="22"/>
                  </a:lnTo>
                  <a:lnTo>
                    <a:pt x="227" y="21"/>
                  </a:lnTo>
                  <a:lnTo>
                    <a:pt x="233" y="19"/>
                  </a:lnTo>
                  <a:lnTo>
                    <a:pt x="238" y="18"/>
                  </a:lnTo>
                  <a:lnTo>
                    <a:pt x="243" y="15"/>
                  </a:lnTo>
                  <a:lnTo>
                    <a:pt x="249" y="13"/>
                  </a:lnTo>
                  <a:lnTo>
                    <a:pt x="250" y="13"/>
                  </a:lnTo>
                  <a:lnTo>
                    <a:pt x="250" y="13"/>
                  </a:lnTo>
                  <a:lnTo>
                    <a:pt x="250" y="16"/>
                  </a:lnTo>
                  <a:lnTo>
                    <a:pt x="250" y="19"/>
                  </a:lnTo>
                  <a:lnTo>
                    <a:pt x="249" y="21"/>
                  </a:lnTo>
                  <a:lnTo>
                    <a:pt x="247" y="23"/>
                  </a:lnTo>
                  <a:lnTo>
                    <a:pt x="246" y="25"/>
                  </a:lnTo>
                  <a:lnTo>
                    <a:pt x="243" y="26"/>
                  </a:lnTo>
                  <a:lnTo>
                    <a:pt x="240" y="28"/>
                  </a:lnTo>
                  <a:lnTo>
                    <a:pt x="236" y="29"/>
                  </a:lnTo>
                  <a:lnTo>
                    <a:pt x="236" y="29"/>
                  </a:lnTo>
                  <a:lnTo>
                    <a:pt x="234" y="34"/>
                  </a:lnTo>
                  <a:lnTo>
                    <a:pt x="231" y="41"/>
                  </a:lnTo>
                  <a:lnTo>
                    <a:pt x="225" y="48"/>
                  </a:lnTo>
                  <a:lnTo>
                    <a:pt x="220" y="55"/>
                  </a:lnTo>
                  <a:lnTo>
                    <a:pt x="212" y="63"/>
                  </a:lnTo>
                  <a:lnTo>
                    <a:pt x="205" y="68"/>
                  </a:lnTo>
                  <a:lnTo>
                    <a:pt x="201" y="74"/>
                  </a:lnTo>
                  <a:lnTo>
                    <a:pt x="198" y="77"/>
                  </a:lnTo>
                  <a:lnTo>
                    <a:pt x="198" y="77"/>
                  </a:lnTo>
                  <a:lnTo>
                    <a:pt x="195" y="82"/>
                  </a:lnTo>
                  <a:lnTo>
                    <a:pt x="190" y="87"/>
                  </a:lnTo>
                  <a:lnTo>
                    <a:pt x="186" y="95"/>
                  </a:lnTo>
                  <a:lnTo>
                    <a:pt x="182" y="103"/>
                  </a:lnTo>
                  <a:lnTo>
                    <a:pt x="176" y="111"/>
                  </a:lnTo>
                  <a:lnTo>
                    <a:pt x="170" y="116"/>
                  </a:lnTo>
                  <a:lnTo>
                    <a:pt x="166" y="119"/>
                  </a:lnTo>
                  <a:lnTo>
                    <a:pt x="161" y="118"/>
                  </a:lnTo>
                  <a:lnTo>
                    <a:pt x="161" y="118"/>
                  </a:lnTo>
                  <a:lnTo>
                    <a:pt x="159" y="119"/>
                  </a:lnTo>
                  <a:lnTo>
                    <a:pt x="156" y="124"/>
                  </a:lnTo>
                  <a:lnTo>
                    <a:pt x="151" y="127"/>
                  </a:lnTo>
                  <a:lnTo>
                    <a:pt x="148" y="131"/>
                  </a:lnTo>
                  <a:lnTo>
                    <a:pt x="144" y="135"/>
                  </a:lnTo>
                  <a:lnTo>
                    <a:pt x="141" y="141"/>
                  </a:lnTo>
                  <a:lnTo>
                    <a:pt x="138" y="144"/>
                  </a:lnTo>
                  <a:lnTo>
                    <a:pt x="138" y="147"/>
                  </a:lnTo>
                  <a:lnTo>
                    <a:pt x="138" y="147"/>
                  </a:lnTo>
                  <a:lnTo>
                    <a:pt x="138" y="150"/>
                  </a:lnTo>
                  <a:lnTo>
                    <a:pt x="140" y="151"/>
                  </a:lnTo>
                  <a:lnTo>
                    <a:pt x="143" y="154"/>
                  </a:lnTo>
                  <a:lnTo>
                    <a:pt x="144" y="156"/>
                  </a:lnTo>
                  <a:lnTo>
                    <a:pt x="144" y="156"/>
                  </a:lnTo>
                  <a:lnTo>
                    <a:pt x="143" y="159"/>
                  </a:lnTo>
                  <a:lnTo>
                    <a:pt x="141" y="160"/>
                  </a:lnTo>
                  <a:lnTo>
                    <a:pt x="138" y="161"/>
                  </a:lnTo>
                  <a:lnTo>
                    <a:pt x="137" y="163"/>
                  </a:lnTo>
                  <a:lnTo>
                    <a:pt x="134" y="164"/>
                  </a:lnTo>
                  <a:lnTo>
                    <a:pt x="132" y="164"/>
                  </a:lnTo>
                  <a:lnTo>
                    <a:pt x="129" y="164"/>
                  </a:lnTo>
                  <a:lnTo>
                    <a:pt x="127" y="164"/>
                  </a:lnTo>
                  <a:lnTo>
                    <a:pt x="127" y="164"/>
                  </a:lnTo>
                  <a:lnTo>
                    <a:pt x="124" y="164"/>
                  </a:lnTo>
                  <a:lnTo>
                    <a:pt x="122" y="164"/>
                  </a:lnTo>
                  <a:lnTo>
                    <a:pt x="121" y="161"/>
                  </a:lnTo>
                  <a:lnTo>
                    <a:pt x="119" y="160"/>
                  </a:lnTo>
                  <a:lnTo>
                    <a:pt x="118" y="159"/>
                  </a:lnTo>
                  <a:lnTo>
                    <a:pt x="116" y="157"/>
                  </a:lnTo>
                  <a:lnTo>
                    <a:pt x="115" y="157"/>
                  </a:lnTo>
                  <a:lnTo>
                    <a:pt x="112" y="156"/>
                  </a:lnTo>
                  <a:lnTo>
                    <a:pt x="112" y="156"/>
                  </a:lnTo>
                  <a:lnTo>
                    <a:pt x="111" y="157"/>
                  </a:lnTo>
                  <a:lnTo>
                    <a:pt x="109" y="159"/>
                  </a:lnTo>
                  <a:lnTo>
                    <a:pt x="109" y="160"/>
                  </a:lnTo>
                  <a:lnTo>
                    <a:pt x="108" y="161"/>
                  </a:lnTo>
                  <a:lnTo>
                    <a:pt x="112" y="169"/>
                  </a:lnTo>
                  <a:lnTo>
                    <a:pt x="112" y="169"/>
                  </a:lnTo>
                  <a:lnTo>
                    <a:pt x="111" y="169"/>
                  </a:lnTo>
                  <a:lnTo>
                    <a:pt x="108" y="170"/>
                  </a:lnTo>
                  <a:lnTo>
                    <a:pt x="105" y="170"/>
                  </a:lnTo>
                  <a:lnTo>
                    <a:pt x="102" y="172"/>
                  </a:lnTo>
                  <a:lnTo>
                    <a:pt x="100" y="173"/>
                  </a:lnTo>
                  <a:lnTo>
                    <a:pt x="99" y="176"/>
                  </a:lnTo>
                  <a:lnTo>
                    <a:pt x="97" y="177"/>
                  </a:lnTo>
                  <a:lnTo>
                    <a:pt x="97" y="180"/>
                  </a:lnTo>
                  <a:lnTo>
                    <a:pt x="97" y="180"/>
                  </a:lnTo>
                  <a:lnTo>
                    <a:pt x="97" y="182"/>
                  </a:lnTo>
                  <a:lnTo>
                    <a:pt x="99" y="183"/>
                  </a:lnTo>
                  <a:lnTo>
                    <a:pt x="100" y="185"/>
                  </a:lnTo>
                  <a:lnTo>
                    <a:pt x="102" y="188"/>
                  </a:lnTo>
                  <a:lnTo>
                    <a:pt x="103" y="189"/>
                  </a:lnTo>
                  <a:lnTo>
                    <a:pt x="105" y="191"/>
                  </a:lnTo>
                  <a:lnTo>
                    <a:pt x="105" y="193"/>
                  </a:lnTo>
                  <a:lnTo>
                    <a:pt x="105" y="196"/>
                  </a:lnTo>
                  <a:lnTo>
                    <a:pt x="105" y="196"/>
                  </a:lnTo>
                  <a:lnTo>
                    <a:pt x="105" y="198"/>
                  </a:lnTo>
                  <a:lnTo>
                    <a:pt x="105" y="201"/>
                  </a:lnTo>
                  <a:lnTo>
                    <a:pt x="103" y="204"/>
                  </a:lnTo>
                  <a:lnTo>
                    <a:pt x="103" y="207"/>
                  </a:lnTo>
                  <a:lnTo>
                    <a:pt x="102" y="209"/>
                  </a:lnTo>
                  <a:lnTo>
                    <a:pt x="100" y="212"/>
                  </a:lnTo>
                  <a:lnTo>
                    <a:pt x="100" y="214"/>
                  </a:lnTo>
                  <a:lnTo>
                    <a:pt x="99" y="215"/>
                  </a:lnTo>
                  <a:lnTo>
                    <a:pt x="99" y="215"/>
                  </a:lnTo>
                  <a:lnTo>
                    <a:pt x="96" y="221"/>
                  </a:lnTo>
                  <a:lnTo>
                    <a:pt x="93" y="227"/>
                  </a:lnTo>
                  <a:lnTo>
                    <a:pt x="92" y="233"/>
                  </a:lnTo>
                  <a:lnTo>
                    <a:pt x="89" y="237"/>
                  </a:lnTo>
                  <a:lnTo>
                    <a:pt x="87" y="243"/>
                  </a:lnTo>
                  <a:lnTo>
                    <a:pt x="86" y="249"/>
                  </a:lnTo>
                  <a:lnTo>
                    <a:pt x="84" y="254"/>
                  </a:lnTo>
                  <a:lnTo>
                    <a:pt x="84" y="262"/>
                  </a:lnTo>
                  <a:lnTo>
                    <a:pt x="84" y="262"/>
                  </a:lnTo>
                  <a:lnTo>
                    <a:pt x="81" y="262"/>
                  </a:lnTo>
                  <a:lnTo>
                    <a:pt x="80" y="262"/>
                  </a:lnTo>
                  <a:lnTo>
                    <a:pt x="77" y="262"/>
                  </a:lnTo>
                  <a:lnTo>
                    <a:pt x="76" y="263"/>
                  </a:lnTo>
                  <a:lnTo>
                    <a:pt x="74" y="263"/>
                  </a:lnTo>
                  <a:lnTo>
                    <a:pt x="74" y="265"/>
                  </a:lnTo>
                  <a:lnTo>
                    <a:pt x="73" y="266"/>
                  </a:lnTo>
                  <a:lnTo>
                    <a:pt x="73" y="268"/>
                  </a:lnTo>
                  <a:lnTo>
                    <a:pt x="73" y="268"/>
                  </a:lnTo>
                  <a:lnTo>
                    <a:pt x="73" y="269"/>
                  </a:lnTo>
                  <a:lnTo>
                    <a:pt x="74" y="270"/>
                  </a:lnTo>
                  <a:lnTo>
                    <a:pt x="76" y="272"/>
                  </a:lnTo>
                  <a:lnTo>
                    <a:pt x="77" y="272"/>
                  </a:lnTo>
                  <a:lnTo>
                    <a:pt x="77" y="272"/>
                  </a:lnTo>
                  <a:lnTo>
                    <a:pt x="76" y="275"/>
                  </a:lnTo>
                  <a:lnTo>
                    <a:pt x="74" y="279"/>
                  </a:lnTo>
                  <a:lnTo>
                    <a:pt x="73" y="282"/>
                  </a:lnTo>
                  <a:lnTo>
                    <a:pt x="70" y="286"/>
                  </a:lnTo>
                  <a:lnTo>
                    <a:pt x="67" y="289"/>
                  </a:lnTo>
                  <a:lnTo>
                    <a:pt x="66" y="292"/>
                  </a:lnTo>
                  <a:lnTo>
                    <a:pt x="63" y="294"/>
                  </a:lnTo>
                  <a:lnTo>
                    <a:pt x="60" y="294"/>
                  </a:lnTo>
                  <a:lnTo>
                    <a:pt x="60" y="294"/>
                  </a:lnTo>
                  <a:lnTo>
                    <a:pt x="55" y="294"/>
                  </a:lnTo>
                  <a:lnTo>
                    <a:pt x="52" y="292"/>
                  </a:lnTo>
                  <a:lnTo>
                    <a:pt x="50" y="289"/>
                  </a:lnTo>
                  <a:lnTo>
                    <a:pt x="45" y="286"/>
                  </a:lnTo>
                  <a:lnTo>
                    <a:pt x="44" y="284"/>
                  </a:lnTo>
                  <a:lnTo>
                    <a:pt x="39" y="281"/>
                  </a:lnTo>
                  <a:lnTo>
                    <a:pt x="36" y="279"/>
                  </a:lnTo>
                  <a:lnTo>
                    <a:pt x="32" y="278"/>
                  </a:lnTo>
                  <a:lnTo>
                    <a:pt x="32" y="278"/>
                  </a:lnTo>
                  <a:lnTo>
                    <a:pt x="31" y="281"/>
                  </a:lnTo>
                  <a:lnTo>
                    <a:pt x="31" y="282"/>
                  </a:lnTo>
                  <a:lnTo>
                    <a:pt x="31" y="285"/>
                  </a:lnTo>
                  <a:lnTo>
                    <a:pt x="29" y="286"/>
                  </a:lnTo>
                  <a:lnTo>
                    <a:pt x="29" y="286"/>
                  </a:lnTo>
                  <a:lnTo>
                    <a:pt x="26" y="286"/>
                  </a:lnTo>
                  <a:lnTo>
                    <a:pt x="25" y="285"/>
                  </a:lnTo>
                  <a:lnTo>
                    <a:pt x="22" y="282"/>
                  </a:lnTo>
                  <a:lnTo>
                    <a:pt x="19" y="279"/>
                  </a:lnTo>
                  <a:lnTo>
                    <a:pt x="18" y="276"/>
                  </a:lnTo>
                  <a:lnTo>
                    <a:pt x="15" y="273"/>
                  </a:lnTo>
                  <a:lnTo>
                    <a:pt x="13" y="270"/>
                  </a:lnTo>
                  <a:lnTo>
                    <a:pt x="12" y="266"/>
                  </a:lnTo>
                  <a:lnTo>
                    <a:pt x="10" y="262"/>
                  </a:lnTo>
                  <a:lnTo>
                    <a:pt x="9" y="257"/>
                  </a:lnTo>
                  <a:lnTo>
                    <a:pt x="7" y="253"/>
                  </a:lnTo>
                  <a:lnTo>
                    <a:pt x="7" y="249"/>
                  </a:lnTo>
                  <a:lnTo>
                    <a:pt x="6" y="246"/>
                  </a:lnTo>
                  <a:lnTo>
                    <a:pt x="6" y="241"/>
                  </a:lnTo>
                  <a:lnTo>
                    <a:pt x="6" y="237"/>
                  </a:lnTo>
                  <a:lnTo>
                    <a:pt x="6" y="234"/>
                  </a:lnTo>
                  <a:lnTo>
                    <a:pt x="6" y="234"/>
                  </a:lnTo>
                  <a:lnTo>
                    <a:pt x="6" y="228"/>
                  </a:lnTo>
                  <a:lnTo>
                    <a:pt x="6" y="224"/>
                  </a:lnTo>
                  <a:lnTo>
                    <a:pt x="7" y="221"/>
                  </a:lnTo>
                  <a:lnTo>
                    <a:pt x="9" y="217"/>
                  </a:lnTo>
                  <a:lnTo>
                    <a:pt x="10" y="214"/>
                  </a:lnTo>
                  <a:lnTo>
                    <a:pt x="12" y="211"/>
                  </a:lnTo>
                  <a:lnTo>
                    <a:pt x="12" y="208"/>
                  </a:lnTo>
                  <a:lnTo>
                    <a:pt x="15" y="205"/>
                  </a:lnTo>
                  <a:lnTo>
                    <a:pt x="15" y="205"/>
                  </a:lnTo>
                  <a:lnTo>
                    <a:pt x="12" y="207"/>
                  </a:lnTo>
                  <a:lnTo>
                    <a:pt x="9" y="209"/>
                  </a:lnTo>
                  <a:lnTo>
                    <a:pt x="6" y="212"/>
                  </a:lnTo>
                  <a:lnTo>
                    <a:pt x="4" y="214"/>
                  </a:lnTo>
                  <a:lnTo>
                    <a:pt x="3" y="217"/>
                  </a:lnTo>
                  <a:lnTo>
                    <a:pt x="2" y="220"/>
                  </a:lnTo>
                  <a:lnTo>
                    <a:pt x="0" y="222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2" y="221"/>
                  </a:lnTo>
                  <a:lnTo>
                    <a:pt x="4" y="217"/>
                  </a:lnTo>
                  <a:lnTo>
                    <a:pt x="6" y="212"/>
                  </a:lnTo>
                  <a:lnTo>
                    <a:pt x="7" y="209"/>
                  </a:lnTo>
                  <a:lnTo>
                    <a:pt x="10" y="205"/>
                  </a:lnTo>
                  <a:lnTo>
                    <a:pt x="12" y="201"/>
                  </a:lnTo>
                  <a:lnTo>
                    <a:pt x="13" y="198"/>
                  </a:lnTo>
                  <a:lnTo>
                    <a:pt x="15" y="193"/>
                  </a:lnTo>
                  <a:lnTo>
                    <a:pt x="18" y="189"/>
                  </a:lnTo>
                  <a:lnTo>
                    <a:pt x="19" y="186"/>
                  </a:lnTo>
                  <a:lnTo>
                    <a:pt x="20" y="182"/>
                  </a:lnTo>
                  <a:lnTo>
                    <a:pt x="23" y="179"/>
                  </a:lnTo>
                  <a:lnTo>
                    <a:pt x="25" y="175"/>
                  </a:lnTo>
                  <a:lnTo>
                    <a:pt x="26" y="170"/>
                  </a:lnTo>
                  <a:lnTo>
                    <a:pt x="29" y="167"/>
                  </a:lnTo>
                  <a:lnTo>
                    <a:pt x="31" y="163"/>
                  </a:lnTo>
                  <a:lnTo>
                    <a:pt x="31" y="163"/>
                  </a:lnTo>
                  <a:lnTo>
                    <a:pt x="35" y="157"/>
                  </a:lnTo>
                  <a:lnTo>
                    <a:pt x="38" y="153"/>
                  </a:lnTo>
                  <a:lnTo>
                    <a:pt x="42" y="148"/>
                  </a:lnTo>
                  <a:lnTo>
                    <a:pt x="47" y="144"/>
                  </a:lnTo>
                  <a:lnTo>
                    <a:pt x="51" y="140"/>
                  </a:lnTo>
                  <a:lnTo>
                    <a:pt x="54" y="134"/>
                  </a:lnTo>
                  <a:lnTo>
                    <a:pt x="57" y="128"/>
                  </a:lnTo>
                  <a:lnTo>
                    <a:pt x="60" y="121"/>
                  </a:lnTo>
                  <a:lnTo>
                    <a:pt x="60" y="121"/>
                  </a:lnTo>
                  <a:lnTo>
                    <a:pt x="61" y="121"/>
                  </a:lnTo>
                  <a:lnTo>
                    <a:pt x="64" y="122"/>
                  </a:lnTo>
                  <a:lnTo>
                    <a:pt x="66" y="124"/>
                  </a:lnTo>
                  <a:lnTo>
                    <a:pt x="67" y="124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1" y="128"/>
                  </a:lnTo>
                  <a:lnTo>
                    <a:pt x="73" y="128"/>
                  </a:lnTo>
                  <a:lnTo>
                    <a:pt x="73" y="128"/>
                  </a:lnTo>
                  <a:lnTo>
                    <a:pt x="74" y="128"/>
                  </a:lnTo>
                  <a:lnTo>
                    <a:pt x="77" y="127"/>
                  </a:lnTo>
                  <a:lnTo>
                    <a:pt x="79" y="125"/>
                  </a:lnTo>
                  <a:lnTo>
                    <a:pt x="80" y="122"/>
                  </a:lnTo>
                  <a:lnTo>
                    <a:pt x="81" y="121"/>
                  </a:lnTo>
                  <a:lnTo>
                    <a:pt x="83" y="119"/>
                  </a:lnTo>
                  <a:lnTo>
                    <a:pt x="83" y="116"/>
                  </a:lnTo>
                  <a:lnTo>
                    <a:pt x="84" y="116"/>
                  </a:lnTo>
                  <a:lnTo>
                    <a:pt x="84" y="116"/>
                  </a:lnTo>
                  <a:lnTo>
                    <a:pt x="89" y="111"/>
                  </a:lnTo>
                  <a:lnTo>
                    <a:pt x="93" y="105"/>
                  </a:lnTo>
                  <a:lnTo>
                    <a:pt x="97" y="100"/>
                  </a:lnTo>
                  <a:lnTo>
                    <a:pt x="102" y="96"/>
                  </a:lnTo>
                  <a:lnTo>
                    <a:pt x="106" y="93"/>
                  </a:lnTo>
                  <a:lnTo>
                    <a:pt x="111" y="89"/>
                  </a:lnTo>
                  <a:lnTo>
                    <a:pt x="115" y="84"/>
                  </a:lnTo>
                  <a:lnTo>
                    <a:pt x="121" y="80"/>
                  </a:lnTo>
                  <a:lnTo>
                    <a:pt x="109" y="80"/>
                  </a:lnTo>
                  <a:lnTo>
                    <a:pt x="109" y="80"/>
                  </a:lnTo>
                  <a:lnTo>
                    <a:pt x="106" y="84"/>
                  </a:lnTo>
                  <a:lnTo>
                    <a:pt x="102" y="89"/>
                  </a:lnTo>
                  <a:lnTo>
                    <a:pt x="97" y="93"/>
                  </a:lnTo>
                  <a:lnTo>
                    <a:pt x="93" y="95"/>
                  </a:lnTo>
                  <a:lnTo>
                    <a:pt x="87" y="98"/>
                  </a:lnTo>
                  <a:lnTo>
                    <a:pt x="81" y="99"/>
                  </a:lnTo>
                  <a:lnTo>
                    <a:pt x="76" y="100"/>
                  </a:lnTo>
                  <a:lnTo>
                    <a:pt x="70" y="103"/>
                  </a:lnTo>
                  <a:lnTo>
                    <a:pt x="70" y="103"/>
                  </a:lnTo>
                  <a:lnTo>
                    <a:pt x="64" y="106"/>
                  </a:lnTo>
                  <a:lnTo>
                    <a:pt x="58" y="109"/>
                  </a:lnTo>
                  <a:lnTo>
                    <a:pt x="54" y="114"/>
                  </a:lnTo>
                  <a:lnTo>
                    <a:pt x="51" y="118"/>
                  </a:lnTo>
                  <a:lnTo>
                    <a:pt x="47" y="122"/>
                  </a:lnTo>
                  <a:lnTo>
                    <a:pt x="41" y="127"/>
                  </a:lnTo>
                  <a:lnTo>
                    <a:pt x="36" y="128"/>
                  </a:lnTo>
                  <a:lnTo>
                    <a:pt x="29" y="130"/>
                  </a:lnTo>
                  <a:lnTo>
                    <a:pt x="29" y="130"/>
                  </a:lnTo>
                  <a:lnTo>
                    <a:pt x="29" y="125"/>
                  </a:lnTo>
                  <a:lnTo>
                    <a:pt x="31" y="122"/>
                  </a:lnTo>
                  <a:lnTo>
                    <a:pt x="32" y="118"/>
                  </a:lnTo>
                  <a:lnTo>
                    <a:pt x="34" y="114"/>
                  </a:lnTo>
                  <a:lnTo>
                    <a:pt x="34" y="111"/>
                  </a:lnTo>
                  <a:lnTo>
                    <a:pt x="36" y="106"/>
                  </a:lnTo>
                  <a:lnTo>
                    <a:pt x="38" y="103"/>
                  </a:lnTo>
                  <a:lnTo>
                    <a:pt x="39" y="100"/>
                  </a:lnTo>
                  <a:lnTo>
                    <a:pt x="41" y="96"/>
                  </a:lnTo>
                  <a:lnTo>
                    <a:pt x="42" y="93"/>
                  </a:lnTo>
                  <a:lnTo>
                    <a:pt x="45" y="89"/>
                  </a:lnTo>
                  <a:lnTo>
                    <a:pt x="47" y="86"/>
                  </a:lnTo>
                  <a:lnTo>
                    <a:pt x="48" y="83"/>
                  </a:lnTo>
                  <a:lnTo>
                    <a:pt x="50" y="80"/>
                  </a:lnTo>
                  <a:lnTo>
                    <a:pt x="51" y="76"/>
                  </a:lnTo>
                  <a:lnTo>
                    <a:pt x="52" y="73"/>
                  </a:lnTo>
                  <a:lnTo>
                    <a:pt x="52" y="74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7272360" y="4309920"/>
              <a:ext cx="157320" cy="214560"/>
            </a:xfrm>
            <a:custGeom>
              <a:avLst/>
              <a:gdLst/>
              <a:ahLst/>
              <a:rect l="l" t="t" r="r" b="b"/>
              <a:pathLst>
                <a:path w="99" h="135">
                  <a:moveTo>
                    <a:pt x="52" y="121"/>
                  </a:moveTo>
                  <a:lnTo>
                    <a:pt x="51" y="122"/>
                  </a:lnTo>
                  <a:lnTo>
                    <a:pt x="49" y="125"/>
                  </a:lnTo>
                  <a:lnTo>
                    <a:pt x="48" y="128"/>
                  </a:lnTo>
                  <a:lnTo>
                    <a:pt x="45" y="129"/>
                  </a:lnTo>
                  <a:lnTo>
                    <a:pt x="42" y="132"/>
                  </a:lnTo>
                  <a:lnTo>
                    <a:pt x="39" y="134"/>
                  </a:lnTo>
                  <a:lnTo>
                    <a:pt x="37" y="135"/>
                  </a:lnTo>
                  <a:lnTo>
                    <a:pt x="35" y="135"/>
                  </a:lnTo>
                  <a:lnTo>
                    <a:pt x="27" y="134"/>
                  </a:lnTo>
                  <a:lnTo>
                    <a:pt x="20" y="132"/>
                  </a:lnTo>
                  <a:lnTo>
                    <a:pt x="14" y="128"/>
                  </a:lnTo>
                  <a:lnTo>
                    <a:pt x="8" y="122"/>
                  </a:lnTo>
                  <a:lnTo>
                    <a:pt x="5" y="116"/>
                  </a:lnTo>
                  <a:lnTo>
                    <a:pt x="1" y="109"/>
                  </a:lnTo>
                  <a:lnTo>
                    <a:pt x="0" y="102"/>
                  </a:lnTo>
                  <a:lnTo>
                    <a:pt x="0" y="93"/>
                  </a:lnTo>
                  <a:lnTo>
                    <a:pt x="0" y="92"/>
                  </a:lnTo>
                  <a:lnTo>
                    <a:pt x="0" y="90"/>
                  </a:lnTo>
                  <a:lnTo>
                    <a:pt x="0" y="89"/>
                  </a:lnTo>
                  <a:lnTo>
                    <a:pt x="1" y="87"/>
                  </a:lnTo>
                  <a:lnTo>
                    <a:pt x="1" y="84"/>
                  </a:lnTo>
                  <a:lnTo>
                    <a:pt x="1" y="83"/>
                  </a:lnTo>
                  <a:lnTo>
                    <a:pt x="3" y="81"/>
                  </a:lnTo>
                  <a:lnTo>
                    <a:pt x="3" y="80"/>
                  </a:lnTo>
                  <a:lnTo>
                    <a:pt x="3" y="9"/>
                  </a:lnTo>
                  <a:lnTo>
                    <a:pt x="4" y="9"/>
                  </a:lnTo>
                  <a:lnTo>
                    <a:pt x="5" y="7"/>
                  </a:lnTo>
                  <a:lnTo>
                    <a:pt x="7" y="6"/>
                  </a:lnTo>
                  <a:lnTo>
                    <a:pt x="8" y="4"/>
                  </a:lnTo>
                  <a:lnTo>
                    <a:pt x="10" y="3"/>
                  </a:lnTo>
                  <a:lnTo>
                    <a:pt x="11" y="1"/>
                  </a:lnTo>
                  <a:lnTo>
                    <a:pt x="13" y="1"/>
                  </a:lnTo>
                  <a:lnTo>
                    <a:pt x="14" y="0"/>
                  </a:lnTo>
                  <a:lnTo>
                    <a:pt x="16" y="1"/>
                  </a:lnTo>
                  <a:lnTo>
                    <a:pt x="17" y="4"/>
                  </a:lnTo>
                  <a:lnTo>
                    <a:pt x="19" y="6"/>
                  </a:lnTo>
                  <a:lnTo>
                    <a:pt x="20" y="7"/>
                  </a:lnTo>
                  <a:lnTo>
                    <a:pt x="23" y="9"/>
                  </a:lnTo>
                  <a:lnTo>
                    <a:pt x="24" y="10"/>
                  </a:lnTo>
                  <a:lnTo>
                    <a:pt x="26" y="10"/>
                  </a:lnTo>
                  <a:lnTo>
                    <a:pt x="29" y="10"/>
                  </a:lnTo>
                  <a:lnTo>
                    <a:pt x="30" y="16"/>
                  </a:lnTo>
                  <a:lnTo>
                    <a:pt x="32" y="20"/>
                  </a:lnTo>
                  <a:lnTo>
                    <a:pt x="33" y="26"/>
                  </a:lnTo>
                  <a:lnTo>
                    <a:pt x="35" y="30"/>
                  </a:lnTo>
                  <a:lnTo>
                    <a:pt x="36" y="33"/>
                  </a:lnTo>
                  <a:lnTo>
                    <a:pt x="37" y="38"/>
                  </a:lnTo>
                  <a:lnTo>
                    <a:pt x="39" y="44"/>
                  </a:lnTo>
                  <a:lnTo>
                    <a:pt x="40" y="48"/>
                  </a:lnTo>
                  <a:lnTo>
                    <a:pt x="40" y="62"/>
                  </a:lnTo>
                  <a:lnTo>
                    <a:pt x="45" y="62"/>
                  </a:lnTo>
                  <a:lnTo>
                    <a:pt x="46" y="60"/>
                  </a:lnTo>
                  <a:lnTo>
                    <a:pt x="46" y="57"/>
                  </a:lnTo>
                  <a:lnTo>
                    <a:pt x="49" y="57"/>
                  </a:lnTo>
                  <a:lnTo>
                    <a:pt x="51" y="57"/>
                  </a:lnTo>
                  <a:lnTo>
                    <a:pt x="52" y="57"/>
                  </a:lnTo>
                  <a:lnTo>
                    <a:pt x="53" y="58"/>
                  </a:lnTo>
                  <a:lnTo>
                    <a:pt x="55" y="58"/>
                  </a:lnTo>
                  <a:lnTo>
                    <a:pt x="56" y="60"/>
                  </a:lnTo>
                  <a:lnTo>
                    <a:pt x="58" y="61"/>
                  </a:lnTo>
                  <a:lnTo>
                    <a:pt x="59" y="61"/>
                  </a:lnTo>
                  <a:lnTo>
                    <a:pt x="59" y="61"/>
                  </a:lnTo>
                  <a:lnTo>
                    <a:pt x="59" y="61"/>
                  </a:lnTo>
                  <a:lnTo>
                    <a:pt x="58" y="62"/>
                  </a:lnTo>
                  <a:lnTo>
                    <a:pt x="58" y="62"/>
                  </a:lnTo>
                  <a:lnTo>
                    <a:pt x="56" y="62"/>
                  </a:lnTo>
                  <a:lnTo>
                    <a:pt x="56" y="64"/>
                  </a:lnTo>
                  <a:lnTo>
                    <a:pt x="56" y="64"/>
                  </a:lnTo>
                  <a:lnTo>
                    <a:pt x="56" y="65"/>
                  </a:lnTo>
                  <a:lnTo>
                    <a:pt x="56" y="67"/>
                  </a:lnTo>
                  <a:lnTo>
                    <a:pt x="64" y="67"/>
                  </a:lnTo>
                  <a:lnTo>
                    <a:pt x="64" y="64"/>
                  </a:lnTo>
                  <a:lnTo>
                    <a:pt x="64" y="62"/>
                  </a:lnTo>
                  <a:lnTo>
                    <a:pt x="64" y="61"/>
                  </a:lnTo>
                  <a:lnTo>
                    <a:pt x="64" y="60"/>
                  </a:lnTo>
                  <a:lnTo>
                    <a:pt x="64" y="60"/>
                  </a:lnTo>
                  <a:lnTo>
                    <a:pt x="64" y="58"/>
                  </a:lnTo>
                  <a:lnTo>
                    <a:pt x="64" y="57"/>
                  </a:lnTo>
                  <a:lnTo>
                    <a:pt x="64" y="57"/>
                  </a:lnTo>
                  <a:lnTo>
                    <a:pt x="64" y="54"/>
                  </a:lnTo>
                  <a:lnTo>
                    <a:pt x="65" y="52"/>
                  </a:lnTo>
                  <a:lnTo>
                    <a:pt x="67" y="51"/>
                  </a:lnTo>
                  <a:lnTo>
                    <a:pt x="68" y="49"/>
                  </a:lnTo>
                  <a:lnTo>
                    <a:pt x="71" y="49"/>
                  </a:lnTo>
                  <a:lnTo>
                    <a:pt x="74" y="48"/>
                  </a:lnTo>
                  <a:lnTo>
                    <a:pt x="75" y="48"/>
                  </a:lnTo>
                  <a:lnTo>
                    <a:pt x="78" y="48"/>
                  </a:lnTo>
                  <a:lnTo>
                    <a:pt x="81" y="48"/>
                  </a:lnTo>
                  <a:lnTo>
                    <a:pt x="84" y="48"/>
                  </a:lnTo>
                  <a:lnTo>
                    <a:pt x="87" y="49"/>
                  </a:lnTo>
                  <a:lnTo>
                    <a:pt x="90" y="51"/>
                  </a:lnTo>
                  <a:lnTo>
                    <a:pt x="93" y="52"/>
                  </a:lnTo>
                  <a:lnTo>
                    <a:pt x="94" y="52"/>
                  </a:lnTo>
                  <a:lnTo>
                    <a:pt x="97" y="54"/>
                  </a:lnTo>
                  <a:lnTo>
                    <a:pt x="99" y="54"/>
                  </a:lnTo>
                  <a:lnTo>
                    <a:pt x="97" y="58"/>
                  </a:lnTo>
                  <a:lnTo>
                    <a:pt x="96" y="61"/>
                  </a:lnTo>
                  <a:lnTo>
                    <a:pt x="93" y="64"/>
                  </a:lnTo>
                  <a:lnTo>
                    <a:pt x="91" y="67"/>
                  </a:lnTo>
                  <a:lnTo>
                    <a:pt x="88" y="68"/>
                  </a:lnTo>
                  <a:lnTo>
                    <a:pt x="87" y="71"/>
                  </a:lnTo>
                  <a:lnTo>
                    <a:pt x="85" y="74"/>
                  </a:lnTo>
                  <a:lnTo>
                    <a:pt x="85" y="78"/>
                  </a:lnTo>
                  <a:lnTo>
                    <a:pt x="85" y="80"/>
                  </a:lnTo>
                  <a:lnTo>
                    <a:pt x="87" y="81"/>
                  </a:lnTo>
                  <a:lnTo>
                    <a:pt x="88" y="83"/>
                  </a:lnTo>
                  <a:lnTo>
                    <a:pt x="88" y="84"/>
                  </a:lnTo>
                  <a:lnTo>
                    <a:pt x="87" y="89"/>
                  </a:lnTo>
                  <a:lnTo>
                    <a:pt x="85" y="94"/>
                  </a:lnTo>
                  <a:lnTo>
                    <a:pt x="83" y="100"/>
                  </a:lnTo>
                  <a:lnTo>
                    <a:pt x="80" y="106"/>
                  </a:lnTo>
                  <a:lnTo>
                    <a:pt x="75" y="110"/>
                  </a:lnTo>
                  <a:lnTo>
                    <a:pt x="71" y="116"/>
                  </a:lnTo>
                  <a:lnTo>
                    <a:pt x="67" y="119"/>
                  </a:lnTo>
                  <a:lnTo>
                    <a:pt x="62" y="119"/>
                  </a:lnTo>
                  <a:lnTo>
                    <a:pt x="61" y="119"/>
                  </a:lnTo>
                  <a:lnTo>
                    <a:pt x="59" y="118"/>
                  </a:lnTo>
                  <a:lnTo>
                    <a:pt x="58" y="116"/>
                  </a:lnTo>
                  <a:lnTo>
                    <a:pt x="58" y="115"/>
                  </a:lnTo>
                  <a:lnTo>
                    <a:pt x="58" y="113"/>
                  </a:lnTo>
                  <a:lnTo>
                    <a:pt x="58" y="110"/>
                  </a:lnTo>
                  <a:lnTo>
                    <a:pt x="58" y="107"/>
                  </a:lnTo>
                  <a:lnTo>
                    <a:pt x="58" y="106"/>
                  </a:lnTo>
                  <a:lnTo>
                    <a:pt x="58" y="102"/>
                  </a:lnTo>
                  <a:lnTo>
                    <a:pt x="59" y="97"/>
                  </a:lnTo>
                  <a:lnTo>
                    <a:pt x="59" y="94"/>
                  </a:lnTo>
                  <a:lnTo>
                    <a:pt x="61" y="92"/>
                  </a:lnTo>
                  <a:lnTo>
                    <a:pt x="62" y="87"/>
                  </a:lnTo>
                  <a:lnTo>
                    <a:pt x="64" y="84"/>
                  </a:lnTo>
                  <a:lnTo>
                    <a:pt x="64" y="81"/>
                  </a:lnTo>
                  <a:lnTo>
                    <a:pt x="64" y="78"/>
                  </a:lnTo>
                  <a:lnTo>
                    <a:pt x="64" y="77"/>
                  </a:lnTo>
                  <a:lnTo>
                    <a:pt x="64" y="77"/>
                  </a:lnTo>
                  <a:lnTo>
                    <a:pt x="62" y="76"/>
                  </a:lnTo>
                  <a:lnTo>
                    <a:pt x="62" y="74"/>
                  </a:lnTo>
                  <a:lnTo>
                    <a:pt x="59" y="76"/>
                  </a:lnTo>
                  <a:lnTo>
                    <a:pt x="58" y="78"/>
                  </a:lnTo>
                  <a:lnTo>
                    <a:pt x="56" y="81"/>
                  </a:lnTo>
                  <a:lnTo>
                    <a:pt x="55" y="84"/>
                  </a:lnTo>
                  <a:lnTo>
                    <a:pt x="53" y="87"/>
                  </a:lnTo>
                  <a:lnTo>
                    <a:pt x="52" y="90"/>
                  </a:lnTo>
                  <a:lnTo>
                    <a:pt x="51" y="92"/>
                  </a:lnTo>
                  <a:lnTo>
                    <a:pt x="48" y="92"/>
                  </a:lnTo>
                  <a:lnTo>
                    <a:pt x="46" y="92"/>
                  </a:lnTo>
                  <a:lnTo>
                    <a:pt x="45" y="90"/>
                  </a:lnTo>
                  <a:lnTo>
                    <a:pt x="43" y="87"/>
                  </a:lnTo>
                  <a:lnTo>
                    <a:pt x="43" y="87"/>
                  </a:lnTo>
                  <a:lnTo>
                    <a:pt x="43" y="84"/>
                  </a:lnTo>
                  <a:lnTo>
                    <a:pt x="43" y="83"/>
                  </a:lnTo>
                  <a:lnTo>
                    <a:pt x="45" y="81"/>
                  </a:lnTo>
                  <a:lnTo>
                    <a:pt x="46" y="80"/>
                  </a:lnTo>
                  <a:lnTo>
                    <a:pt x="46" y="78"/>
                  </a:lnTo>
                  <a:lnTo>
                    <a:pt x="48" y="77"/>
                  </a:lnTo>
                  <a:lnTo>
                    <a:pt x="49" y="76"/>
                  </a:lnTo>
                  <a:lnTo>
                    <a:pt x="49" y="74"/>
                  </a:lnTo>
                  <a:lnTo>
                    <a:pt x="49" y="70"/>
                  </a:lnTo>
                  <a:lnTo>
                    <a:pt x="46" y="71"/>
                  </a:lnTo>
                  <a:lnTo>
                    <a:pt x="45" y="73"/>
                  </a:lnTo>
                  <a:lnTo>
                    <a:pt x="42" y="74"/>
                  </a:lnTo>
                  <a:lnTo>
                    <a:pt x="40" y="76"/>
                  </a:lnTo>
                  <a:lnTo>
                    <a:pt x="39" y="78"/>
                  </a:lnTo>
                  <a:lnTo>
                    <a:pt x="37" y="80"/>
                  </a:lnTo>
                  <a:lnTo>
                    <a:pt x="37" y="83"/>
                  </a:lnTo>
                  <a:lnTo>
                    <a:pt x="37" y="86"/>
                  </a:lnTo>
                  <a:lnTo>
                    <a:pt x="37" y="87"/>
                  </a:lnTo>
                  <a:lnTo>
                    <a:pt x="37" y="90"/>
                  </a:lnTo>
                  <a:lnTo>
                    <a:pt x="39" y="92"/>
                  </a:lnTo>
                  <a:lnTo>
                    <a:pt x="40" y="93"/>
                  </a:lnTo>
                  <a:lnTo>
                    <a:pt x="40" y="96"/>
                  </a:lnTo>
                  <a:lnTo>
                    <a:pt x="40" y="97"/>
                  </a:lnTo>
                  <a:lnTo>
                    <a:pt x="40" y="99"/>
                  </a:lnTo>
                  <a:lnTo>
                    <a:pt x="40" y="100"/>
                  </a:lnTo>
                  <a:lnTo>
                    <a:pt x="40" y="102"/>
                  </a:lnTo>
                  <a:lnTo>
                    <a:pt x="40" y="102"/>
                  </a:lnTo>
                  <a:lnTo>
                    <a:pt x="40" y="103"/>
                  </a:lnTo>
                  <a:lnTo>
                    <a:pt x="40" y="105"/>
                  </a:lnTo>
                  <a:lnTo>
                    <a:pt x="40" y="106"/>
                  </a:lnTo>
                  <a:lnTo>
                    <a:pt x="40" y="107"/>
                  </a:lnTo>
                  <a:lnTo>
                    <a:pt x="39" y="109"/>
                  </a:lnTo>
                  <a:lnTo>
                    <a:pt x="37" y="110"/>
                  </a:lnTo>
                  <a:lnTo>
                    <a:pt x="37" y="113"/>
                  </a:lnTo>
                  <a:lnTo>
                    <a:pt x="36" y="115"/>
                  </a:lnTo>
                  <a:lnTo>
                    <a:pt x="35" y="116"/>
                  </a:lnTo>
                  <a:lnTo>
                    <a:pt x="35" y="118"/>
                  </a:lnTo>
                  <a:lnTo>
                    <a:pt x="35" y="118"/>
                  </a:lnTo>
                  <a:lnTo>
                    <a:pt x="36" y="119"/>
                  </a:lnTo>
                  <a:lnTo>
                    <a:pt x="37" y="119"/>
                  </a:lnTo>
                  <a:lnTo>
                    <a:pt x="37" y="119"/>
                  </a:lnTo>
                  <a:lnTo>
                    <a:pt x="40" y="119"/>
                  </a:lnTo>
                  <a:lnTo>
                    <a:pt x="42" y="118"/>
                  </a:lnTo>
                  <a:lnTo>
                    <a:pt x="43" y="116"/>
                  </a:lnTo>
                  <a:lnTo>
                    <a:pt x="45" y="115"/>
                  </a:lnTo>
                  <a:lnTo>
                    <a:pt x="46" y="112"/>
                  </a:lnTo>
                  <a:lnTo>
                    <a:pt x="48" y="110"/>
                  </a:lnTo>
                  <a:lnTo>
                    <a:pt x="49" y="109"/>
                  </a:lnTo>
                  <a:lnTo>
                    <a:pt x="51" y="107"/>
                  </a:lnTo>
                  <a:lnTo>
                    <a:pt x="52" y="109"/>
                  </a:lnTo>
                  <a:lnTo>
                    <a:pt x="53" y="110"/>
                  </a:lnTo>
                  <a:lnTo>
                    <a:pt x="53" y="112"/>
                  </a:lnTo>
                  <a:lnTo>
                    <a:pt x="55" y="115"/>
                  </a:lnTo>
                  <a:lnTo>
                    <a:pt x="55" y="116"/>
                  </a:lnTo>
                  <a:lnTo>
                    <a:pt x="55" y="118"/>
                  </a:lnTo>
                  <a:lnTo>
                    <a:pt x="53" y="119"/>
                  </a:lnTo>
                  <a:lnTo>
                    <a:pt x="52" y="121"/>
                  </a:lnTo>
                  <a:close/>
                </a:path>
              </a:pathLst>
            </a:custGeom>
            <a:solidFill>
              <a:srgbClr val="ff87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7272360" y="4309920"/>
              <a:ext cx="157320" cy="214560"/>
            </a:xfrm>
            <a:custGeom>
              <a:avLst/>
              <a:gdLst/>
              <a:ahLst/>
              <a:rect l="l" t="t" r="r" b="b"/>
              <a:pathLst>
                <a:path w="99" h="135">
                  <a:moveTo>
                    <a:pt x="52" y="121"/>
                  </a:moveTo>
                  <a:lnTo>
                    <a:pt x="52" y="121"/>
                  </a:lnTo>
                  <a:lnTo>
                    <a:pt x="51" y="122"/>
                  </a:lnTo>
                  <a:lnTo>
                    <a:pt x="49" y="125"/>
                  </a:lnTo>
                  <a:lnTo>
                    <a:pt x="48" y="128"/>
                  </a:lnTo>
                  <a:lnTo>
                    <a:pt x="45" y="129"/>
                  </a:lnTo>
                  <a:lnTo>
                    <a:pt x="42" y="132"/>
                  </a:lnTo>
                  <a:lnTo>
                    <a:pt x="39" y="134"/>
                  </a:lnTo>
                  <a:lnTo>
                    <a:pt x="37" y="135"/>
                  </a:lnTo>
                  <a:lnTo>
                    <a:pt x="35" y="135"/>
                  </a:lnTo>
                  <a:lnTo>
                    <a:pt x="35" y="135"/>
                  </a:lnTo>
                  <a:lnTo>
                    <a:pt x="27" y="134"/>
                  </a:lnTo>
                  <a:lnTo>
                    <a:pt x="20" y="132"/>
                  </a:lnTo>
                  <a:lnTo>
                    <a:pt x="14" y="128"/>
                  </a:lnTo>
                  <a:lnTo>
                    <a:pt x="8" y="122"/>
                  </a:lnTo>
                  <a:lnTo>
                    <a:pt x="5" y="116"/>
                  </a:lnTo>
                  <a:lnTo>
                    <a:pt x="1" y="109"/>
                  </a:lnTo>
                  <a:lnTo>
                    <a:pt x="0" y="102"/>
                  </a:lnTo>
                  <a:lnTo>
                    <a:pt x="0" y="93"/>
                  </a:lnTo>
                  <a:lnTo>
                    <a:pt x="0" y="93"/>
                  </a:lnTo>
                  <a:lnTo>
                    <a:pt x="0" y="92"/>
                  </a:lnTo>
                  <a:lnTo>
                    <a:pt x="0" y="90"/>
                  </a:lnTo>
                  <a:lnTo>
                    <a:pt x="0" y="89"/>
                  </a:lnTo>
                  <a:lnTo>
                    <a:pt x="1" y="87"/>
                  </a:lnTo>
                  <a:lnTo>
                    <a:pt x="1" y="84"/>
                  </a:lnTo>
                  <a:lnTo>
                    <a:pt x="1" y="83"/>
                  </a:lnTo>
                  <a:lnTo>
                    <a:pt x="3" y="81"/>
                  </a:lnTo>
                  <a:lnTo>
                    <a:pt x="3" y="80"/>
                  </a:lnTo>
                  <a:lnTo>
                    <a:pt x="3" y="9"/>
                  </a:lnTo>
                  <a:lnTo>
                    <a:pt x="3" y="9"/>
                  </a:lnTo>
                  <a:lnTo>
                    <a:pt x="4" y="9"/>
                  </a:lnTo>
                  <a:lnTo>
                    <a:pt x="5" y="7"/>
                  </a:lnTo>
                  <a:lnTo>
                    <a:pt x="7" y="6"/>
                  </a:lnTo>
                  <a:lnTo>
                    <a:pt x="8" y="4"/>
                  </a:lnTo>
                  <a:lnTo>
                    <a:pt x="10" y="3"/>
                  </a:lnTo>
                  <a:lnTo>
                    <a:pt x="11" y="1"/>
                  </a:lnTo>
                  <a:lnTo>
                    <a:pt x="13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6" y="1"/>
                  </a:lnTo>
                  <a:lnTo>
                    <a:pt x="17" y="4"/>
                  </a:lnTo>
                  <a:lnTo>
                    <a:pt x="19" y="6"/>
                  </a:lnTo>
                  <a:lnTo>
                    <a:pt x="20" y="7"/>
                  </a:lnTo>
                  <a:lnTo>
                    <a:pt x="23" y="9"/>
                  </a:lnTo>
                  <a:lnTo>
                    <a:pt x="24" y="10"/>
                  </a:lnTo>
                  <a:lnTo>
                    <a:pt x="26" y="10"/>
                  </a:lnTo>
                  <a:lnTo>
                    <a:pt x="29" y="10"/>
                  </a:lnTo>
                  <a:lnTo>
                    <a:pt x="29" y="10"/>
                  </a:lnTo>
                  <a:lnTo>
                    <a:pt x="30" y="16"/>
                  </a:lnTo>
                  <a:lnTo>
                    <a:pt x="32" y="20"/>
                  </a:lnTo>
                  <a:lnTo>
                    <a:pt x="33" y="26"/>
                  </a:lnTo>
                  <a:lnTo>
                    <a:pt x="35" y="30"/>
                  </a:lnTo>
                  <a:lnTo>
                    <a:pt x="36" y="33"/>
                  </a:lnTo>
                  <a:lnTo>
                    <a:pt x="37" y="38"/>
                  </a:lnTo>
                  <a:lnTo>
                    <a:pt x="39" y="44"/>
                  </a:lnTo>
                  <a:lnTo>
                    <a:pt x="40" y="48"/>
                  </a:lnTo>
                  <a:lnTo>
                    <a:pt x="40" y="62"/>
                  </a:lnTo>
                  <a:lnTo>
                    <a:pt x="40" y="62"/>
                  </a:lnTo>
                  <a:lnTo>
                    <a:pt x="45" y="62"/>
                  </a:lnTo>
                  <a:lnTo>
                    <a:pt x="46" y="60"/>
                  </a:lnTo>
                  <a:lnTo>
                    <a:pt x="46" y="57"/>
                  </a:lnTo>
                  <a:lnTo>
                    <a:pt x="49" y="57"/>
                  </a:lnTo>
                  <a:lnTo>
                    <a:pt x="49" y="57"/>
                  </a:lnTo>
                  <a:lnTo>
                    <a:pt x="51" y="57"/>
                  </a:lnTo>
                  <a:lnTo>
                    <a:pt x="52" y="57"/>
                  </a:lnTo>
                  <a:lnTo>
                    <a:pt x="53" y="58"/>
                  </a:lnTo>
                  <a:lnTo>
                    <a:pt x="55" y="58"/>
                  </a:lnTo>
                  <a:lnTo>
                    <a:pt x="56" y="60"/>
                  </a:lnTo>
                  <a:lnTo>
                    <a:pt x="58" y="61"/>
                  </a:lnTo>
                  <a:lnTo>
                    <a:pt x="59" y="61"/>
                  </a:lnTo>
                  <a:lnTo>
                    <a:pt x="59" y="61"/>
                  </a:lnTo>
                  <a:lnTo>
                    <a:pt x="59" y="61"/>
                  </a:lnTo>
                  <a:lnTo>
                    <a:pt x="59" y="61"/>
                  </a:lnTo>
                  <a:lnTo>
                    <a:pt x="58" y="62"/>
                  </a:lnTo>
                  <a:lnTo>
                    <a:pt x="58" y="62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6" y="64"/>
                  </a:lnTo>
                  <a:lnTo>
                    <a:pt x="56" y="64"/>
                  </a:lnTo>
                  <a:lnTo>
                    <a:pt x="56" y="65"/>
                  </a:lnTo>
                  <a:lnTo>
                    <a:pt x="56" y="67"/>
                  </a:lnTo>
                  <a:lnTo>
                    <a:pt x="64" y="67"/>
                  </a:lnTo>
                  <a:lnTo>
                    <a:pt x="64" y="67"/>
                  </a:lnTo>
                  <a:lnTo>
                    <a:pt x="64" y="64"/>
                  </a:lnTo>
                  <a:lnTo>
                    <a:pt x="64" y="62"/>
                  </a:lnTo>
                  <a:lnTo>
                    <a:pt x="64" y="61"/>
                  </a:lnTo>
                  <a:lnTo>
                    <a:pt x="64" y="60"/>
                  </a:lnTo>
                  <a:lnTo>
                    <a:pt x="64" y="60"/>
                  </a:lnTo>
                  <a:lnTo>
                    <a:pt x="64" y="58"/>
                  </a:lnTo>
                  <a:lnTo>
                    <a:pt x="64" y="57"/>
                  </a:lnTo>
                  <a:lnTo>
                    <a:pt x="64" y="57"/>
                  </a:lnTo>
                  <a:lnTo>
                    <a:pt x="64" y="57"/>
                  </a:lnTo>
                  <a:lnTo>
                    <a:pt x="64" y="54"/>
                  </a:lnTo>
                  <a:lnTo>
                    <a:pt x="65" y="52"/>
                  </a:lnTo>
                  <a:lnTo>
                    <a:pt x="67" y="51"/>
                  </a:lnTo>
                  <a:lnTo>
                    <a:pt x="68" y="49"/>
                  </a:lnTo>
                  <a:lnTo>
                    <a:pt x="71" y="49"/>
                  </a:lnTo>
                  <a:lnTo>
                    <a:pt x="74" y="48"/>
                  </a:lnTo>
                  <a:lnTo>
                    <a:pt x="75" y="48"/>
                  </a:lnTo>
                  <a:lnTo>
                    <a:pt x="78" y="48"/>
                  </a:lnTo>
                  <a:lnTo>
                    <a:pt x="78" y="48"/>
                  </a:lnTo>
                  <a:lnTo>
                    <a:pt x="81" y="48"/>
                  </a:lnTo>
                  <a:lnTo>
                    <a:pt x="84" y="48"/>
                  </a:lnTo>
                  <a:lnTo>
                    <a:pt x="87" y="49"/>
                  </a:lnTo>
                  <a:lnTo>
                    <a:pt x="90" y="51"/>
                  </a:lnTo>
                  <a:lnTo>
                    <a:pt x="93" y="52"/>
                  </a:lnTo>
                  <a:lnTo>
                    <a:pt x="94" y="52"/>
                  </a:lnTo>
                  <a:lnTo>
                    <a:pt x="97" y="54"/>
                  </a:lnTo>
                  <a:lnTo>
                    <a:pt x="99" y="54"/>
                  </a:lnTo>
                  <a:lnTo>
                    <a:pt x="99" y="54"/>
                  </a:lnTo>
                  <a:lnTo>
                    <a:pt x="97" y="58"/>
                  </a:lnTo>
                  <a:lnTo>
                    <a:pt x="96" y="61"/>
                  </a:lnTo>
                  <a:lnTo>
                    <a:pt x="93" y="64"/>
                  </a:lnTo>
                  <a:lnTo>
                    <a:pt x="91" y="67"/>
                  </a:lnTo>
                  <a:lnTo>
                    <a:pt x="88" y="68"/>
                  </a:lnTo>
                  <a:lnTo>
                    <a:pt x="87" y="71"/>
                  </a:lnTo>
                  <a:lnTo>
                    <a:pt x="85" y="74"/>
                  </a:lnTo>
                  <a:lnTo>
                    <a:pt x="85" y="78"/>
                  </a:lnTo>
                  <a:lnTo>
                    <a:pt x="85" y="78"/>
                  </a:lnTo>
                  <a:lnTo>
                    <a:pt x="85" y="80"/>
                  </a:lnTo>
                  <a:lnTo>
                    <a:pt x="87" y="81"/>
                  </a:lnTo>
                  <a:lnTo>
                    <a:pt x="88" y="83"/>
                  </a:lnTo>
                  <a:lnTo>
                    <a:pt x="88" y="84"/>
                  </a:lnTo>
                  <a:lnTo>
                    <a:pt x="88" y="84"/>
                  </a:lnTo>
                  <a:lnTo>
                    <a:pt x="87" y="89"/>
                  </a:lnTo>
                  <a:lnTo>
                    <a:pt x="85" y="94"/>
                  </a:lnTo>
                  <a:lnTo>
                    <a:pt x="83" y="100"/>
                  </a:lnTo>
                  <a:lnTo>
                    <a:pt x="80" y="106"/>
                  </a:lnTo>
                  <a:lnTo>
                    <a:pt x="75" y="110"/>
                  </a:lnTo>
                  <a:lnTo>
                    <a:pt x="71" y="116"/>
                  </a:lnTo>
                  <a:lnTo>
                    <a:pt x="67" y="119"/>
                  </a:lnTo>
                  <a:lnTo>
                    <a:pt x="62" y="119"/>
                  </a:lnTo>
                  <a:lnTo>
                    <a:pt x="62" y="119"/>
                  </a:lnTo>
                  <a:lnTo>
                    <a:pt x="61" y="119"/>
                  </a:lnTo>
                  <a:lnTo>
                    <a:pt x="59" y="118"/>
                  </a:lnTo>
                  <a:lnTo>
                    <a:pt x="58" y="116"/>
                  </a:lnTo>
                  <a:lnTo>
                    <a:pt x="58" y="115"/>
                  </a:lnTo>
                  <a:lnTo>
                    <a:pt x="58" y="113"/>
                  </a:lnTo>
                  <a:lnTo>
                    <a:pt x="58" y="110"/>
                  </a:lnTo>
                  <a:lnTo>
                    <a:pt x="58" y="107"/>
                  </a:lnTo>
                  <a:lnTo>
                    <a:pt x="58" y="106"/>
                  </a:lnTo>
                  <a:lnTo>
                    <a:pt x="58" y="106"/>
                  </a:lnTo>
                  <a:lnTo>
                    <a:pt x="58" y="102"/>
                  </a:lnTo>
                  <a:lnTo>
                    <a:pt x="59" y="97"/>
                  </a:lnTo>
                  <a:lnTo>
                    <a:pt x="59" y="94"/>
                  </a:lnTo>
                  <a:lnTo>
                    <a:pt x="61" y="92"/>
                  </a:lnTo>
                  <a:lnTo>
                    <a:pt x="62" y="87"/>
                  </a:lnTo>
                  <a:lnTo>
                    <a:pt x="64" y="84"/>
                  </a:lnTo>
                  <a:lnTo>
                    <a:pt x="64" y="81"/>
                  </a:lnTo>
                  <a:lnTo>
                    <a:pt x="64" y="78"/>
                  </a:lnTo>
                  <a:lnTo>
                    <a:pt x="64" y="78"/>
                  </a:lnTo>
                  <a:lnTo>
                    <a:pt x="64" y="77"/>
                  </a:lnTo>
                  <a:lnTo>
                    <a:pt x="64" y="77"/>
                  </a:lnTo>
                  <a:lnTo>
                    <a:pt x="62" y="76"/>
                  </a:lnTo>
                  <a:lnTo>
                    <a:pt x="62" y="74"/>
                  </a:lnTo>
                  <a:lnTo>
                    <a:pt x="62" y="74"/>
                  </a:lnTo>
                  <a:lnTo>
                    <a:pt x="59" y="76"/>
                  </a:lnTo>
                  <a:lnTo>
                    <a:pt x="58" y="78"/>
                  </a:lnTo>
                  <a:lnTo>
                    <a:pt x="56" y="81"/>
                  </a:lnTo>
                  <a:lnTo>
                    <a:pt x="55" y="84"/>
                  </a:lnTo>
                  <a:lnTo>
                    <a:pt x="53" y="87"/>
                  </a:lnTo>
                  <a:lnTo>
                    <a:pt x="52" y="90"/>
                  </a:lnTo>
                  <a:lnTo>
                    <a:pt x="51" y="92"/>
                  </a:lnTo>
                  <a:lnTo>
                    <a:pt x="48" y="92"/>
                  </a:lnTo>
                  <a:lnTo>
                    <a:pt x="48" y="92"/>
                  </a:lnTo>
                  <a:lnTo>
                    <a:pt x="46" y="92"/>
                  </a:lnTo>
                  <a:lnTo>
                    <a:pt x="45" y="90"/>
                  </a:lnTo>
                  <a:lnTo>
                    <a:pt x="43" y="87"/>
                  </a:lnTo>
                  <a:lnTo>
                    <a:pt x="43" y="87"/>
                  </a:lnTo>
                  <a:lnTo>
                    <a:pt x="43" y="87"/>
                  </a:lnTo>
                  <a:lnTo>
                    <a:pt x="43" y="84"/>
                  </a:lnTo>
                  <a:lnTo>
                    <a:pt x="43" y="83"/>
                  </a:lnTo>
                  <a:lnTo>
                    <a:pt x="45" y="81"/>
                  </a:lnTo>
                  <a:lnTo>
                    <a:pt x="46" y="80"/>
                  </a:lnTo>
                  <a:lnTo>
                    <a:pt x="46" y="78"/>
                  </a:lnTo>
                  <a:lnTo>
                    <a:pt x="48" y="77"/>
                  </a:lnTo>
                  <a:lnTo>
                    <a:pt x="49" y="76"/>
                  </a:lnTo>
                  <a:lnTo>
                    <a:pt x="49" y="74"/>
                  </a:lnTo>
                  <a:lnTo>
                    <a:pt x="49" y="70"/>
                  </a:lnTo>
                  <a:lnTo>
                    <a:pt x="49" y="70"/>
                  </a:lnTo>
                  <a:lnTo>
                    <a:pt x="46" y="71"/>
                  </a:lnTo>
                  <a:lnTo>
                    <a:pt x="45" y="73"/>
                  </a:lnTo>
                  <a:lnTo>
                    <a:pt x="42" y="74"/>
                  </a:lnTo>
                  <a:lnTo>
                    <a:pt x="40" y="76"/>
                  </a:lnTo>
                  <a:lnTo>
                    <a:pt x="39" y="78"/>
                  </a:lnTo>
                  <a:lnTo>
                    <a:pt x="37" y="80"/>
                  </a:lnTo>
                  <a:lnTo>
                    <a:pt x="37" y="83"/>
                  </a:lnTo>
                  <a:lnTo>
                    <a:pt x="37" y="86"/>
                  </a:lnTo>
                  <a:lnTo>
                    <a:pt x="37" y="86"/>
                  </a:lnTo>
                  <a:lnTo>
                    <a:pt x="37" y="87"/>
                  </a:lnTo>
                  <a:lnTo>
                    <a:pt x="37" y="90"/>
                  </a:lnTo>
                  <a:lnTo>
                    <a:pt x="39" y="92"/>
                  </a:lnTo>
                  <a:lnTo>
                    <a:pt x="40" y="93"/>
                  </a:lnTo>
                  <a:lnTo>
                    <a:pt x="40" y="93"/>
                  </a:lnTo>
                  <a:lnTo>
                    <a:pt x="40" y="96"/>
                  </a:lnTo>
                  <a:lnTo>
                    <a:pt x="40" y="97"/>
                  </a:lnTo>
                  <a:lnTo>
                    <a:pt x="40" y="99"/>
                  </a:lnTo>
                  <a:lnTo>
                    <a:pt x="40" y="100"/>
                  </a:lnTo>
                  <a:lnTo>
                    <a:pt x="40" y="102"/>
                  </a:lnTo>
                  <a:lnTo>
                    <a:pt x="40" y="102"/>
                  </a:lnTo>
                  <a:lnTo>
                    <a:pt x="40" y="103"/>
                  </a:lnTo>
                  <a:lnTo>
                    <a:pt x="40" y="105"/>
                  </a:lnTo>
                  <a:lnTo>
                    <a:pt x="40" y="105"/>
                  </a:lnTo>
                  <a:lnTo>
                    <a:pt x="40" y="106"/>
                  </a:lnTo>
                  <a:lnTo>
                    <a:pt x="40" y="107"/>
                  </a:lnTo>
                  <a:lnTo>
                    <a:pt x="39" y="109"/>
                  </a:lnTo>
                  <a:lnTo>
                    <a:pt x="37" y="110"/>
                  </a:lnTo>
                  <a:lnTo>
                    <a:pt x="37" y="113"/>
                  </a:lnTo>
                  <a:lnTo>
                    <a:pt x="36" y="115"/>
                  </a:lnTo>
                  <a:lnTo>
                    <a:pt x="35" y="116"/>
                  </a:lnTo>
                  <a:lnTo>
                    <a:pt x="35" y="118"/>
                  </a:lnTo>
                  <a:lnTo>
                    <a:pt x="35" y="118"/>
                  </a:lnTo>
                  <a:lnTo>
                    <a:pt x="35" y="118"/>
                  </a:lnTo>
                  <a:lnTo>
                    <a:pt x="36" y="119"/>
                  </a:lnTo>
                  <a:lnTo>
                    <a:pt x="37" y="119"/>
                  </a:lnTo>
                  <a:lnTo>
                    <a:pt x="37" y="119"/>
                  </a:lnTo>
                  <a:lnTo>
                    <a:pt x="37" y="119"/>
                  </a:lnTo>
                  <a:lnTo>
                    <a:pt x="40" y="119"/>
                  </a:lnTo>
                  <a:lnTo>
                    <a:pt x="42" y="118"/>
                  </a:lnTo>
                  <a:lnTo>
                    <a:pt x="43" y="116"/>
                  </a:lnTo>
                  <a:lnTo>
                    <a:pt x="45" y="115"/>
                  </a:lnTo>
                  <a:lnTo>
                    <a:pt x="46" y="112"/>
                  </a:lnTo>
                  <a:lnTo>
                    <a:pt x="48" y="110"/>
                  </a:lnTo>
                  <a:lnTo>
                    <a:pt x="49" y="109"/>
                  </a:lnTo>
                  <a:lnTo>
                    <a:pt x="51" y="107"/>
                  </a:lnTo>
                  <a:lnTo>
                    <a:pt x="51" y="107"/>
                  </a:lnTo>
                  <a:lnTo>
                    <a:pt x="52" y="109"/>
                  </a:lnTo>
                  <a:lnTo>
                    <a:pt x="53" y="110"/>
                  </a:lnTo>
                  <a:lnTo>
                    <a:pt x="53" y="112"/>
                  </a:lnTo>
                  <a:lnTo>
                    <a:pt x="55" y="115"/>
                  </a:lnTo>
                  <a:lnTo>
                    <a:pt x="55" y="116"/>
                  </a:lnTo>
                  <a:lnTo>
                    <a:pt x="55" y="118"/>
                  </a:lnTo>
                  <a:lnTo>
                    <a:pt x="53" y="119"/>
                  </a:lnTo>
                  <a:lnTo>
                    <a:pt x="52" y="121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6983280" y="4456080"/>
              <a:ext cx="223920" cy="103320"/>
            </a:xfrm>
            <a:custGeom>
              <a:avLst/>
              <a:gdLst/>
              <a:ahLst/>
              <a:rect l="l" t="t" r="r" b="b"/>
              <a:pathLst>
                <a:path w="141" h="65">
                  <a:moveTo>
                    <a:pt x="23" y="63"/>
                  </a:moveTo>
                  <a:lnTo>
                    <a:pt x="23" y="49"/>
                  </a:lnTo>
                  <a:lnTo>
                    <a:pt x="20" y="50"/>
                  </a:lnTo>
                  <a:lnTo>
                    <a:pt x="19" y="50"/>
                  </a:lnTo>
                  <a:lnTo>
                    <a:pt x="16" y="52"/>
                  </a:lnTo>
                  <a:lnTo>
                    <a:pt x="13" y="53"/>
                  </a:lnTo>
                  <a:lnTo>
                    <a:pt x="10" y="55"/>
                  </a:lnTo>
                  <a:lnTo>
                    <a:pt x="9" y="56"/>
                  </a:lnTo>
                  <a:lnTo>
                    <a:pt x="7" y="56"/>
                  </a:lnTo>
                  <a:lnTo>
                    <a:pt x="4" y="58"/>
                  </a:lnTo>
                  <a:lnTo>
                    <a:pt x="3" y="56"/>
                  </a:lnTo>
                  <a:lnTo>
                    <a:pt x="1" y="56"/>
                  </a:lnTo>
                  <a:lnTo>
                    <a:pt x="1" y="55"/>
                  </a:lnTo>
                  <a:lnTo>
                    <a:pt x="0" y="53"/>
                  </a:lnTo>
                  <a:lnTo>
                    <a:pt x="0" y="50"/>
                  </a:lnTo>
                  <a:lnTo>
                    <a:pt x="0" y="49"/>
                  </a:lnTo>
                  <a:lnTo>
                    <a:pt x="0" y="47"/>
                  </a:lnTo>
                  <a:lnTo>
                    <a:pt x="0" y="46"/>
                  </a:lnTo>
                  <a:lnTo>
                    <a:pt x="0" y="42"/>
                  </a:lnTo>
                  <a:lnTo>
                    <a:pt x="1" y="36"/>
                  </a:lnTo>
                  <a:lnTo>
                    <a:pt x="1" y="31"/>
                  </a:lnTo>
                  <a:lnTo>
                    <a:pt x="3" y="27"/>
                  </a:lnTo>
                  <a:lnTo>
                    <a:pt x="4" y="24"/>
                  </a:lnTo>
                  <a:lnTo>
                    <a:pt x="6" y="20"/>
                  </a:lnTo>
                  <a:lnTo>
                    <a:pt x="7" y="17"/>
                  </a:lnTo>
                  <a:lnTo>
                    <a:pt x="10" y="14"/>
                  </a:lnTo>
                  <a:lnTo>
                    <a:pt x="12" y="15"/>
                  </a:lnTo>
                  <a:lnTo>
                    <a:pt x="13" y="17"/>
                  </a:lnTo>
                  <a:lnTo>
                    <a:pt x="15" y="20"/>
                  </a:lnTo>
                  <a:lnTo>
                    <a:pt x="15" y="21"/>
                  </a:lnTo>
                  <a:lnTo>
                    <a:pt x="16" y="24"/>
                  </a:lnTo>
                  <a:lnTo>
                    <a:pt x="16" y="27"/>
                  </a:lnTo>
                  <a:lnTo>
                    <a:pt x="16" y="30"/>
                  </a:lnTo>
                  <a:lnTo>
                    <a:pt x="17" y="33"/>
                  </a:lnTo>
                  <a:lnTo>
                    <a:pt x="19" y="34"/>
                  </a:lnTo>
                  <a:lnTo>
                    <a:pt x="20" y="36"/>
                  </a:lnTo>
                  <a:lnTo>
                    <a:pt x="22" y="36"/>
                  </a:lnTo>
                  <a:lnTo>
                    <a:pt x="25" y="36"/>
                  </a:lnTo>
                  <a:lnTo>
                    <a:pt x="28" y="37"/>
                  </a:lnTo>
                  <a:lnTo>
                    <a:pt x="31" y="36"/>
                  </a:lnTo>
                  <a:lnTo>
                    <a:pt x="32" y="37"/>
                  </a:lnTo>
                  <a:lnTo>
                    <a:pt x="33" y="37"/>
                  </a:lnTo>
                  <a:lnTo>
                    <a:pt x="35" y="39"/>
                  </a:lnTo>
                  <a:lnTo>
                    <a:pt x="36" y="40"/>
                  </a:lnTo>
                  <a:lnTo>
                    <a:pt x="36" y="42"/>
                  </a:lnTo>
                  <a:lnTo>
                    <a:pt x="36" y="43"/>
                  </a:lnTo>
                  <a:lnTo>
                    <a:pt x="38" y="45"/>
                  </a:lnTo>
                  <a:lnTo>
                    <a:pt x="38" y="46"/>
                  </a:lnTo>
                  <a:lnTo>
                    <a:pt x="39" y="47"/>
                  </a:lnTo>
                  <a:lnTo>
                    <a:pt x="41" y="47"/>
                  </a:lnTo>
                  <a:lnTo>
                    <a:pt x="44" y="46"/>
                  </a:lnTo>
                  <a:lnTo>
                    <a:pt x="45" y="45"/>
                  </a:lnTo>
                  <a:lnTo>
                    <a:pt x="45" y="43"/>
                  </a:lnTo>
                  <a:lnTo>
                    <a:pt x="47" y="42"/>
                  </a:lnTo>
                  <a:lnTo>
                    <a:pt x="54" y="40"/>
                  </a:lnTo>
                  <a:lnTo>
                    <a:pt x="61" y="39"/>
                  </a:lnTo>
                  <a:lnTo>
                    <a:pt x="67" y="39"/>
                  </a:lnTo>
                  <a:lnTo>
                    <a:pt x="73" y="37"/>
                  </a:lnTo>
                  <a:lnTo>
                    <a:pt x="77" y="36"/>
                  </a:lnTo>
                  <a:lnTo>
                    <a:pt x="83" y="34"/>
                  </a:lnTo>
                  <a:lnTo>
                    <a:pt x="87" y="31"/>
                  </a:lnTo>
                  <a:lnTo>
                    <a:pt x="92" y="29"/>
                  </a:lnTo>
                  <a:lnTo>
                    <a:pt x="97" y="24"/>
                  </a:lnTo>
                  <a:lnTo>
                    <a:pt x="102" y="20"/>
                  </a:lnTo>
                  <a:lnTo>
                    <a:pt x="108" y="15"/>
                  </a:lnTo>
                  <a:lnTo>
                    <a:pt x="113" y="13"/>
                  </a:lnTo>
                  <a:lnTo>
                    <a:pt x="118" y="10"/>
                  </a:lnTo>
                  <a:lnTo>
                    <a:pt x="124" y="7"/>
                  </a:lnTo>
                  <a:lnTo>
                    <a:pt x="129" y="4"/>
                  </a:lnTo>
                  <a:lnTo>
                    <a:pt x="135" y="0"/>
                  </a:lnTo>
                  <a:lnTo>
                    <a:pt x="141" y="0"/>
                  </a:lnTo>
                  <a:lnTo>
                    <a:pt x="141" y="5"/>
                  </a:lnTo>
                  <a:lnTo>
                    <a:pt x="138" y="7"/>
                  </a:lnTo>
                  <a:lnTo>
                    <a:pt x="135" y="10"/>
                  </a:lnTo>
                  <a:lnTo>
                    <a:pt x="132" y="13"/>
                  </a:lnTo>
                  <a:lnTo>
                    <a:pt x="129" y="15"/>
                  </a:lnTo>
                  <a:lnTo>
                    <a:pt x="126" y="18"/>
                  </a:lnTo>
                  <a:lnTo>
                    <a:pt x="125" y="23"/>
                  </a:lnTo>
                  <a:lnTo>
                    <a:pt x="124" y="27"/>
                  </a:lnTo>
                  <a:lnTo>
                    <a:pt x="124" y="31"/>
                  </a:lnTo>
                  <a:lnTo>
                    <a:pt x="124" y="34"/>
                  </a:lnTo>
                  <a:lnTo>
                    <a:pt x="125" y="37"/>
                  </a:lnTo>
                  <a:lnTo>
                    <a:pt x="126" y="39"/>
                  </a:lnTo>
                  <a:lnTo>
                    <a:pt x="128" y="42"/>
                  </a:lnTo>
                  <a:lnTo>
                    <a:pt x="128" y="43"/>
                  </a:lnTo>
                  <a:lnTo>
                    <a:pt x="129" y="46"/>
                  </a:lnTo>
                  <a:lnTo>
                    <a:pt x="131" y="49"/>
                  </a:lnTo>
                  <a:lnTo>
                    <a:pt x="131" y="52"/>
                  </a:lnTo>
                  <a:lnTo>
                    <a:pt x="131" y="53"/>
                  </a:lnTo>
                  <a:lnTo>
                    <a:pt x="128" y="55"/>
                  </a:lnTo>
                  <a:lnTo>
                    <a:pt x="126" y="58"/>
                  </a:lnTo>
                  <a:lnTo>
                    <a:pt x="124" y="59"/>
                  </a:lnTo>
                  <a:lnTo>
                    <a:pt x="121" y="61"/>
                  </a:lnTo>
                  <a:lnTo>
                    <a:pt x="118" y="62"/>
                  </a:lnTo>
                  <a:lnTo>
                    <a:pt x="113" y="62"/>
                  </a:lnTo>
                  <a:lnTo>
                    <a:pt x="112" y="62"/>
                  </a:lnTo>
                  <a:lnTo>
                    <a:pt x="109" y="62"/>
                  </a:lnTo>
                  <a:lnTo>
                    <a:pt x="106" y="61"/>
                  </a:lnTo>
                  <a:lnTo>
                    <a:pt x="105" y="59"/>
                  </a:lnTo>
                  <a:lnTo>
                    <a:pt x="103" y="58"/>
                  </a:lnTo>
                  <a:lnTo>
                    <a:pt x="102" y="56"/>
                  </a:lnTo>
                  <a:lnTo>
                    <a:pt x="102" y="53"/>
                  </a:lnTo>
                  <a:lnTo>
                    <a:pt x="100" y="52"/>
                  </a:lnTo>
                  <a:lnTo>
                    <a:pt x="99" y="49"/>
                  </a:lnTo>
                  <a:lnTo>
                    <a:pt x="96" y="50"/>
                  </a:lnTo>
                  <a:lnTo>
                    <a:pt x="93" y="50"/>
                  </a:lnTo>
                  <a:lnTo>
                    <a:pt x="90" y="52"/>
                  </a:lnTo>
                  <a:lnTo>
                    <a:pt x="87" y="53"/>
                  </a:lnTo>
                  <a:lnTo>
                    <a:pt x="86" y="55"/>
                  </a:lnTo>
                  <a:lnTo>
                    <a:pt x="84" y="58"/>
                  </a:lnTo>
                  <a:lnTo>
                    <a:pt x="83" y="59"/>
                  </a:lnTo>
                  <a:lnTo>
                    <a:pt x="83" y="62"/>
                  </a:lnTo>
                  <a:lnTo>
                    <a:pt x="78" y="62"/>
                  </a:lnTo>
                  <a:lnTo>
                    <a:pt x="76" y="62"/>
                  </a:lnTo>
                  <a:lnTo>
                    <a:pt x="74" y="63"/>
                  </a:lnTo>
                  <a:lnTo>
                    <a:pt x="71" y="63"/>
                  </a:lnTo>
                  <a:lnTo>
                    <a:pt x="70" y="65"/>
                  </a:lnTo>
                  <a:lnTo>
                    <a:pt x="67" y="65"/>
                  </a:lnTo>
                  <a:lnTo>
                    <a:pt x="64" y="65"/>
                  </a:lnTo>
                  <a:lnTo>
                    <a:pt x="63" y="65"/>
                  </a:lnTo>
                  <a:lnTo>
                    <a:pt x="60" y="65"/>
                  </a:lnTo>
                  <a:lnTo>
                    <a:pt x="57" y="65"/>
                  </a:lnTo>
                  <a:lnTo>
                    <a:pt x="55" y="65"/>
                  </a:lnTo>
                  <a:lnTo>
                    <a:pt x="54" y="63"/>
                  </a:lnTo>
                  <a:lnTo>
                    <a:pt x="52" y="62"/>
                  </a:lnTo>
                  <a:lnTo>
                    <a:pt x="51" y="61"/>
                  </a:lnTo>
                  <a:lnTo>
                    <a:pt x="49" y="59"/>
                  </a:lnTo>
                  <a:lnTo>
                    <a:pt x="49" y="58"/>
                  </a:lnTo>
                  <a:lnTo>
                    <a:pt x="48" y="58"/>
                  </a:lnTo>
                  <a:lnTo>
                    <a:pt x="47" y="58"/>
                  </a:lnTo>
                  <a:lnTo>
                    <a:pt x="45" y="58"/>
                  </a:lnTo>
                  <a:lnTo>
                    <a:pt x="45" y="58"/>
                  </a:lnTo>
                  <a:lnTo>
                    <a:pt x="42" y="58"/>
                  </a:lnTo>
                  <a:lnTo>
                    <a:pt x="41" y="58"/>
                  </a:lnTo>
                  <a:lnTo>
                    <a:pt x="38" y="59"/>
                  </a:lnTo>
                  <a:lnTo>
                    <a:pt x="35" y="61"/>
                  </a:lnTo>
                  <a:lnTo>
                    <a:pt x="33" y="62"/>
                  </a:lnTo>
                  <a:lnTo>
                    <a:pt x="31" y="63"/>
                  </a:lnTo>
                  <a:lnTo>
                    <a:pt x="28" y="63"/>
                  </a:lnTo>
                  <a:lnTo>
                    <a:pt x="23" y="63"/>
                  </a:lnTo>
                  <a:close/>
                </a:path>
              </a:pathLst>
            </a:custGeom>
            <a:solidFill>
              <a:srgbClr val="ff87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6983280" y="4456080"/>
              <a:ext cx="223920" cy="103320"/>
            </a:xfrm>
            <a:custGeom>
              <a:avLst/>
              <a:gdLst/>
              <a:ahLst/>
              <a:rect l="l" t="t" r="r" b="b"/>
              <a:pathLst>
                <a:path w="141" h="65">
                  <a:moveTo>
                    <a:pt x="23" y="63"/>
                  </a:moveTo>
                  <a:lnTo>
                    <a:pt x="23" y="49"/>
                  </a:lnTo>
                  <a:lnTo>
                    <a:pt x="23" y="49"/>
                  </a:lnTo>
                  <a:lnTo>
                    <a:pt x="20" y="50"/>
                  </a:lnTo>
                  <a:lnTo>
                    <a:pt x="19" y="50"/>
                  </a:lnTo>
                  <a:lnTo>
                    <a:pt x="16" y="52"/>
                  </a:lnTo>
                  <a:lnTo>
                    <a:pt x="13" y="53"/>
                  </a:lnTo>
                  <a:lnTo>
                    <a:pt x="10" y="55"/>
                  </a:lnTo>
                  <a:lnTo>
                    <a:pt x="9" y="56"/>
                  </a:lnTo>
                  <a:lnTo>
                    <a:pt x="7" y="56"/>
                  </a:lnTo>
                  <a:lnTo>
                    <a:pt x="4" y="58"/>
                  </a:lnTo>
                  <a:lnTo>
                    <a:pt x="4" y="58"/>
                  </a:lnTo>
                  <a:lnTo>
                    <a:pt x="3" y="56"/>
                  </a:lnTo>
                  <a:lnTo>
                    <a:pt x="1" y="56"/>
                  </a:lnTo>
                  <a:lnTo>
                    <a:pt x="1" y="55"/>
                  </a:lnTo>
                  <a:lnTo>
                    <a:pt x="0" y="53"/>
                  </a:lnTo>
                  <a:lnTo>
                    <a:pt x="0" y="50"/>
                  </a:lnTo>
                  <a:lnTo>
                    <a:pt x="0" y="49"/>
                  </a:lnTo>
                  <a:lnTo>
                    <a:pt x="0" y="47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42"/>
                  </a:lnTo>
                  <a:lnTo>
                    <a:pt x="1" y="36"/>
                  </a:lnTo>
                  <a:lnTo>
                    <a:pt x="1" y="31"/>
                  </a:lnTo>
                  <a:lnTo>
                    <a:pt x="3" y="27"/>
                  </a:lnTo>
                  <a:lnTo>
                    <a:pt x="4" y="24"/>
                  </a:lnTo>
                  <a:lnTo>
                    <a:pt x="6" y="20"/>
                  </a:lnTo>
                  <a:lnTo>
                    <a:pt x="7" y="17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2" y="15"/>
                  </a:lnTo>
                  <a:lnTo>
                    <a:pt x="13" y="17"/>
                  </a:lnTo>
                  <a:lnTo>
                    <a:pt x="15" y="20"/>
                  </a:lnTo>
                  <a:lnTo>
                    <a:pt x="15" y="21"/>
                  </a:lnTo>
                  <a:lnTo>
                    <a:pt x="16" y="24"/>
                  </a:lnTo>
                  <a:lnTo>
                    <a:pt x="16" y="27"/>
                  </a:lnTo>
                  <a:lnTo>
                    <a:pt x="16" y="30"/>
                  </a:lnTo>
                  <a:lnTo>
                    <a:pt x="17" y="33"/>
                  </a:lnTo>
                  <a:lnTo>
                    <a:pt x="17" y="33"/>
                  </a:lnTo>
                  <a:lnTo>
                    <a:pt x="19" y="34"/>
                  </a:lnTo>
                  <a:lnTo>
                    <a:pt x="20" y="36"/>
                  </a:lnTo>
                  <a:lnTo>
                    <a:pt x="22" y="36"/>
                  </a:lnTo>
                  <a:lnTo>
                    <a:pt x="25" y="36"/>
                  </a:lnTo>
                  <a:lnTo>
                    <a:pt x="28" y="37"/>
                  </a:lnTo>
                  <a:lnTo>
                    <a:pt x="31" y="36"/>
                  </a:lnTo>
                  <a:lnTo>
                    <a:pt x="32" y="37"/>
                  </a:lnTo>
                  <a:lnTo>
                    <a:pt x="33" y="37"/>
                  </a:lnTo>
                  <a:lnTo>
                    <a:pt x="33" y="37"/>
                  </a:lnTo>
                  <a:lnTo>
                    <a:pt x="35" y="39"/>
                  </a:lnTo>
                  <a:lnTo>
                    <a:pt x="36" y="40"/>
                  </a:lnTo>
                  <a:lnTo>
                    <a:pt x="36" y="42"/>
                  </a:lnTo>
                  <a:lnTo>
                    <a:pt x="36" y="43"/>
                  </a:lnTo>
                  <a:lnTo>
                    <a:pt x="38" y="45"/>
                  </a:lnTo>
                  <a:lnTo>
                    <a:pt x="38" y="46"/>
                  </a:lnTo>
                  <a:lnTo>
                    <a:pt x="39" y="47"/>
                  </a:lnTo>
                  <a:lnTo>
                    <a:pt x="41" y="47"/>
                  </a:lnTo>
                  <a:lnTo>
                    <a:pt x="41" y="47"/>
                  </a:lnTo>
                  <a:lnTo>
                    <a:pt x="44" y="46"/>
                  </a:lnTo>
                  <a:lnTo>
                    <a:pt x="45" y="45"/>
                  </a:lnTo>
                  <a:lnTo>
                    <a:pt x="45" y="43"/>
                  </a:lnTo>
                  <a:lnTo>
                    <a:pt x="47" y="42"/>
                  </a:lnTo>
                  <a:lnTo>
                    <a:pt x="47" y="42"/>
                  </a:lnTo>
                  <a:lnTo>
                    <a:pt x="54" y="40"/>
                  </a:lnTo>
                  <a:lnTo>
                    <a:pt x="61" y="39"/>
                  </a:lnTo>
                  <a:lnTo>
                    <a:pt x="67" y="39"/>
                  </a:lnTo>
                  <a:lnTo>
                    <a:pt x="73" y="37"/>
                  </a:lnTo>
                  <a:lnTo>
                    <a:pt x="77" y="36"/>
                  </a:lnTo>
                  <a:lnTo>
                    <a:pt x="83" y="34"/>
                  </a:lnTo>
                  <a:lnTo>
                    <a:pt x="87" y="31"/>
                  </a:lnTo>
                  <a:lnTo>
                    <a:pt x="92" y="29"/>
                  </a:lnTo>
                  <a:lnTo>
                    <a:pt x="92" y="29"/>
                  </a:lnTo>
                  <a:lnTo>
                    <a:pt x="97" y="24"/>
                  </a:lnTo>
                  <a:lnTo>
                    <a:pt x="102" y="20"/>
                  </a:lnTo>
                  <a:lnTo>
                    <a:pt x="108" y="15"/>
                  </a:lnTo>
                  <a:lnTo>
                    <a:pt x="113" y="13"/>
                  </a:lnTo>
                  <a:lnTo>
                    <a:pt x="118" y="10"/>
                  </a:lnTo>
                  <a:lnTo>
                    <a:pt x="124" y="7"/>
                  </a:lnTo>
                  <a:lnTo>
                    <a:pt x="129" y="4"/>
                  </a:lnTo>
                  <a:lnTo>
                    <a:pt x="135" y="0"/>
                  </a:lnTo>
                  <a:lnTo>
                    <a:pt x="141" y="0"/>
                  </a:lnTo>
                  <a:lnTo>
                    <a:pt x="141" y="5"/>
                  </a:lnTo>
                  <a:lnTo>
                    <a:pt x="141" y="5"/>
                  </a:lnTo>
                  <a:lnTo>
                    <a:pt x="138" y="7"/>
                  </a:lnTo>
                  <a:lnTo>
                    <a:pt x="135" y="10"/>
                  </a:lnTo>
                  <a:lnTo>
                    <a:pt x="132" y="13"/>
                  </a:lnTo>
                  <a:lnTo>
                    <a:pt x="129" y="15"/>
                  </a:lnTo>
                  <a:lnTo>
                    <a:pt x="126" y="18"/>
                  </a:lnTo>
                  <a:lnTo>
                    <a:pt x="125" y="23"/>
                  </a:lnTo>
                  <a:lnTo>
                    <a:pt x="124" y="27"/>
                  </a:lnTo>
                  <a:lnTo>
                    <a:pt x="124" y="31"/>
                  </a:lnTo>
                  <a:lnTo>
                    <a:pt x="124" y="31"/>
                  </a:lnTo>
                  <a:lnTo>
                    <a:pt x="124" y="34"/>
                  </a:lnTo>
                  <a:lnTo>
                    <a:pt x="125" y="37"/>
                  </a:lnTo>
                  <a:lnTo>
                    <a:pt x="126" y="39"/>
                  </a:lnTo>
                  <a:lnTo>
                    <a:pt x="128" y="42"/>
                  </a:lnTo>
                  <a:lnTo>
                    <a:pt x="128" y="43"/>
                  </a:lnTo>
                  <a:lnTo>
                    <a:pt x="129" y="46"/>
                  </a:lnTo>
                  <a:lnTo>
                    <a:pt x="131" y="49"/>
                  </a:lnTo>
                  <a:lnTo>
                    <a:pt x="131" y="52"/>
                  </a:lnTo>
                  <a:lnTo>
                    <a:pt x="131" y="52"/>
                  </a:lnTo>
                  <a:lnTo>
                    <a:pt x="131" y="53"/>
                  </a:lnTo>
                  <a:lnTo>
                    <a:pt x="128" y="55"/>
                  </a:lnTo>
                  <a:lnTo>
                    <a:pt x="126" y="58"/>
                  </a:lnTo>
                  <a:lnTo>
                    <a:pt x="124" y="59"/>
                  </a:lnTo>
                  <a:lnTo>
                    <a:pt x="121" y="61"/>
                  </a:lnTo>
                  <a:lnTo>
                    <a:pt x="118" y="62"/>
                  </a:lnTo>
                  <a:lnTo>
                    <a:pt x="113" y="62"/>
                  </a:lnTo>
                  <a:lnTo>
                    <a:pt x="112" y="62"/>
                  </a:lnTo>
                  <a:lnTo>
                    <a:pt x="112" y="62"/>
                  </a:lnTo>
                  <a:lnTo>
                    <a:pt x="109" y="62"/>
                  </a:lnTo>
                  <a:lnTo>
                    <a:pt x="106" y="61"/>
                  </a:lnTo>
                  <a:lnTo>
                    <a:pt x="105" y="59"/>
                  </a:lnTo>
                  <a:lnTo>
                    <a:pt x="103" y="58"/>
                  </a:lnTo>
                  <a:lnTo>
                    <a:pt x="102" y="56"/>
                  </a:lnTo>
                  <a:lnTo>
                    <a:pt x="102" y="53"/>
                  </a:lnTo>
                  <a:lnTo>
                    <a:pt x="100" y="52"/>
                  </a:lnTo>
                  <a:lnTo>
                    <a:pt x="99" y="49"/>
                  </a:lnTo>
                  <a:lnTo>
                    <a:pt x="99" y="49"/>
                  </a:lnTo>
                  <a:lnTo>
                    <a:pt x="96" y="50"/>
                  </a:lnTo>
                  <a:lnTo>
                    <a:pt x="93" y="50"/>
                  </a:lnTo>
                  <a:lnTo>
                    <a:pt x="90" y="52"/>
                  </a:lnTo>
                  <a:lnTo>
                    <a:pt x="87" y="53"/>
                  </a:lnTo>
                  <a:lnTo>
                    <a:pt x="86" y="55"/>
                  </a:lnTo>
                  <a:lnTo>
                    <a:pt x="84" y="58"/>
                  </a:lnTo>
                  <a:lnTo>
                    <a:pt x="83" y="59"/>
                  </a:lnTo>
                  <a:lnTo>
                    <a:pt x="83" y="62"/>
                  </a:lnTo>
                  <a:lnTo>
                    <a:pt x="83" y="62"/>
                  </a:lnTo>
                  <a:lnTo>
                    <a:pt x="78" y="62"/>
                  </a:lnTo>
                  <a:lnTo>
                    <a:pt x="76" y="62"/>
                  </a:lnTo>
                  <a:lnTo>
                    <a:pt x="74" y="63"/>
                  </a:lnTo>
                  <a:lnTo>
                    <a:pt x="71" y="63"/>
                  </a:lnTo>
                  <a:lnTo>
                    <a:pt x="70" y="65"/>
                  </a:lnTo>
                  <a:lnTo>
                    <a:pt x="67" y="65"/>
                  </a:lnTo>
                  <a:lnTo>
                    <a:pt x="64" y="65"/>
                  </a:lnTo>
                  <a:lnTo>
                    <a:pt x="63" y="65"/>
                  </a:lnTo>
                  <a:lnTo>
                    <a:pt x="63" y="65"/>
                  </a:lnTo>
                  <a:lnTo>
                    <a:pt x="60" y="65"/>
                  </a:lnTo>
                  <a:lnTo>
                    <a:pt x="57" y="65"/>
                  </a:lnTo>
                  <a:lnTo>
                    <a:pt x="55" y="65"/>
                  </a:lnTo>
                  <a:lnTo>
                    <a:pt x="54" y="63"/>
                  </a:lnTo>
                  <a:lnTo>
                    <a:pt x="52" y="62"/>
                  </a:lnTo>
                  <a:lnTo>
                    <a:pt x="51" y="61"/>
                  </a:lnTo>
                  <a:lnTo>
                    <a:pt x="49" y="59"/>
                  </a:lnTo>
                  <a:lnTo>
                    <a:pt x="49" y="58"/>
                  </a:lnTo>
                  <a:lnTo>
                    <a:pt x="49" y="58"/>
                  </a:lnTo>
                  <a:lnTo>
                    <a:pt x="48" y="58"/>
                  </a:lnTo>
                  <a:lnTo>
                    <a:pt x="47" y="58"/>
                  </a:lnTo>
                  <a:lnTo>
                    <a:pt x="45" y="58"/>
                  </a:lnTo>
                  <a:lnTo>
                    <a:pt x="45" y="58"/>
                  </a:lnTo>
                  <a:lnTo>
                    <a:pt x="45" y="58"/>
                  </a:lnTo>
                  <a:lnTo>
                    <a:pt x="42" y="58"/>
                  </a:lnTo>
                  <a:lnTo>
                    <a:pt x="41" y="58"/>
                  </a:lnTo>
                  <a:lnTo>
                    <a:pt x="38" y="59"/>
                  </a:lnTo>
                  <a:lnTo>
                    <a:pt x="35" y="61"/>
                  </a:lnTo>
                  <a:lnTo>
                    <a:pt x="33" y="62"/>
                  </a:lnTo>
                  <a:lnTo>
                    <a:pt x="31" y="63"/>
                  </a:lnTo>
                  <a:lnTo>
                    <a:pt x="28" y="63"/>
                  </a:lnTo>
                  <a:lnTo>
                    <a:pt x="23" y="63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6770520" y="4105440"/>
              <a:ext cx="270000" cy="75960"/>
            </a:xfrm>
            <a:custGeom>
              <a:avLst/>
              <a:gdLst/>
              <a:ahLst/>
              <a:rect l="l" t="t" r="r" b="b"/>
              <a:pathLst>
                <a:path w="170" h="48">
                  <a:moveTo>
                    <a:pt x="70" y="0"/>
                  </a:moveTo>
                  <a:lnTo>
                    <a:pt x="149" y="0"/>
                  </a:lnTo>
                  <a:lnTo>
                    <a:pt x="153" y="0"/>
                  </a:lnTo>
                  <a:lnTo>
                    <a:pt x="156" y="0"/>
                  </a:lnTo>
                  <a:lnTo>
                    <a:pt x="159" y="1"/>
                  </a:lnTo>
                  <a:lnTo>
                    <a:pt x="160" y="3"/>
                  </a:lnTo>
                  <a:lnTo>
                    <a:pt x="163" y="4"/>
                  </a:lnTo>
                  <a:lnTo>
                    <a:pt x="166" y="5"/>
                  </a:lnTo>
                  <a:lnTo>
                    <a:pt x="167" y="8"/>
                  </a:lnTo>
                  <a:lnTo>
                    <a:pt x="170" y="10"/>
                  </a:lnTo>
                  <a:lnTo>
                    <a:pt x="169" y="14"/>
                  </a:lnTo>
                  <a:lnTo>
                    <a:pt x="166" y="17"/>
                  </a:lnTo>
                  <a:lnTo>
                    <a:pt x="162" y="21"/>
                  </a:lnTo>
                  <a:lnTo>
                    <a:pt x="157" y="24"/>
                  </a:lnTo>
                  <a:lnTo>
                    <a:pt x="153" y="29"/>
                  </a:lnTo>
                  <a:lnTo>
                    <a:pt x="147" y="32"/>
                  </a:lnTo>
                  <a:lnTo>
                    <a:pt x="141" y="35"/>
                  </a:lnTo>
                  <a:lnTo>
                    <a:pt x="135" y="37"/>
                  </a:lnTo>
                  <a:lnTo>
                    <a:pt x="130" y="39"/>
                  </a:lnTo>
                  <a:lnTo>
                    <a:pt x="122" y="42"/>
                  </a:lnTo>
                  <a:lnTo>
                    <a:pt x="117" y="43"/>
                  </a:lnTo>
                  <a:lnTo>
                    <a:pt x="109" y="45"/>
                  </a:lnTo>
                  <a:lnTo>
                    <a:pt x="103" y="46"/>
                  </a:lnTo>
                  <a:lnTo>
                    <a:pt x="98" y="48"/>
                  </a:lnTo>
                  <a:lnTo>
                    <a:pt x="93" y="48"/>
                  </a:lnTo>
                  <a:lnTo>
                    <a:pt x="87" y="48"/>
                  </a:lnTo>
                  <a:lnTo>
                    <a:pt x="80" y="48"/>
                  </a:lnTo>
                  <a:lnTo>
                    <a:pt x="73" y="45"/>
                  </a:lnTo>
                  <a:lnTo>
                    <a:pt x="67" y="43"/>
                  </a:lnTo>
                  <a:lnTo>
                    <a:pt x="63" y="39"/>
                  </a:lnTo>
                  <a:lnTo>
                    <a:pt x="57" y="36"/>
                  </a:lnTo>
                  <a:lnTo>
                    <a:pt x="51" y="35"/>
                  </a:lnTo>
                  <a:lnTo>
                    <a:pt x="45" y="32"/>
                  </a:lnTo>
                  <a:lnTo>
                    <a:pt x="38" y="32"/>
                  </a:lnTo>
                  <a:lnTo>
                    <a:pt x="34" y="32"/>
                  </a:lnTo>
                  <a:lnTo>
                    <a:pt x="29" y="33"/>
                  </a:lnTo>
                  <a:lnTo>
                    <a:pt x="25" y="33"/>
                  </a:lnTo>
                  <a:lnTo>
                    <a:pt x="22" y="35"/>
                  </a:lnTo>
                  <a:lnTo>
                    <a:pt x="19" y="36"/>
                  </a:lnTo>
                  <a:lnTo>
                    <a:pt x="15" y="36"/>
                  </a:lnTo>
                  <a:lnTo>
                    <a:pt x="12" y="37"/>
                  </a:lnTo>
                  <a:lnTo>
                    <a:pt x="8" y="37"/>
                  </a:lnTo>
                  <a:lnTo>
                    <a:pt x="6" y="37"/>
                  </a:lnTo>
                  <a:lnTo>
                    <a:pt x="5" y="37"/>
                  </a:lnTo>
                  <a:lnTo>
                    <a:pt x="3" y="36"/>
                  </a:lnTo>
                  <a:lnTo>
                    <a:pt x="2" y="36"/>
                  </a:lnTo>
                  <a:lnTo>
                    <a:pt x="0" y="36"/>
                  </a:lnTo>
                  <a:lnTo>
                    <a:pt x="0" y="35"/>
                  </a:lnTo>
                  <a:lnTo>
                    <a:pt x="2" y="33"/>
                  </a:lnTo>
                  <a:lnTo>
                    <a:pt x="2" y="30"/>
                  </a:lnTo>
                  <a:lnTo>
                    <a:pt x="3" y="27"/>
                  </a:lnTo>
                  <a:lnTo>
                    <a:pt x="5" y="26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9" y="21"/>
                  </a:lnTo>
                  <a:lnTo>
                    <a:pt x="12" y="20"/>
                  </a:lnTo>
                  <a:lnTo>
                    <a:pt x="15" y="19"/>
                  </a:lnTo>
                  <a:lnTo>
                    <a:pt x="19" y="17"/>
                  </a:lnTo>
                  <a:lnTo>
                    <a:pt x="24" y="16"/>
                  </a:lnTo>
                  <a:lnTo>
                    <a:pt x="26" y="16"/>
                  </a:lnTo>
                  <a:lnTo>
                    <a:pt x="31" y="14"/>
                  </a:lnTo>
                  <a:lnTo>
                    <a:pt x="34" y="14"/>
                  </a:lnTo>
                  <a:lnTo>
                    <a:pt x="40" y="13"/>
                  </a:lnTo>
                  <a:lnTo>
                    <a:pt x="44" y="10"/>
                  </a:lnTo>
                  <a:lnTo>
                    <a:pt x="50" y="8"/>
                  </a:lnTo>
                  <a:lnTo>
                    <a:pt x="54" y="7"/>
                  </a:lnTo>
                  <a:lnTo>
                    <a:pt x="57" y="5"/>
                  </a:lnTo>
                  <a:lnTo>
                    <a:pt x="61" y="4"/>
                  </a:lnTo>
                  <a:lnTo>
                    <a:pt x="66" y="3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6770520" y="4105440"/>
              <a:ext cx="270000" cy="75960"/>
            </a:xfrm>
            <a:custGeom>
              <a:avLst/>
              <a:gdLst/>
              <a:ahLst/>
              <a:rect l="l" t="t" r="r" b="b"/>
              <a:pathLst>
                <a:path w="170" h="48">
                  <a:moveTo>
                    <a:pt x="70" y="0"/>
                  </a:moveTo>
                  <a:lnTo>
                    <a:pt x="149" y="0"/>
                  </a:lnTo>
                  <a:lnTo>
                    <a:pt x="149" y="0"/>
                  </a:lnTo>
                  <a:lnTo>
                    <a:pt x="153" y="0"/>
                  </a:lnTo>
                  <a:lnTo>
                    <a:pt x="156" y="0"/>
                  </a:lnTo>
                  <a:lnTo>
                    <a:pt x="159" y="1"/>
                  </a:lnTo>
                  <a:lnTo>
                    <a:pt x="160" y="3"/>
                  </a:lnTo>
                  <a:lnTo>
                    <a:pt x="163" y="4"/>
                  </a:lnTo>
                  <a:lnTo>
                    <a:pt x="166" y="5"/>
                  </a:lnTo>
                  <a:lnTo>
                    <a:pt x="167" y="8"/>
                  </a:lnTo>
                  <a:lnTo>
                    <a:pt x="170" y="10"/>
                  </a:lnTo>
                  <a:lnTo>
                    <a:pt x="170" y="10"/>
                  </a:lnTo>
                  <a:lnTo>
                    <a:pt x="169" y="14"/>
                  </a:lnTo>
                  <a:lnTo>
                    <a:pt x="166" y="17"/>
                  </a:lnTo>
                  <a:lnTo>
                    <a:pt x="162" y="21"/>
                  </a:lnTo>
                  <a:lnTo>
                    <a:pt x="157" y="24"/>
                  </a:lnTo>
                  <a:lnTo>
                    <a:pt x="153" y="29"/>
                  </a:lnTo>
                  <a:lnTo>
                    <a:pt x="147" y="32"/>
                  </a:lnTo>
                  <a:lnTo>
                    <a:pt x="141" y="35"/>
                  </a:lnTo>
                  <a:lnTo>
                    <a:pt x="135" y="37"/>
                  </a:lnTo>
                  <a:lnTo>
                    <a:pt x="130" y="39"/>
                  </a:lnTo>
                  <a:lnTo>
                    <a:pt x="122" y="42"/>
                  </a:lnTo>
                  <a:lnTo>
                    <a:pt x="117" y="43"/>
                  </a:lnTo>
                  <a:lnTo>
                    <a:pt x="109" y="45"/>
                  </a:lnTo>
                  <a:lnTo>
                    <a:pt x="103" y="46"/>
                  </a:lnTo>
                  <a:lnTo>
                    <a:pt x="98" y="48"/>
                  </a:lnTo>
                  <a:lnTo>
                    <a:pt x="93" y="48"/>
                  </a:lnTo>
                  <a:lnTo>
                    <a:pt x="87" y="48"/>
                  </a:lnTo>
                  <a:lnTo>
                    <a:pt x="87" y="48"/>
                  </a:lnTo>
                  <a:lnTo>
                    <a:pt x="80" y="48"/>
                  </a:lnTo>
                  <a:lnTo>
                    <a:pt x="73" y="45"/>
                  </a:lnTo>
                  <a:lnTo>
                    <a:pt x="67" y="43"/>
                  </a:lnTo>
                  <a:lnTo>
                    <a:pt x="63" y="39"/>
                  </a:lnTo>
                  <a:lnTo>
                    <a:pt x="57" y="36"/>
                  </a:lnTo>
                  <a:lnTo>
                    <a:pt x="51" y="35"/>
                  </a:lnTo>
                  <a:lnTo>
                    <a:pt x="45" y="32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34" y="32"/>
                  </a:lnTo>
                  <a:lnTo>
                    <a:pt x="29" y="33"/>
                  </a:lnTo>
                  <a:lnTo>
                    <a:pt x="25" y="33"/>
                  </a:lnTo>
                  <a:lnTo>
                    <a:pt x="22" y="35"/>
                  </a:lnTo>
                  <a:lnTo>
                    <a:pt x="19" y="36"/>
                  </a:lnTo>
                  <a:lnTo>
                    <a:pt x="15" y="36"/>
                  </a:lnTo>
                  <a:lnTo>
                    <a:pt x="12" y="37"/>
                  </a:lnTo>
                  <a:lnTo>
                    <a:pt x="8" y="37"/>
                  </a:lnTo>
                  <a:lnTo>
                    <a:pt x="8" y="37"/>
                  </a:lnTo>
                  <a:lnTo>
                    <a:pt x="6" y="37"/>
                  </a:lnTo>
                  <a:lnTo>
                    <a:pt x="5" y="37"/>
                  </a:lnTo>
                  <a:lnTo>
                    <a:pt x="3" y="36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0" y="36"/>
                  </a:lnTo>
                  <a:lnTo>
                    <a:pt x="0" y="35"/>
                  </a:lnTo>
                  <a:lnTo>
                    <a:pt x="2" y="33"/>
                  </a:lnTo>
                  <a:lnTo>
                    <a:pt x="2" y="30"/>
                  </a:lnTo>
                  <a:lnTo>
                    <a:pt x="3" y="27"/>
                  </a:lnTo>
                  <a:lnTo>
                    <a:pt x="5" y="26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9" y="21"/>
                  </a:lnTo>
                  <a:lnTo>
                    <a:pt x="12" y="20"/>
                  </a:lnTo>
                  <a:lnTo>
                    <a:pt x="15" y="19"/>
                  </a:lnTo>
                  <a:lnTo>
                    <a:pt x="19" y="17"/>
                  </a:lnTo>
                  <a:lnTo>
                    <a:pt x="24" y="16"/>
                  </a:lnTo>
                  <a:lnTo>
                    <a:pt x="26" y="16"/>
                  </a:lnTo>
                  <a:lnTo>
                    <a:pt x="31" y="14"/>
                  </a:lnTo>
                  <a:lnTo>
                    <a:pt x="34" y="14"/>
                  </a:lnTo>
                  <a:lnTo>
                    <a:pt x="34" y="14"/>
                  </a:lnTo>
                  <a:lnTo>
                    <a:pt x="40" y="13"/>
                  </a:lnTo>
                  <a:lnTo>
                    <a:pt x="44" y="10"/>
                  </a:lnTo>
                  <a:lnTo>
                    <a:pt x="50" y="8"/>
                  </a:lnTo>
                  <a:lnTo>
                    <a:pt x="54" y="7"/>
                  </a:lnTo>
                  <a:lnTo>
                    <a:pt x="57" y="5"/>
                  </a:lnTo>
                  <a:lnTo>
                    <a:pt x="61" y="4"/>
                  </a:lnTo>
                  <a:lnTo>
                    <a:pt x="66" y="3"/>
                  </a:lnTo>
                  <a:lnTo>
                    <a:pt x="70" y="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290840" y="3943440"/>
              <a:ext cx="1924200" cy="1768320"/>
            </a:xfrm>
            <a:custGeom>
              <a:avLst/>
              <a:gdLst/>
              <a:ahLst/>
              <a:rect l="l" t="t" r="r" b="b"/>
              <a:pathLst>
                <a:path w="1212" h="1114">
                  <a:moveTo>
                    <a:pt x="776" y="312"/>
                  </a:moveTo>
                  <a:lnTo>
                    <a:pt x="868" y="620"/>
                  </a:lnTo>
                  <a:lnTo>
                    <a:pt x="868" y="622"/>
                  </a:lnTo>
                  <a:lnTo>
                    <a:pt x="869" y="623"/>
                  </a:lnTo>
                  <a:lnTo>
                    <a:pt x="869" y="625"/>
                  </a:lnTo>
                  <a:lnTo>
                    <a:pt x="869" y="626"/>
                  </a:lnTo>
                  <a:lnTo>
                    <a:pt x="868" y="628"/>
                  </a:lnTo>
                  <a:lnTo>
                    <a:pt x="868" y="629"/>
                  </a:lnTo>
                  <a:lnTo>
                    <a:pt x="868" y="631"/>
                  </a:lnTo>
                  <a:lnTo>
                    <a:pt x="868" y="633"/>
                  </a:lnTo>
                  <a:lnTo>
                    <a:pt x="868" y="638"/>
                  </a:lnTo>
                  <a:lnTo>
                    <a:pt x="869" y="642"/>
                  </a:lnTo>
                  <a:lnTo>
                    <a:pt x="872" y="647"/>
                  </a:lnTo>
                  <a:lnTo>
                    <a:pt x="875" y="649"/>
                  </a:lnTo>
                  <a:lnTo>
                    <a:pt x="878" y="654"/>
                  </a:lnTo>
                  <a:lnTo>
                    <a:pt x="882" y="658"/>
                  </a:lnTo>
                  <a:lnTo>
                    <a:pt x="886" y="662"/>
                  </a:lnTo>
                  <a:lnTo>
                    <a:pt x="891" y="667"/>
                  </a:lnTo>
                  <a:lnTo>
                    <a:pt x="897" y="671"/>
                  </a:lnTo>
                  <a:lnTo>
                    <a:pt x="901" y="676"/>
                  </a:lnTo>
                  <a:lnTo>
                    <a:pt x="905" y="678"/>
                  </a:lnTo>
                  <a:lnTo>
                    <a:pt x="910" y="683"/>
                  </a:lnTo>
                  <a:lnTo>
                    <a:pt x="914" y="686"/>
                  </a:lnTo>
                  <a:lnTo>
                    <a:pt x="918" y="689"/>
                  </a:lnTo>
                  <a:lnTo>
                    <a:pt x="921" y="692"/>
                  </a:lnTo>
                  <a:lnTo>
                    <a:pt x="924" y="694"/>
                  </a:lnTo>
                  <a:lnTo>
                    <a:pt x="926" y="696"/>
                  </a:lnTo>
                  <a:lnTo>
                    <a:pt x="926" y="699"/>
                  </a:lnTo>
                  <a:lnTo>
                    <a:pt x="927" y="700"/>
                  </a:lnTo>
                  <a:lnTo>
                    <a:pt x="929" y="702"/>
                  </a:lnTo>
                  <a:lnTo>
                    <a:pt x="929" y="705"/>
                  </a:lnTo>
                  <a:lnTo>
                    <a:pt x="930" y="706"/>
                  </a:lnTo>
                  <a:lnTo>
                    <a:pt x="932" y="708"/>
                  </a:lnTo>
                  <a:lnTo>
                    <a:pt x="934" y="709"/>
                  </a:lnTo>
                  <a:lnTo>
                    <a:pt x="937" y="710"/>
                  </a:lnTo>
                  <a:lnTo>
                    <a:pt x="940" y="710"/>
                  </a:lnTo>
                  <a:lnTo>
                    <a:pt x="943" y="710"/>
                  </a:lnTo>
                  <a:lnTo>
                    <a:pt x="945" y="710"/>
                  </a:lnTo>
                  <a:lnTo>
                    <a:pt x="948" y="710"/>
                  </a:lnTo>
                  <a:lnTo>
                    <a:pt x="950" y="710"/>
                  </a:lnTo>
                  <a:lnTo>
                    <a:pt x="952" y="710"/>
                  </a:lnTo>
                  <a:lnTo>
                    <a:pt x="955" y="710"/>
                  </a:lnTo>
                  <a:lnTo>
                    <a:pt x="962" y="710"/>
                  </a:lnTo>
                  <a:lnTo>
                    <a:pt x="968" y="709"/>
                  </a:lnTo>
                  <a:lnTo>
                    <a:pt x="972" y="708"/>
                  </a:lnTo>
                  <a:lnTo>
                    <a:pt x="978" y="708"/>
                  </a:lnTo>
                  <a:lnTo>
                    <a:pt x="982" y="706"/>
                  </a:lnTo>
                  <a:lnTo>
                    <a:pt x="988" y="705"/>
                  </a:lnTo>
                  <a:lnTo>
                    <a:pt x="994" y="705"/>
                  </a:lnTo>
                  <a:lnTo>
                    <a:pt x="1000" y="705"/>
                  </a:lnTo>
                  <a:lnTo>
                    <a:pt x="1006" y="705"/>
                  </a:lnTo>
                  <a:lnTo>
                    <a:pt x="1010" y="708"/>
                  </a:lnTo>
                  <a:lnTo>
                    <a:pt x="1014" y="710"/>
                  </a:lnTo>
                  <a:lnTo>
                    <a:pt x="1019" y="713"/>
                  </a:lnTo>
                  <a:lnTo>
                    <a:pt x="1022" y="716"/>
                  </a:lnTo>
                  <a:lnTo>
                    <a:pt x="1026" y="719"/>
                  </a:lnTo>
                  <a:lnTo>
                    <a:pt x="1030" y="722"/>
                  </a:lnTo>
                  <a:lnTo>
                    <a:pt x="1036" y="722"/>
                  </a:lnTo>
                  <a:lnTo>
                    <a:pt x="1041" y="722"/>
                  </a:lnTo>
                  <a:lnTo>
                    <a:pt x="1045" y="722"/>
                  </a:lnTo>
                  <a:lnTo>
                    <a:pt x="1048" y="721"/>
                  </a:lnTo>
                  <a:lnTo>
                    <a:pt x="1052" y="721"/>
                  </a:lnTo>
                  <a:lnTo>
                    <a:pt x="1057" y="721"/>
                  </a:lnTo>
                  <a:lnTo>
                    <a:pt x="1059" y="722"/>
                  </a:lnTo>
                  <a:lnTo>
                    <a:pt x="1062" y="722"/>
                  </a:lnTo>
                  <a:lnTo>
                    <a:pt x="1065" y="725"/>
                  </a:lnTo>
                  <a:lnTo>
                    <a:pt x="1067" y="726"/>
                  </a:lnTo>
                  <a:lnTo>
                    <a:pt x="1068" y="729"/>
                  </a:lnTo>
                  <a:lnTo>
                    <a:pt x="1070" y="732"/>
                  </a:lnTo>
                  <a:lnTo>
                    <a:pt x="1071" y="735"/>
                  </a:lnTo>
                  <a:lnTo>
                    <a:pt x="1074" y="737"/>
                  </a:lnTo>
                  <a:lnTo>
                    <a:pt x="1075" y="740"/>
                  </a:lnTo>
                  <a:lnTo>
                    <a:pt x="1078" y="741"/>
                  </a:lnTo>
                  <a:lnTo>
                    <a:pt x="1081" y="741"/>
                  </a:lnTo>
                  <a:lnTo>
                    <a:pt x="1086" y="741"/>
                  </a:lnTo>
                  <a:lnTo>
                    <a:pt x="1088" y="741"/>
                  </a:lnTo>
                  <a:lnTo>
                    <a:pt x="1093" y="740"/>
                  </a:lnTo>
                  <a:lnTo>
                    <a:pt x="1096" y="737"/>
                  </a:lnTo>
                  <a:lnTo>
                    <a:pt x="1099" y="735"/>
                  </a:lnTo>
                  <a:lnTo>
                    <a:pt x="1102" y="734"/>
                  </a:lnTo>
                  <a:lnTo>
                    <a:pt x="1106" y="731"/>
                  </a:lnTo>
                  <a:lnTo>
                    <a:pt x="1109" y="729"/>
                  </a:lnTo>
                  <a:lnTo>
                    <a:pt x="1110" y="732"/>
                  </a:lnTo>
                  <a:lnTo>
                    <a:pt x="1112" y="734"/>
                  </a:lnTo>
                  <a:lnTo>
                    <a:pt x="1115" y="737"/>
                  </a:lnTo>
                  <a:lnTo>
                    <a:pt x="1116" y="737"/>
                  </a:lnTo>
                  <a:lnTo>
                    <a:pt x="1123" y="737"/>
                  </a:lnTo>
                  <a:lnTo>
                    <a:pt x="1129" y="734"/>
                  </a:lnTo>
                  <a:lnTo>
                    <a:pt x="1135" y="729"/>
                  </a:lnTo>
                  <a:lnTo>
                    <a:pt x="1139" y="725"/>
                  </a:lnTo>
                  <a:lnTo>
                    <a:pt x="1144" y="719"/>
                  </a:lnTo>
                  <a:lnTo>
                    <a:pt x="1148" y="713"/>
                  </a:lnTo>
                  <a:lnTo>
                    <a:pt x="1152" y="708"/>
                  </a:lnTo>
                  <a:lnTo>
                    <a:pt x="1158" y="705"/>
                  </a:lnTo>
                  <a:lnTo>
                    <a:pt x="1163" y="702"/>
                  </a:lnTo>
                  <a:lnTo>
                    <a:pt x="1167" y="700"/>
                  </a:lnTo>
                  <a:lnTo>
                    <a:pt x="1173" y="700"/>
                  </a:lnTo>
                  <a:lnTo>
                    <a:pt x="1179" y="699"/>
                  </a:lnTo>
                  <a:lnTo>
                    <a:pt x="1183" y="699"/>
                  </a:lnTo>
                  <a:lnTo>
                    <a:pt x="1190" y="699"/>
                  </a:lnTo>
                  <a:lnTo>
                    <a:pt x="1196" y="699"/>
                  </a:lnTo>
                  <a:lnTo>
                    <a:pt x="1202" y="700"/>
                  </a:lnTo>
                  <a:lnTo>
                    <a:pt x="1200" y="705"/>
                  </a:lnTo>
                  <a:lnTo>
                    <a:pt x="1200" y="710"/>
                  </a:lnTo>
                  <a:lnTo>
                    <a:pt x="1200" y="715"/>
                  </a:lnTo>
                  <a:lnTo>
                    <a:pt x="1202" y="721"/>
                  </a:lnTo>
                  <a:lnTo>
                    <a:pt x="1205" y="724"/>
                  </a:lnTo>
                  <a:lnTo>
                    <a:pt x="1208" y="726"/>
                  </a:lnTo>
                  <a:lnTo>
                    <a:pt x="1209" y="726"/>
                  </a:lnTo>
                  <a:lnTo>
                    <a:pt x="1212" y="724"/>
                  </a:lnTo>
                  <a:lnTo>
                    <a:pt x="1209" y="728"/>
                  </a:lnTo>
                  <a:lnTo>
                    <a:pt x="1205" y="732"/>
                  </a:lnTo>
                  <a:lnTo>
                    <a:pt x="1200" y="737"/>
                  </a:lnTo>
                  <a:lnTo>
                    <a:pt x="1196" y="742"/>
                  </a:lnTo>
                  <a:lnTo>
                    <a:pt x="1190" y="747"/>
                  </a:lnTo>
                  <a:lnTo>
                    <a:pt x="1186" y="753"/>
                  </a:lnTo>
                  <a:lnTo>
                    <a:pt x="1182" y="758"/>
                  </a:lnTo>
                  <a:lnTo>
                    <a:pt x="1176" y="763"/>
                  </a:lnTo>
                  <a:lnTo>
                    <a:pt x="1171" y="769"/>
                  </a:lnTo>
                  <a:lnTo>
                    <a:pt x="1167" y="774"/>
                  </a:lnTo>
                  <a:lnTo>
                    <a:pt x="1163" y="780"/>
                  </a:lnTo>
                  <a:lnTo>
                    <a:pt x="1158" y="785"/>
                  </a:lnTo>
                  <a:lnTo>
                    <a:pt x="1155" y="790"/>
                  </a:lnTo>
                  <a:lnTo>
                    <a:pt x="1152" y="796"/>
                  </a:lnTo>
                  <a:lnTo>
                    <a:pt x="1151" y="802"/>
                  </a:lnTo>
                  <a:lnTo>
                    <a:pt x="1150" y="806"/>
                  </a:lnTo>
                  <a:lnTo>
                    <a:pt x="1148" y="811"/>
                  </a:lnTo>
                  <a:lnTo>
                    <a:pt x="1148" y="814"/>
                  </a:lnTo>
                  <a:lnTo>
                    <a:pt x="1145" y="817"/>
                  </a:lnTo>
                  <a:lnTo>
                    <a:pt x="1142" y="819"/>
                  </a:lnTo>
                  <a:lnTo>
                    <a:pt x="1141" y="821"/>
                  </a:lnTo>
                  <a:lnTo>
                    <a:pt x="1138" y="822"/>
                  </a:lnTo>
                  <a:lnTo>
                    <a:pt x="1135" y="824"/>
                  </a:lnTo>
                  <a:lnTo>
                    <a:pt x="1132" y="825"/>
                  </a:lnTo>
                  <a:lnTo>
                    <a:pt x="1128" y="830"/>
                  </a:lnTo>
                  <a:lnTo>
                    <a:pt x="1125" y="832"/>
                  </a:lnTo>
                  <a:lnTo>
                    <a:pt x="1122" y="837"/>
                  </a:lnTo>
                  <a:lnTo>
                    <a:pt x="1119" y="841"/>
                  </a:lnTo>
                  <a:lnTo>
                    <a:pt x="1116" y="846"/>
                  </a:lnTo>
                  <a:lnTo>
                    <a:pt x="1115" y="850"/>
                  </a:lnTo>
                  <a:lnTo>
                    <a:pt x="1112" y="856"/>
                  </a:lnTo>
                  <a:lnTo>
                    <a:pt x="1110" y="860"/>
                  </a:lnTo>
                  <a:lnTo>
                    <a:pt x="1107" y="864"/>
                  </a:lnTo>
                  <a:lnTo>
                    <a:pt x="1104" y="867"/>
                  </a:lnTo>
                  <a:lnTo>
                    <a:pt x="1102" y="872"/>
                  </a:lnTo>
                  <a:lnTo>
                    <a:pt x="1099" y="875"/>
                  </a:lnTo>
                  <a:lnTo>
                    <a:pt x="1096" y="878"/>
                  </a:lnTo>
                  <a:lnTo>
                    <a:pt x="1090" y="879"/>
                  </a:lnTo>
                  <a:lnTo>
                    <a:pt x="1086" y="880"/>
                  </a:lnTo>
                  <a:lnTo>
                    <a:pt x="1080" y="882"/>
                  </a:lnTo>
                  <a:lnTo>
                    <a:pt x="1077" y="882"/>
                  </a:lnTo>
                  <a:lnTo>
                    <a:pt x="1073" y="882"/>
                  </a:lnTo>
                  <a:lnTo>
                    <a:pt x="1070" y="882"/>
                  </a:lnTo>
                  <a:lnTo>
                    <a:pt x="1065" y="882"/>
                  </a:lnTo>
                  <a:lnTo>
                    <a:pt x="1062" y="882"/>
                  </a:lnTo>
                  <a:lnTo>
                    <a:pt x="1059" y="882"/>
                  </a:lnTo>
                  <a:lnTo>
                    <a:pt x="1058" y="882"/>
                  </a:lnTo>
                  <a:lnTo>
                    <a:pt x="1057" y="882"/>
                  </a:lnTo>
                  <a:lnTo>
                    <a:pt x="1049" y="882"/>
                  </a:lnTo>
                  <a:lnTo>
                    <a:pt x="1042" y="883"/>
                  </a:lnTo>
                  <a:lnTo>
                    <a:pt x="1033" y="885"/>
                  </a:lnTo>
                  <a:lnTo>
                    <a:pt x="1025" y="888"/>
                  </a:lnTo>
                  <a:lnTo>
                    <a:pt x="1017" y="891"/>
                  </a:lnTo>
                  <a:lnTo>
                    <a:pt x="1007" y="895"/>
                  </a:lnTo>
                  <a:lnTo>
                    <a:pt x="1000" y="899"/>
                  </a:lnTo>
                  <a:lnTo>
                    <a:pt x="991" y="904"/>
                  </a:lnTo>
                  <a:lnTo>
                    <a:pt x="984" y="909"/>
                  </a:lnTo>
                  <a:lnTo>
                    <a:pt x="977" y="915"/>
                  </a:lnTo>
                  <a:lnTo>
                    <a:pt x="969" y="923"/>
                  </a:lnTo>
                  <a:lnTo>
                    <a:pt x="964" y="928"/>
                  </a:lnTo>
                  <a:lnTo>
                    <a:pt x="959" y="936"/>
                  </a:lnTo>
                  <a:lnTo>
                    <a:pt x="956" y="943"/>
                  </a:lnTo>
                  <a:lnTo>
                    <a:pt x="953" y="952"/>
                  </a:lnTo>
                  <a:lnTo>
                    <a:pt x="952" y="959"/>
                  </a:lnTo>
                  <a:lnTo>
                    <a:pt x="952" y="962"/>
                  </a:lnTo>
                  <a:lnTo>
                    <a:pt x="950" y="963"/>
                  </a:lnTo>
                  <a:lnTo>
                    <a:pt x="949" y="966"/>
                  </a:lnTo>
                  <a:lnTo>
                    <a:pt x="948" y="968"/>
                  </a:lnTo>
                  <a:lnTo>
                    <a:pt x="948" y="972"/>
                  </a:lnTo>
                  <a:lnTo>
                    <a:pt x="950" y="972"/>
                  </a:lnTo>
                  <a:lnTo>
                    <a:pt x="953" y="973"/>
                  </a:lnTo>
                  <a:lnTo>
                    <a:pt x="956" y="973"/>
                  </a:lnTo>
                  <a:lnTo>
                    <a:pt x="962" y="972"/>
                  </a:lnTo>
                  <a:lnTo>
                    <a:pt x="966" y="972"/>
                  </a:lnTo>
                  <a:lnTo>
                    <a:pt x="971" y="971"/>
                  </a:lnTo>
                  <a:lnTo>
                    <a:pt x="974" y="969"/>
                  </a:lnTo>
                  <a:lnTo>
                    <a:pt x="977" y="968"/>
                  </a:lnTo>
                  <a:lnTo>
                    <a:pt x="981" y="965"/>
                  </a:lnTo>
                  <a:lnTo>
                    <a:pt x="984" y="963"/>
                  </a:lnTo>
                  <a:lnTo>
                    <a:pt x="988" y="962"/>
                  </a:lnTo>
                  <a:lnTo>
                    <a:pt x="990" y="966"/>
                  </a:lnTo>
                  <a:lnTo>
                    <a:pt x="991" y="971"/>
                  </a:lnTo>
                  <a:lnTo>
                    <a:pt x="993" y="975"/>
                  </a:lnTo>
                  <a:lnTo>
                    <a:pt x="994" y="978"/>
                  </a:lnTo>
                  <a:lnTo>
                    <a:pt x="995" y="982"/>
                  </a:lnTo>
                  <a:lnTo>
                    <a:pt x="998" y="985"/>
                  </a:lnTo>
                  <a:lnTo>
                    <a:pt x="1000" y="989"/>
                  </a:lnTo>
                  <a:lnTo>
                    <a:pt x="1001" y="994"/>
                  </a:lnTo>
                  <a:lnTo>
                    <a:pt x="995" y="994"/>
                  </a:lnTo>
                  <a:lnTo>
                    <a:pt x="990" y="995"/>
                  </a:lnTo>
                  <a:lnTo>
                    <a:pt x="984" y="995"/>
                  </a:lnTo>
                  <a:lnTo>
                    <a:pt x="977" y="998"/>
                  </a:lnTo>
                  <a:lnTo>
                    <a:pt x="969" y="1000"/>
                  </a:lnTo>
                  <a:lnTo>
                    <a:pt x="964" y="1001"/>
                  </a:lnTo>
                  <a:lnTo>
                    <a:pt x="958" y="1004"/>
                  </a:lnTo>
                  <a:lnTo>
                    <a:pt x="950" y="1007"/>
                  </a:lnTo>
                  <a:lnTo>
                    <a:pt x="945" y="1010"/>
                  </a:lnTo>
                  <a:lnTo>
                    <a:pt x="940" y="1014"/>
                  </a:lnTo>
                  <a:lnTo>
                    <a:pt x="934" y="1017"/>
                  </a:lnTo>
                  <a:lnTo>
                    <a:pt x="932" y="1021"/>
                  </a:lnTo>
                  <a:lnTo>
                    <a:pt x="927" y="1026"/>
                  </a:lnTo>
                  <a:lnTo>
                    <a:pt x="924" y="1030"/>
                  </a:lnTo>
                  <a:lnTo>
                    <a:pt x="923" y="1034"/>
                  </a:lnTo>
                  <a:lnTo>
                    <a:pt x="923" y="1039"/>
                  </a:lnTo>
                  <a:lnTo>
                    <a:pt x="917" y="1039"/>
                  </a:lnTo>
                  <a:lnTo>
                    <a:pt x="913" y="1039"/>
                  </a:lnTo>
                  <a:lnTo>
                    <a:pt x="907" y="1039"/>
                  </a:lnTo>
                  <a:lnTo>
                    <a:pt x="902" y="1039"/>
                  </a:lnTo>
                  <a:lnTo>
                    <a:pt x="898" y="1039"/>
                  </a:lnTo>
                  <a:lnTo>
                    <a:pt x="894" y="1039"/>
                  </a:lnTo>
                  <a:lnTo>
                    <a:pt x="889" y="1039"/>
                  </a:lnTo>
                  <a:lnTo>
                    <a:pt x="886" y="1039"/>
                  </a:lnTo>
                  <a:lnTo>
                    <a:pt x="878" y="1040"/>
                  </a:lnTo>
                  <a:lnTo>
                    <a:pt x="869" y="1043"/>
                  </a:lnTo>
                  <a:lnTo>
                    <a:pt x="863" y="1046"/>
                  </a:lnTo>
                  <a:lnTo>
                    <a:pt x="857" y="1052"/>
                  </a:lnTo>
                  <a:lnTo>
                    <a:pt x="853" y="1058"/>
                  </a:lnTo>
                  <a:lnTo>
                    <a:pt x="850" y="1065"/>
                  </a:lnTo>
                  <a:lnTo>
                    <a:pt x="846" y="1072"/>
                  </a:lnTo>
                  <a:lnTo>
                    <a:pt x="841" y="1079"/>
                  </a:lnTo>
                  <a:lnTo>
                    <a:pt x="837" y="1085"/>
                  </a:lnTo>
                  <a:lnTo>
                    <a:pt x="833" y="1090"/>
                  </a:lnTo>
                  <a:lnTo>
                    <a:pt x="828" y="1093"/>
                  </a:lnTo>
                  <a:lnTo>
                    <a:pt x="824" y="1095"/>
                  </a:lnTo>
                  <a:lnTo>
                    <a:pt x="820" y="1098"/>
                  </a:lnTo>
                  <a:lnTo>
                    <a:pt x="815" y="1103"/>
                  </a:lnTo>
                  <a:lnTo>
                    <a:pt x="811" y="1107"/>
                  </a:lnTo>
                  <a:lnTo>
                    <a:pt x="808" y="1114"/>
                  </a:lnTo>
                  <a:lnTo>
                    <a:pt x="805" y="1113"/>
                  </a:lnTo>
                  <a:lnTo>
                    <a:pt x="801" y="1113"/>
                  </a:lnTo>
                  <a:lnTo>
                    <a:pt x="798" y="1113"/>
                  </a:lnTo>
                  <a:lnTo>
                    <a:pt x="795" y="1113"/>
                  </a:lnTo>
                  <a:lnTo>
                    <a:pt x="793" y="1113"/>
                  </a:lnTo>
                  <a:lnTo>
                    <a:pt x="791" y="1113"/>
                  </a:lnTo>
                  <a:lnTo>
                    <a:pt x="788" y="1114"/>
                  </a:lnTo>
                  <a:lnTo>
                    <a:pt x="785" y="1114"/>
                  </a:lnTo>
                  <a:lnTo>
                    <a:pt x="783" y="1113"/>
                  </a:lnTo>
                  <a:lnTo>
                    <a:pt x="780" y="1113"/>
                  </a:lnTo>
                  <a:lnTo>
                    <a:pt x="779" y="1111"/>
                  </a:lnTo>
                  <a:lnTo>
                    <a:pt x="777" y="1110"/>
                  </a:lnTo>
                  <a:lnTo>
                    <a:pt x="776" y="1109"/>
                  </a:lnTo>
                  <a:lnTo>
                    <a:pt x="776" y="1107"/>
                  </a:lnTo>
                  <a:lnTo>
                    <a:pt x="775" y="1104"/>
                  </a:lnTo>
                  <a:lnTo>
                    <a:pt x="775" y="1101"/>
                  </a:lnTo>
                  <a:lnTo>
                    <a:pt x="776" y="1098"/>
                  </a:lnTo>
                  <a:lnTo>
                    <a:pt x="777" y="1094"/>
                  </a:lnTo>
                  <a:lnTo>
                    <a:pt x="780" y="1088"/>
                  </a:lnTo>
                  <a:lnTo>
                    <a:pt x="785" y="1084"/>
                  </a:lnTo>
                  <a:lnTo>
                    <a:pt x="789" y="1079"/>
                  </a:lnTo>
                  <a:lnTo>
                    <a:pt x="792" y="1075"/>
                  </a:lnTo>
                  <a:lnTo>
                    <a:pt x="795" y="1072"/>
                  </a:lnTo>
                  <a:lnTo>
                    <a:pt x="798" y="1069"/>
                  </a:lnTo>
                  <a:lnTo>
                    <a:pt x="801" y="1065"/>
                  </a:lnTo>
                  <a:lnTo>
                    <a:pt x="802" y="1061"/>
                  </a:lnTo>
                  <a:lnTo>
                    <a:pt x="802" y="1055"/>
                  </a:lnTo>
                  <a:lnTo>
                    <a:pt x="804" y="1050"/>
                  </a:lnTo>
                  <a:lnTo>
                    <a:pt x="804" y="1046"/>
                  </a:lnTo>
                  <a:lnTo>
                    <a:pt x="804" y="1040"/>
                  </a:lnTo>
                  <a:lnTo>
                    <a:pt x="804" y="1036"/>
                  </a:lnTo>
                  <a:lnTo>
                    <a:pt x="805" y="1030"/>
                  </a:lnTo>
                  <a:lnTo>
                    <a:pt x="808" y="1024"/>
                  </a:lnTo>
                  <a:lnTo>
                    <a:pt x="812" y="1020"/>
                  </a:lnTo>
                  <a:lnTo>
                    <a:pt x="817" y="1014"/>
                  </a:lnTo>
                  <a:lnTo>
                    <a:pt x="820" y="1010"/>
                  </a:lnTo>
                  <a:lnTo>
                    <a:pt x="824" y="1004"/>
                  </a:lnTo>
                  <a:lnTo>
                    <a:pt x="828" y="998"/>
                  </a:lnTo>
                  <a:lnTo>
                    <a:pt x="830" y="991"/>
                  </a:lnTo>
                  <a:lnTo>
                    <a:pt x="831" y="982"/>
                  </a:lnTo>
                  <a:lnTo>
                    <a:pt x="830" y="978"/>
                  </a:lnTo>
                  <a:lnTo>
                    <a:pt x="828" y="972"/>
                  </a:lnTo>
                  <a:lnTo>
                    <a:pt x="827" y="965"/>
                  </a:lnTo>
                  <a:lnTo>
                    <a:pt x="825" y="957"/>
                  </a:lnTo>
                  <a:lnTo>
                    <a:pt x="823" y="950"/>
                  </a:lnTo>
                  <a:lnTo>
                    <a:pt x="821" y="944"/>
                  </a:lnTo>
                  <a:lnTo>
                    <a:pt x="820" y="940"/>
                  </a:lnTo>
                  <a:lnTo>
                    <a:pt x="818" y="939"/>
                  </a:lnTo>
                  <a:lnTo>
                    <a:pt x="818" y="939"/>
                  </a:lnTo>
                  <a:lnTo>
                    <a:pt x="818" y="936"/>
                  </a:lnTo>
                  <a:lnTo>
                    <a:pt x="818" y="934"/>
                  </a:lnTo>
                  <a:lnTo>
                    <a:pt x="818" y="933"/>
                  </a:lnTo>
                  <a:lnTo>
                    <a:pt x="818" y="930"/>
                  </a:lnTo>
                  <a:lnTo>
                    <a:pt x="820" y="927"/>
                  </a:lnTo>
                  <a:lnTo>
                    <a:pt x="820" y="923"/>
                  </a:lnTo>
                  <a:lnTo>
                    <a:pt x="821" y="920"/>
                  </a:lnTo>
                  <a:lnTo>
                    <a:pt x="821" y="917"/>
                  </a:lnTo>
                  <a:lnTo>
                    <a:pt x="823" y="914"/>
                  </a:lnTo>
                  <a:lnTo>
                    <a:pt x="824" y="911"/>
                  </a:lnTo>
                  <a:lnTo>
                    <a:pt x="825" y="908"/>
                  </a:lnTo>
                  <a:lnTo>
                    <a:pt x="825" y="904"/>
                  </a:lnTo>
                  <a:lnTo>
                    <a:pt x="827" y="901"/>
                  </a:lnTo>
                  <a:lnTo>
                    <a:pt x="828" y="898"/>
                  </a:lnTo>
                  <a:lnTo>
                    <a:pt x="828" y="895"/>
                  </a:lnTo>
                  <a:lnTo>
                    <a:pt x="830" y="891"/>
                  </a:lnTo>
                  <a:lnTo>
                    <a:pt x="830" y="888"/>
                  </a:lnTo>
                  <a:lnTo>
                    <a:pt x="831" y="885"/>
                  </a:lnTo>
                  <a:lnTo>
                    <a:pt x="831" y="882"/>
                  </a:lnTo>
                  <a:lnTo>
                    <a:pt x="830" y="876"/>
                  </a:lnTo>
                  <a:lnTo>
                    <a:pt x="828" y="872"/>
                  </a:lnTo>
                  <a:lnTo>
                    <a:pt x="824" y="866"/>
                  </a:lnTo>
                  <a:lnTo>
                    <a:pt x="821" y="863"/>
                  </a:lnTo>
                  <a:lnTo>
                    <a:pt x="818" y="859"/>
                  </a:lnTo>
                  <a:lnTo>
                    <a:pt x="815" y="854"/>
                  </a:lnTo>
                  <a:lnTo>
                    <a:pt x="812" y="851"/>
                  </a:lnTo>
                  <a:lnTo>
                    <a:pt x="812" y="848"/>
                  </a:lnTo>
                  <a:lnTo>
                    <a:pt x="811" y="848"/>
                  </a:lnTo>
                  <a:lnTo>
                    <a:pt x="809" y="847"/>
                  </a:lnTo>
                  <a:lnTo>
                    <a:pt x="807" y="847"/>
                  </a:lnTo>
                  <a:lnTo>
                    <a:pt x="805" y="846"/>
                  </a:lnTo>
                  <a:lnTo>
                    <a:pt x="804" y="846"/>
                  </a:lnTo>
                  <a:lnTo>
                    <a:pt x="802" y="844"/>
                  </a:lnTo>
                  <a:lnTo>
                    <a:pt x="801" y="844"/>
                  </a:lnTo>
                  <a:lnTo>
                    <a:pt x="801" y="843"/>
                  </a:lnTo>
                  <a:lnTo>
                    <a:pt x="802" y="840"/>
                  </a:lnTo>
                  <a:lnTo>
                    <a:pt x="802" y="838"/>
                  </a:lnTo>
                  <a:lnTo>
                    <a:pt x="805" y="838"/>
                  </a:lnTo>
                  <a:lnTo>
                    <a:pt x="807" y="837"/>
                  </a:lnTo>
                  <a:lnTo>
                    <a:pt x="809" y="837"/>
                  </a:lnTo>
                  <a:lnTo>
                    <a:pt x="812" y="837"/>
                  </a:lnTo>
                  <a:lnTo>
                    <a:pt x="814" y="835"/>
                  </a:lnTo>
                  <a:lnTo>
                    <a:pt x="817" y="835"/>
                  </a:lnTo>
                  <a:lnTo>
                    <a:pt x="820" y="841"/>
                  </a:lnTo>
                  <a:lnTo>
                    <a:pt x="825" y="846"/>
                  </a:lnTo>
                  <a:lnTo>
                    <a:pt x="831" y="850"/>
                  </a:lnTo>
                  <a:lnTo>
                    <a:pt x="837" y="854"/>
                  </a:lnTo>
                  <a:lnTo>
                    <a:pt x="843" y="859"/>
                  </a:lnTo>
                  <a:lnTo>
                    <a:pt x="847" y="863"/>
                  </a:lnTo>
                  <a:lnTo>
                    <a:pt x="850" y="869"/>
                  </a:lnTo>
                  <a:lnTo>
                    <a:pt x="852" y="875"/>
                  </a:lnTo>
                  <a:lnTo>
                    <a:pt x="855" y="875"/>
                  </a:lnTo>
                  <a:lnTo>
                    <a:pt x="856" y="873"/>
                  </a:lnTo>
                  <a:lnTo>
                    <a:pt x="857" y="873"/>
                  </a:lnTo>
                  <a:lnTo>
                    <a:pt x="859" y="872"/>
                  </a:lnTo>
                  <a:lnTo>
                    <a:pt x="859" y="870"/>
                  </a:lnTo>
                  <a:lnTo>
                    <a:pt x="862" y="870"/>
                  </a:lnTo>
                  <a:lnTo>
                    <a:pt x="863" y="870"/>
                  </a:lnTo>
                  <a:lnTo>
                    <a:pt x="865" y="869"/>
                  </a:lnTo>
                  <a:lnTo>
                    <a:pt x="869" y="872"/>
                  </a:lnTo>
                  <a:lnTo>
                    <a:pt x="872" y="873"/>
                  </a:lnTo>
                  <a:lnTo>
                    <a:pt x="875" y="875"/>
                  </a:lnTo>
                  <a:lnTo>
                    <a:pt x="878" y="878"/>
                  </a:lnTo>
                  <a:lnTo>
                    <a:pt x="881" y="879"/>
                  </a:lnTo>
                  <a:lnTo>
                    <a:pt x="885" y="880"/>
                  </a:lnTo>
                  <a:lnTo>
                    <a:pt x="889" y="880"/>
                  </a:lnTo>
                  <a:lnTo>
                    <a:pt x="894" y="882"/>
                  </a:lnTo>
                  <a:lnTo>
                    <a:pt x="897" y="882"/>
                  </a:lnTo>
                  <a:lnTo>
                    <a:pt x="900" y="880"/>
                  </a:lnTo>
                  <a:lnTo>
                    <a:pt x="902" y="880"/>
                  </a:lnTo>
                  <a:lnTo>
                    <a:pt x="904" y="879"/>
                  </a:lnTo>
                  <a:lnTo>
                    <a:pt x="905" y="879"/>
                  </a:lnTo>
                  <a:lnTo>
                    <a:pt x="907" y="878"/>
                  </a:lnTo>
                  <a:lnTo>
                    <a:pt x="907" y="876"/>
                  </a:lnTo>
                  <a:lnTo>
                    <a:pt x="908" y="873"/>
                  </a:lnTo>
                  <a:lnTo>
                    <a:pt x="907" y="869"/>
                  </a:lnTo>
                  <a:lnTo>
                    <a:pt x="905" y="864"/>
                  </a:lnTo>
                  <a:lnTo>
                    <a:pt x="902" y="862"/>
                  </a:lnTo>
                  <a:lnTo>
                    <a:pt x="900" y="859"/>
                  </a:lnTo>
                  <a:lnTo>
                    <a:pt x="897" y="857"/>
                  </a:lnTo>
                  <a:lnTo>
                    <a:pt x="894" y="854"/>
                  </a:lnTo>
                  <a:lnTo>
                    <a:pt x="891" y="853"/>
                  </a:lnTo>
                  <a:lnTo>
                    <a:pt x="888" y="850"/>
                  </a:lnTo>
                  <a:lnTo>
                    <a:pt x="891" y="850"/>
                  </a:lnTo>
                  <a:lnTo>
                    <a:pt x="894" y="848"/>
                  </a:lnTo>
                  <a:lnTo>
                    <a:pt x="895" y="848"/>
                  </a:lnTo>
                  <a:lnTo>
                    <a:pt x="898" y="847"/>
                  </a:lnTo>
                  <a:lnTo>
                    <a:pt x="900" y="846"/>
                  </a:lnTo>
                  <a:lnTo>
                    <a:pt x="902" y="844"/>
                  </a:lnTo>
                  <a:lnTo>
                    <a:pt x="902" y="843"/>
                  </a:lnTo>
                  <a:lnTo>
                    <a:pt x="902" y="841"/>
                  </a:lnTo>
                  <a:lnTo>
                    <a:pt x="902" y="838"/>
                  </a:lnTo>
                  <a:lnTo>
                    <a:pt x="901" y="835"/>
                  </a:lnTo>
                  <a:lnTo>
                    <a:pt x="900" y="832"/>
                  </a:lnTo>
                  <a:lnTo>
                    <a:pt x="898" y="831"/>
                  </a:lnTo>
                  <a:lnTo>
                    <a:pt x="895" y="828"/>
                  </a:lnTo>
                  <a:lnTo>
                    <a:pt x="894" y="827"/>
                  </a:lnTo>
                  <a:lnTo>
                    <a:pt x="891" y="825"/>
                  </a:lnTo>
                  <a:lnTo>
                    <a:pt x="891" y="825"/>
                  </a:lnTo>
                  <a:lnTo>
                    <a:pt x="886" y="822"/>
                  </a:lnTo>
                  <a:lnTo>
                    <a:pt x="882" y="818"/>
                  </a:lnTo>
                  <a:lnTo>
                    <a:pt x="878" y="815"/>
                  </a:lnTo>
                  <a:lnTo>
                    <a:pt x="875" y="811"/>
                  </a:lnTo>
                  <a:lnTo>
                    <a:pt x="872" y="806"/>
                  </a:lnTo>
                  <a:lnTo>
                    <a:pt x="868" y="802"/>
                  </a:lnTo>
                  <a:lnTo>
                    <a:pt x="863" y="798"/>
                  </a:lnTo>
                  <a:lnTo>
                    <a:pt x="860" y="793"/>
                  </a:lnTo>
                  <a:lnTo>
                    <a:pt x="856" y="790"/>
                  </a:lnTo>
                  <a:lnTo>
                    <a:pt x="852" y="786"/>
                  </a:lnTo>
                  <a:lnTo>
                    <a:pt x="847" y="783"/>
                  </a:lnTo>
                  <a:lnTo>
                    <a:pt x="843" y="780"/>
                  </a:lnTo>
                  <a:lnTo>
                    <a:pt x="839" y="779"/>
                  </a:lnTo>
                  <a:lnTo>
                    <a:pt x="833" y="777"/>
                  </a:lnTo>
                  <a:lnTo>
                    <a:pt x="827" y="776"/>
                  </a:lnTo>
                  <a:lnTo>
                    <a:pt x="821" y="776"/>
                  </a:lnTo>
                  <a:lnTo>
                    <a:pt x="740" y="776"/>
                  </a:lnTo>
                  <a:lnTo>
                    <a:pt x="738" y="777"/>
                  </a:lnTo>
                  <a:lnTo>
                    <a:pt x="734" y="779"/>
                  </a:lnTo>
                  <a:lnTo>
                    <a:pt x="728" y="780"/>
                  </a:lnTo>
                  <a:lnTo>
                    <a:pt x="722" y="782"/>
                  </a:lnTo>
                  <a:lnTo>
                    <a:pt x="716" y="782"/>
                  </a:lnTo>
                  <a:lnTo>
                    <a:pt x="711" y="783"/>
                  </a:lnTo>
                  <a:lnTo>
                    <a:pt x="705" y="783"/>
                  </a:lnTo>
                  <a:lnTo>
                    <a:pt x="702" y="785"/>
                  </a:lnTo>
                  <a:lnTo>
                    <a:pt x="638" y="785"/>
                  </a:lnTo>
                  <a:lnTo>
                    <a:pt x="638" y="782"/>
                  </a:lnTo>
                  <a:lnTo>
                    <a:pt x="638" y="779"/>
                  </a:lnTo>
                  <a:lnTo>
                    <a:pt x="638" y="777"/>
                  </a:lnTo>
                  <a:lnTo>
                    <a:pt x="638" y="774"/>
                  </a:lnTo>
                  <a:lnTo>
                    <a:pt x="638" y="774"/>
                  </a:lnTo>
                  <a:lnTo>
                    <a:pt x="638" y="773"/>
                  </a:lnTo>
                  <a:lnTo>
                    <a:pt x="638" y="771"/>
                  </a:lnTo>
                  <a:lnTo>
                    <a:pt x="638" y="770"/>
                  </a:lnTo>
                  <a:lnTo>
                    <a:pt x="634" y="770"/>
                  </a:lnTo>
                  <a:lnTo>
                    <a:pt x="631" y="771"/>
                  </a:lnTo>
                  <a:lnTo>
                    <a:pt x="628" y="774"/>
                  </a:lnTo>
                  <a:lnTo>
                    <a:pt x="625" y="776"/>
                  </a:lnTo>
                  <a:lnTo>
                    <a:pt x="622" y="777"/>
                  </a:lnTo>
                  <a:lnTo>
                    <a:pt x="619" y="779"/>
                  </a:lnTo>
                  <a:lnTo>
                    <a:pt x="615" y="780"/>
                  </a:lnTo>
                  <a:lnTo>
                    <a:pt x="612" y="780"/>
                  </a:lnTo>
                  <a:lnTo>
                    <a:pt x="610" y="779"/>
                  </a:lnTo>
                  <a:lnTo>
                    <a:pt x="610" y="777"/>
                  </a:lnTo>
                  <a:lnTo>
                    <a:pt x="610" y="776"/>
                  </a:lnTo>
                  <a:lnTo>
                    <a:pt x="612" y="774"/>
                  </a:lnTo>
                  <a:lnTo>
                    <a:pt x="610" y="769"/>
                  </a:lnTo>
                  <a:lnTo>
                    <a:pt x="610" y="766"/>
                  </a:lnTo>
                  <a:lnTo>
                    <a:pt x="610" y="761"/>
                  </a:lnTo>
                  <a:lnTo>
                    <a:pt x="610" y="760"/>
                  </a:lnTo>
                  <a:lnTo>
                    <a:pt x="610" y="757"/>
                  </a:lnTo>
                  <a:lnTo>
                    <a:pt x="610" y="754"/>
                  </a:lnTo>
                  <a:lnTo>
                    <a:pt x="612" y="750"/>
                  </a:lnTo>
                  <a:lnTo>
                    <a:pt x="612" y="745"/>
                  </a:lnTo>
                  <a:lnTo>
                    <a:pt x="609" y="745"/>
                  </a:lnTo>
                  <a:lnTo>
                    <a:pt x="606" y="744"/>
                  </a:lnTo>
                  <a:lnTo>
                    <a:pt x="603" y="744"/>
                  </a:lnTo>
                  <a:lnTo>
                    <a:pt x="600" y="742"/>
                  </a:lnTo>
                  <a:lnTo>
                    <a:pt x="599" y="741"/>
                  </a:lnTo>
                  <a:lnTo>
                    <a:pt x="596" y="740"/>
                  </a:lnTo>
                  <a:lnTo>
                    <a:pt x="594" y="737"/>
                  </a:lnTo>
                  <a:lnTo>
                    <a:pt x="594" y="734"/>
                  </a:lnTo>
                  <a:lnTo>
                    <a:pt x="594" y="731"/>
                  </a:lnTo>
                  <a:lnTo>
                    <a:pt x="594" y="728"/>
                  </a:lnTo>
                  <a:lnTo>
                    <a:pt x="596" y="726"/>
                  </a:lnTo>
                  <a:lnTo>
                    <a:pt x="597" y="725"/>
                  </a:lnTo>
                  <a:lnTo>
                    <a:pt x="597" y="722"/>
                  </a:lnTo>
                  <a:lnTo>
                    <a:pt x="599" y="721"/>
                  </a:lnTo>
                  <a:lnTo>
                    <a:pt x="599" y="719"/>
                  </a:lnTo>
                  <a:lnTo>
                    <a:pt x="599" y="716"/>
                  </a:lnTo>
                  <a:lnTo>
                    <a:pt x="599" y="713"/>
                  </a:lnTo>
                  <a:lnTo>
                    <a:pt x="596" y="709"/>
                  </a:lnTo>
                  <a:lnTo>
                    <a:pt x="593" y="706"/>
                  </a:lnTo>
                  <a:lnTo>
                    <a:pt x="589" y="705"/>
                  </a:lnTo>
                  <a:lnTo>
                    <a:pt x="584" y="702"/>
                  </a:lnTo>
                  <a:lnTo>
                    <a:pt x="581" y="700"/>
                  </a:lnTo>
                  <a:lnTo>
                    <a:pt x="578" y="699"/>
                  </a:lnTo>
                  <a:lnTo>
                    <a:pt x="575" y="697"/>
                  </a:lnTo>
                  <a:lnTo>
                    <a:pt x="573" y="694"/>
                  </a:lnTo>
                  <a:lnTo>
                    <a:pt x="571" y="689"/>
                  </a:lnTo>
                  <a:lnTo>
                    <a:pt x="571" y="684"/>
                  </a:lnTo>
                  <a:lnTo>
                    <a:pt x="571" y="678"/>
                  </a:lnTo>
                  <a:lnTo>
                    <a:pt x="570" y="674"/>
                  </a:lnTo>
                  <a:lnTo>
                    <a:pt x="568" y="670"/>
                  </a:lnTo>
                  <a:lnTo>
                    <a:pt x="567" y="667"/>
                  </a:lnTo>
                  <a:lnTo>
                    <a:pt x="562" y="665"/>
                  </a:lnTo>
                  <a:lnTo>
                    <a:pt x="559" y="665"/>
                  </a:lnTo>
                  <a:lnTo>
                    <a:pt x="557" y="667"/>
                  </a:lnTo>
                  <a:lnTo>
                    <a:pt x="554" y="668"/>
                  </a:lnTo>
                  <a:lnTo>
                    <a:pt x="552" y="670"/>
                  </a:lnTo>
                  <a:lnTo>
                    <a:pt x="549" y="671"/>
                  </a:lnTo>
                  <a:lnTo>
                    <a:pt x="546" y="673"/>
                  </a:lnTo>
                  <a:lnTo>
                    <a:pt x="543" y="674"/>
                  </a:lnTo>
                  <a:lnTo>
                    <a:pt x="541" y="674"/>
                  </a:lnTo>
                  <a:lnTo>
                    <a:pt x="532" y="674"/>
                  </a:lnTo>
                  <a:lnTo>
                    <a:pt x="523" y="673"/>
                  </a:lnTo>
                  <a:lnTo>
                    <a:pt x="516" y="671"/>
                  </a:lnTo>
                  <a:lnTo>
                    <a:pt x="510" y="668"/>
                  </a:lnTo>
                  <a:lnTo>
                    <a:pt x="504" y="665"/>
                  </a:lnTo>
                  <a:lnTo>
                    <a:pt x="501" y="661"/>
                  </a:lnTo>
                  <a:lnTo>
                    <a:pt x="497" y="657"/>
                  </a:lnTo>
                  <a:lnTo>
                    <a:pt x="494" y="651"/>
                  </a:lnTo>
                  <a:lnTo>
                    <a:pt x="491" y="647"/>
                  </a:lnTo>
                  <a:lnTo>
                    <a:pt x="490" y="641"/>
                  </a:lnTo>
                  <a:lnTo>
                    <a:pt x="488" y="636"/>
                  </a:lnTo>
                  <a:lnTo>
                    <a:pt x="487" y="631"/>
                  </a:lnTo>
                  <a:lnTo>
                    <a:pt x="485" y="626"/>
                  </a:lnTo>
                  <a:lnTo>
                    <a:pt x="482" y="622"/>
                  </a:lnTo>
                  <a:lnTo>
                    <a:pt x="480" y="619"/>
                  </a:lnTo>
                  <a:lnTo>
                    <a:pt x="475" y="617"/>
                  </a:lnTo>
                  <a:lnTo>
                    <a:pt x="468" y="619"/>
                  </a:lnTo>
                  <a:lnTo>
                    <a:pt x="462" y="620"/>
                  </a:lnTo>
                  <a:lnTo>
                    <a:pt x="456" y="620"/>
                  </a:lnTo>
                  <a:lnTo>
                    <a:pt x="450" y="623"/>
                  </a:lnTo>
                  <a:lnTo>
                    <a:pt x="445" y="625"/>
                  </a:lnTo>
                  <a:lnTo>
                    <a:pt x="440" y="626"/>
                  </a:lnTo>
                  <a:lnTo>
                    <a:pt x="434" y="628"/>
                  </a:lnTo>
                  <a:lnTo>
                    <a:pt x="429" y="628"/>
                  </a:lnTo>
                  <a:lnTo>
                    <a:pt x="424" y="628"/>
                  </a:lnTo>
                  <a:lnTo>
                    <a:pt x="421" y="626"/>
                  </a:lnTo>
                  <a:lnTo>
                    <a:pt x="418" y="626"/>
                  </a:lnTo>
                  <a:lnTo>
                    <a:pt x="416" y="625"/>
                  </a:lnTo>
                  <a:lnTo>
                    <a:pt x="411" y="623"/>
                  </a:lnTo>
                  <a:lnTo>
                    <a:pt x="410" y="622"/>
                  </a:lnTo>
                  <a:lnTo>
                    <a:pt x="407" y="620"/>
                  </a:lnTo>
                  <a:lnTo>
                    <a:pt x="404" y="617"/>
                  </a:lnTo>
                  <a:lnTo>
                    <a:pt x="387" y="617"/>
                  </a:lnTo>
                  <a:lnTo>
                    <a:pt x="387" y="629"/>
                  </a:lnTo>
                  <a:lnTo>
                    <a:pt x="388" y="631"/>
                  </a:lnTo>
                  <a:lnTo>
                    <a:pt x="389" y="633"/>
                  </a:lnTo>
                  <a:lnTo>
                    <a:pt x="391" y="635"/>
                  </a:lnTo>
                  <a:lnTo>
                    <a:pt x="391" y="638"/>
                  </a:lnTo>
                  <a:lnTo>
                    <a:pt x="391" y="641"/>
                  </a:lnTo>
                  <a:lnTo>
                    <a:pt x="389" y="644"/>
                  </a:lnTo>
                  <a:lnTo>
                    <a:pt x="388" y="644"/>
                  </a:lnTo>
                  <a:lnTo>
                    <a:pt x="385" y="645"/>
                  </a:lnTo>
                  <a:lnTo>
                    <a:pt x="384" y="645"/>
                  </a:lnTo>
                  <a:lnTo>
                    <a:pt x="381" y="644"/>
                  </a:lnTo>
                  <a:lnTo>
                    <a:pt x="379" y="642"/>
                  </a:lnTo>
                  <a:lnTo>
                    <a:pt x="378" y="642"/>
                  </a:lnTo>
                  <a:lnTo>
                    <a:pt x="376" y="641"/>
                  </a:lnTo>
                  <a:lnTo>
                    <a:pt x="375" y="639"/>
                  </a:lnTo>
                  <a:lnTo>
                    <a:pt x="373" y="638"/>
                  </a:lnTo>
                  <a:lnTo>
                    <a:pt x="372" y="638"/>
                  </a:lnTo>
                  <a:lnTo>
                    <a:pt x="371" y="639"/>
                  </a:lnTo>
                  <a:lnTo>
                    <a:pt x="369" y="641"/>
                  </a:lnTo>
                  <a:lnTo>
                    <a:pt x="368" y="642"/>
                  </a:lnTo>
                  <a:lnTo>
                    <a:pt x="368" y="645"/>
                  </a:lnTo>
                  <a:lnTo>
                    <a:pt x="368" y="648"/>
                  </a:lnTo>
                  <a:lnTo>
                    <a:pt x="369" y="649"/>
                  </a:lnTo>
                  <a:lnTo>
                    <a:pt x="371" y="652"/>
                  </a:lnTo>
                  <a:lnTo>
                    <a:pt x="372" y="654"/>
                  </a:lnTo>
                  <a:lnTo>
                    <a:pt x="366" y="655"/>
                  </a:lnTo>
                  <a:lnTo>
                    <a:pt x="362" y="655"/>
                  </a:lnTo>
                  <a:lnTo>
                    <a:pt x="355" y="657"/>
                  </a:lnTo>
                  <a:lnTo>
                    <a:pt x="350" y="658"/>
                  </a:lnTo>
                  <a:lnTo>
                    <a:pt x="344" y="660"/>
                  </a:lnTo>
                  <a:lnTo>
                    <a:pt x="340" y="662"/>
                  </a:lnTo>
                  <a:lnTo>
                    <a:pt x="337" y="665"/>
                  </a:lnTo>
                  <a:lnTo>
                    <a:pt x="336" y="670"/>
                  </a:lnTo>
                  <a:lnTo>
                    <a:pt x="336" y="671"/>
                  </a:lnTo>
                  <a:lnTo>
                    <a:pt x="336" y="673"/>
                  </a:lnTo>
                  <a:lnTo>
                    <a:pt x="336" y="674"/>
                  </a:lnTo>
                  <a:lnTo>
                    <a:pt x="336" y="676"/>
                  </a:lnTo>
                  <a:lnTo>
                    <a:pt x="336" y="677"/>
                  </a:lnTo>
                  <a:lnTo>
                    <a:pt x="336" y="678"/>
                  </a:lnTo>
                  <a:lnTo>
                    <a:pt x="336" y="680"/>
                  </a:lnTo>
                  <a:lnTo>
                    <a:pt x="336" y="680"/>
                  </a:lnTo>
                  <a:lnTo>
                    <a:pt x="336" y="684"/>
                  </a:lnTo>
                  <a:lnTo>
                    <a:pt x="336" y="689"/>
                  </a:lnTo>
                  <a:lnTo>
                    <a:pt x="334" y="694"/>
                  </a:lnTo>
                  <a:lnTo>
                    <a:pt x="331" y="699"/>
                  </a:lnTo>
                  <a:lnTo>
                    <a:pt x="328" y="702"/>
                  </a:lnTo>
                  <a:lnTo>
                    <a:pt x="324" y="705"/>
                  </a:lnTo>
                  <a:lnTo>
                    <a:pt x="318" y="706"/>
                  </a:lnTo>
                  <a:lnTo>
                    <a:pt x="311" y="708"/>
                  </a:lnTo>
                  <a:lnTo>
                    <a:pt x="307" y="708"/>
                  </a:lnTo>
                  <a:lnTo>
                    <a:pt x="302" y="706"/>
                  </a:lnTo>
                  <a:lnTo>
                    <a:pt x="298" y="706"/>
                  </a:lnTo>
                  <a:lnTo>
                    <a:pt x="295" y="705"/>
                  </a:lnTo>
                  <a:lnTo>
                    <a:pt x="292" y="705"/>
                  </a:lnTo>
                  <a:lnTo>
                    <a:pt x="288" y="703"/>
                  </a:lnTo>
                  <a:lnTo>
                    <a:pt x="283" y="703"/>
                  </a:lnTo>
                  <a:lnTo>
                    <a:pt x="280" y="705"/>
                  </a:lnTo>
                  <a:lnTo>
                    <a:pt x="282" y="705"/>
                  </a:lnTo>
                  <a:lnTo>
                    <a:pt x="279" y="705"/>
                  </a:lnTo>
                  <a:lnTo>
                    <a:pt x="276" y="705"/>
                  </a:lnTo>
                  <a:lnTo>
                    <a:pt x="275" y="703"/>
                  </a:lnTo>
                  <a:lnTo>
                    <a:pt x="273" y="703"/>
                  </a:lnTo>
                  <a:lnTo>
                    <a:pt x="270" y="703"/>
                  </a:lnTo>
                  <a:lnTo>
                    <a:pt x="269" y="703"/>
                  </a:lnTo>
                  <a:lnTo>
                    <a:pt x="267" y="703"/>
                  </a:lnTo>
                  <a:lnTo>
                    <a:pt x="264" y="703"/>
                  </a:lnTo>
                  <a:lnTo>
                    <a:pt x="263" y="703"/>
                  </a:lnTo>
                  <a:lnTo>
                    <a:pt x="262" y="703"/>
                  </a:lnTo>
                  <a:lnTo>
                    <a:pt x="259" y="703"/>
                  </a:lnTo>
                  <a:lnTo>
                    <a:pt x="257" y="702"/>
                  </a:lnTo>
                  <a:lnTo>
                    <a:pt x="256" y="702"/>
                  </a:lnTo>
                  <a:lnTo>
                    <a:pt x="254" y="700"/>
                  </a:lnTo>
                  <a:lnTo>
                    <a:pt x="253" y="699"/>
                  </a:lnTo>
                  <a:lnTo>
                    <a:pt x="251" y="697"/>
                  </a:lnTo>
                  <a:lnTo>
                    <a:pt x="247" y="699"/>
                  </a:lnTo>
                  <a:lnTo>
                    <a:pt x="243" y="700"/>
                  </a:lnTo>
                  <a:lnTo>
                    <a:pt x="240" y="703"/>
                  </a:lnTo>
                  <a:lnTo>
                    <a:pt x="235" y="706"/>
                  </a:lnTo>
                  <a:lnTo>
                    <a:pt x="232" y="710"/>
                  </a:lnTo>
                  <a:lnTo>
                    <a:pt x="228" y="712"/>
                  </a:lnTo>
                  <a:lnTo>
                    <a:pt x="224" y="715"/>
                  </a:lnTo>
                  <a:lnTo>
                    <a:pt x="218" y="715"/>
                  </a:lnTo>
                  <a:lnTo>
                    <a:pt x="214" y="715"/>
                  </a:lnTo>
                  <a:lnTo>
                    <a:pt x="209" y="712"/>
                  </a:lnTo>
                  <a:lnTo>
                    <a:pt x="205" y="709"/>
                  </a:lnTo>
                  <a:lnTo>
                    <a:pt x="202" y="706"/>
                  </a:lnTo>
                  <a:lnTo>
                    <a:pt x="198" y="703"/>
                  </a:lnTo>
                  <a:lnTo>
                    <a:pt x="193" y="700"/>
                  </a:lnTo>
                  <a:lnTo>
                    <a:pt x="189" y="697"/>
                  </a:lnTo>
                  <a:lnTo>
                    <a:pt x="183" y="697"/>
                  </a:lnTo>
                  <a:lnTo>
                    <a:pt x="182" y="697"/>
                  </a:lnTo>
                  <a:lnTo>
                    <a:pt x="180" y="697"/>
                  </a:lnTo>
                  <a:lnTo>
                    <a:pt x="179" y="699"/>
                  </a:lnTo>
                  <a:lnTo>
                    <a:pt x="179" y="699"/>
                  </a:lnTo>
                  <a:lnTo>
                    <a:pt x="177" y="700"/>
                  </a:lnTo>
                  <a:lnTo>
                    <a:pt x="176" y="700"/>
                  </a:lnTo>
                  <a:lnTo>
                    <a:pt x="174" y="702"/>
                  </a:lnTo>
                  <a:lnTo>
                    <a:pt x="173" y="702"/>
                  </a:lnTo>
                  <a:lnTo>
                    <a:pt x="169" y="700"/>
                  </a:lnTo>
                  <a:lnTo>
                    <a:pt x="164" y="697"/>
                  </a:lnTo>
                  <a:lnTo>
                    <a:pt x="158" y="693"/>
                  </a:lnTo>
                  <a:lnTo>
                    <a:pt x="154" y="687"/>
                  </a:lnTo>
                  <a:lnTo>
                    <a:pt x="148" y="683"/>
                  </a:lnTo>
                  <a:lnTo>
                    <a:pt x="144" y="678"/>
                  </a:lnTo>
                  <a:lnTo>
                    <a:pt x="139" y="676"/>
                  </a:lnTo>
                  <a:lnTo>
                    <a:pt x="134" y="674"/>
                  </a:lnTo>
                  <a:lnTo>
                    <a:pt x="128" y="674"/>
                  </a:lnTo>
                  <a:lnTo>
                    <a:pt x="125" y="676"/>
                  </a:lnTo>
                  <a:lnTo>
                    <a:pt x="122" y="678"/>
                  </a:lnTo>
                  <a:lnTo>
                    <a:pt x="119" y="681"/>
                  </a:lnTo>
                  <a:lnTo>
                    <a:pt x="118" y="684"/>
                  </a:lnTo>
                  <a:lnTo>
                    <a:pt x="115" y="687"/>
                  </a:lnTo>
                  <a:lnTo>
                    <a:pt x="112" y="689"/>
                  </a:lnTo>
                  <a:lnTo>
                    <a:pt x="107" y="689"/>
                  </a:lnTo>
                  <a:lnTo>
                    <a:pt x="106" y="689"/>
                  </a:lnTo>
                  <a:lnTo>
                    <a:pt x="103" y="689"/>
                  </a:lnTo>
                  <a:lnTo>
                    <a:pt x="99" y="689"/>
                  </a:lnTo>
                  <a:lnTo>
                    <a:pt x="96" y="687"/>
                  </a:lnTo>
                  <a:lnTo>
                    <a:pt x="90" y="687"/>
                  </a:lnTo>
                  <a:lnTo>
                    <a:pt x="86" y="686"/>
                  </a:lnTo>
                  <a:lnTo>
                    <a:pt x="80" y="684"/>
                  </a:lnTo>
                  <a:lnTo>
                    <a:pt x="75" y="683"/>
                  </a:lnTo>
                  <a:lnTo>
                    <a:pt x="70" y="681"/>
                  </a:lnTo>
                  <a:lnTo>
                    <a:pt x="64" y="680"/>
                  </a:lnTo>
                  <a:lnTo>
                    <a:pt x="60" y="680"/>
                  </a:lnTo>
                  <a:lnTo>
                    <a:pt x="55" y="678"/>
                  </a:lnTo>
                  <a:lnTo>
                    <a:pt x="51" y="677"/>
                  </a:lnTo>
                  <a:lnTo>
                    <a:pt x="48" y="676"/>
                  </a:lnTo>
                  <a:lnTo>
                    <a:pt x="46" y="674"/>
                  </a:lnTo>
                  <a:lnTo>
                    <a:pt x="45" y="674"/>
                  </a:lnTo>
                  <a:lnTo>
                    <a:pt x="42" y="668"/>
                  </a:lnTo>
                  <a:lnTo>
                    <a:pt x="39" y="661"/>
                  </a:lnTo>
                  <a:lnTo>
                    <a:pt x="39" y="654"/>
                  </a:lnTo>
                  <a:lnTo>
                    <a:pt x="38" y="647"/>
                  </a:lnTo>
                  <a:lnTo>
                    <a:pt x="35" y="639"/>
                  </a:lnTo>
                  <a:lnTo>
                    <a:pt x="32" y="632"/>
                  </a:lnTo>
                  <a:lnTo>
                    <a:pt x="25" y="628"/>
                  </a:lnTo>
                  <a:lnTo>
                    <a:pt x="16" y="626"/>
                  </a:lnTo>
                  <a:lnTo>
                    <a:pt x="0" y="353"/>
                  </a:lnTo>
                  <a:lnTo>
                    <a:pt x="0" y="353"/>
                  </a:lnTo>
                  <a:lnTo>
                    <a:pt x="1" y="352"/>
                  </a:lnTo>
                  <a:lnTo>
                    <a:pt x="4" y="349"/>
                  </a:lnTo>
                  <a:lnTo>
                    <a:pt x="6" y="346"/>
                  </a:lnTo>
                  <a:lnTo>
                    <a:pt x="9" y="341"/>
                  </a:lnTo>
                  <a:lnTo>
                    <a:pt x="13" y="337"/>
                  </a:lnTo>
                  <a:lnTo>
                    <a:pt x="17" y="331"/>
                  </a:lnTo>
                  <a:lnTo>
                    <a:pt x="23" y="325"/>
                  </a:lnTo>
                  <a:lnTo>
                    <a:pt x="29" y="318"/>
                  </a:lnTo>
                  <a:lnTo>
                    <a:pt x="35" y="309"/>
                  </a:lnTo>
                  <a:lnTo>
                    <a:pt x="42" y="302"/>
                  </a:lnTo>
                  <a:lnTo>
                    <a:pt x="48" y="292"/>
                  </a:lnTo>
                  <a:lnTo>
                    <a:pt x="57" y="282"/>
                  </a:lnTo>
                  <a:lnTo>
                    <a:pt x="64" y="272"/>
                  </a:lnTo>
                  <a:lnTo>
                    <a:pt x="73" y="260"/>
                  </a:lnTo>
                  <a:lnTo>
                    <a:pt x="81" y="248"/>
                  </a:lnTo>
                  <a:lnTo>
                    <a:pt x="90" y="237"/>
                  </a:lnTo>
                  <a:lnTo>
                    <a:pt x="99" y="224"/>
                  </a:lnTo>
                  <a:lnTo>
                    <a:pt x="109" y="211"/>
                  </a:lnTo>
                  <a:lnTo>
                    <a:pt x="119" y="196"/>
                  </a:lnTo>
                  <a:lnTo>
                    <a:pt x="128" y="182"/>
                  </a:lnTo>
                  <a:lnTo>
                    <a:pt x="138" y="167"/>
                  </a:lnTo>
                  <a:lnTo>
                    <a:pt x="148" y="153"/>
                  </a:lnTo>
                  <a:lnTo>
                    <a:pt x="158" y="137"/>
                  </a:lnTo>
                  <a:lnTo>
                    <a:pt x="169" y="121"/>
                  </a:lnTo>
                  <a:lnTo>
                    <a:pt x="180" y="105"/>
                  </a:lnTo>
                  <a:lnTo>
                    <a:pt x="190" y="87"/>
                  </a:lnTo>
                  <a:lnTo>
                    <a:pt x="200" y="71"/>
                  </a:lnTo>
                  <a:lnTo>
                    <a:pt x="211" y="54"/>
                  </a:lnTo>
                  <a:lnTo>
                    <a:pt x="221" y="36"/>
                  </a:lnTo>
                  <a:lnTo>
                    <a:pt x="231" y="19"/>
                  </a:lnTo>
                  <a:lnTo>
                    <a:pt x="241" y="0"/>
                  </a:lnTo>
                  <a:lnTo>
                    <a:pt x="247" y="4"/>
                  </a:lnTo>
                  <a:lnTo>
                    <a:pt x="253" y="7"/>
                  </a:lnTo>
                  <a:lnTo>
                    <a:pt x="259" y="10"/>
                  </a:lnTo>
                  <a:lnTo>
                    <a:pt x="264" y="13"/>
                  </a:lnTo>
                  <a:lnTo>
                    <a:pt x="270" y="16"/>
                  </a:lnTo>
                  <a:lnTo>
                    <a:pt x="276" y="19"/>
                  </a:lnTo>
                  <a:lnTo>
                    <a:pt x="282" y="22"/>
                  </a:lnTo>
                  <a:lnTo>
                    <a:pt x="288" y="23"/>
                  </a:lnTo>
                  <a:lnTo>
                    <a:pt x="292" y="26"/>
                  </a:lnTo>
                  <a:lnTo>
                    <a:pt x="296" y="30"/>
                  </a:lnTo>
                  <a:lnTo>
                    <a:pt x="301" y="35"/>
                  </a:lnTo>
                  <a:lnTo>
                    <a:pt x="304" y="38"/>
                  </a:lnTo>
                  <a:lnTo>
                    <a:pt x="307" y="42"/>
                  </a:lnTo>
                  <a:lnTo>
                    <a:pt x="309" y="46"/>
                  </a:lnTo>
                  <a:lnTo>
                    <a:pt x="314" y="51"/>
                  </a:lnTo>
                  <a:lnTo>
                    <a:pt x="317" y="54"/>
                  </a:lnTo>
                  <a:lnTo>
                    <a:pt x="320" y="55"/>
                  </a:lnTo>
                  <a:lnTo>
                    <a:pt x="323" y="57"/>
                  </a:lnTo>
                  <a:lnTo>
                    <a:pt x="325" y="57"/>
                  </a:lnTo>
                  <a:lnTo>
                    <a:pt x="328" y="58"/>
                  </a:lnTo>
                  <a:lnTo>
                    <a:pt x="331" y="60"/>
                  </a:lnTo>
                  <a:lnTo>
                    <a:pt x="336" y="60"/>
                  </a:lnTo>
                  <a:lnTo>
                    <a:pt x="340" y="61"/>
                  </a:lnTo>
                  <a:lnTo>
                    <a:pt x="343" y="61"/>
                  </a:lnTo>
                  <a:lnTo>
                    <a:pt x="347" y="62"/>
                  </a:lnTo>
                  <a:lnTo>
                    <a:pt x="352" y="62"/>
                  </a:lnTo>
                  <a:lnTo>
                    <a:pt x="355" y="64"/>
                  </a:lnTo>
                  <a:lnTo>
                    <a:pt x="359" y="64"/>
                  </a:lnTo>
                  <a:lnTo>
                    <a:pt x="362" y="64"/>
                  </a:lnTo>
                  <a:lnTo>
                    <a:pt x="365" y="65"/>
                  </a:lnTo>
                  <a:lnTo>
                    <a:pt x="368" y="65"/>
                  </a:lnTo>
                  <a:lnTo>
                    <a:pt x="371" y="67"/>
                  </a:lnTo>
                  <a:lnTo>
                    <a:pt x="398" y="67"/>
                  </a:lnTo>
                  <a:lnTo>
                    <a:pt x="403" y="68"/>
                  </a:lnTo>
                  <a:lnTo>
                    <a:pt x="405" y="71"/>
                  </a:lnTo>
                  <a:lnTo>
                    <a:pt x="408" y="73"/>
                  </a:lnTo>
                  <a:lnTo>
                    <a:pt x="411" y="74"/>
                  </a:lnTo>
                  <a:lnTo>
                    <a:pt x="414" y="76"/>
                  </a:lnTo>
                  <a:lnTo>
                    <a:pt x="417" y="78"/>
                  </a:lnTo>
                  <a:lnTo>
                    <a:pt x="420" y="80"/>
                  </a:lnTo>
                  <a:lnTo>
                    <a:pt x="423" y="81"/>
                  </a:lnTo>
                  <a:lnTo>
                    <a:pt x="426" y="83"/>
                  </a:lnTo>
                  <a:lnTo>
                    <a:pt x="429" y="83"/>
                  </a:lnTo>
                  <a:lnTo>
                    <a:pt x="433" y="84"/>
                  </a:lnTo>
                  <a:lnTo>
                    <a:pt x="436" y="86"/>
                  </a:lnTo>
                  <a:lnTo>
                    <a:pt x="440" y="86"/>
                  </a:lnTo>
                  <a:lnTo>
                    <a:pt x="443" y="87"/>
                  </a:lnTo>
                  <a:lnTo>
                    <a:pt x="448" y="87"/>
                  </a:lnTo>
                  <a:lnTo>
                    <a:pt x="452" y="87"/>
                  </a:lnTo>
                  <a:lnTo>
                    <a:pt x="458" y="87"/>
                  </a:lnTo>
                  <a:lnTo>
                    <a:pt x="462" y="87"/>
                  </a:lnTo>
                  <a:lnTo>
                    <a:pt x="468" y="86"/>
                  </a:lnTo>
                  <a:lnTo>
                    <a:pt x="472" y="86"/>
                  </a:lnTo>
                  <a:lnTo>
                    <a:pt x="478" y="84"/>
                  </a:lnTo>
                  <a:lnTo>
                    <a:pt x="482" y="83"/>
                  </a:lnTo>
                  <a:lnTo>
                    <a:pt x="488" y="81"/>
                  </a:lnTo>
                  <a:lnTo>
                    <a:pt x="493" y="80"/>
                  </a:lnTo>
                  <a:lnTo>
                    <a:pt x="497" y="78"/>
                  </a:lnTo>
                  <a:lnTo>
                    <a:pt x="503" y="77"/>
                  </a:lnTo>
                  <a:lnTo>
                    <a:pt x="507" y="76"/>
                  </a:lnTo>
                  <a:lnTo>
                    <a:pt x="513" y="74"/>
                  </a:lnTo>
                  <a:lnTo>
                    <a:pt x="517" y="74"/>
                  </a:lnTo>
                  <a:lnTo>
                    <a:pt x="523" y="73"/>
                  </a:lnTo>
                  <a:lnTo>
                    <a:pt x="527" y="73"/>
                  </a:lnTo>
                  <a:lnTo>
                    <a:pt x="533" y="73"/>
                  </a:lnTo>
                  <a:lnTo>
                    <a:pt x="541" y="73"/>
                  </a:lnTo>
                  <a:lnTo>
                    <a:pt x="548" y="74"/>
                  </a:lnTo>
                  <a:lnTo>
                    <a:pt x="555" y="76"/>
                  </a:lnTo>
                  <a:lnTo>
                    <a:pt x="561" y="77"/>
                  </a:lnTo>
                  <a:lnTo>
                    <a:pt x="567" y="80"/>
                  </a:lnTo>
                  <a:lnTo>
                    <a:pt x="571" y="84"/>
                  </a:lnTo>
                  <a:lnTo>
                    <a:pt x="574" y="89"/>
                  </a:lnTo>
                  <a:lnTo>
                    <a:pt x="575" y="94"/>
                  </a:lnTo>
                  <a:lnTo>
                    <a:pt x="575" y="99"/>
                  </a:lnTo>
                  <a:lnTo>
                    <a:pt x="575" y="102"/>
                  </a:lnTo>
                  <a:lnTo>
                    <a:pt x="575" y="103"/>
                  </a:lnTo>
                  <a:lnTo>
                    <a:pt x="575" y="106"/>
                  </a:lnTo>
                  <a:lnTo>
                    <a:pt x="575" y="107"/>
                  </a:lnTo>
                  <a:lnTo>
                    <a:pt x="575" y="109"/>
                  </a:lnTo>
                  <a:lnTo>
                    <a:pt x="575" y="110"/>
                  </a:lnTo>
                  <a:lnTo>
                    <a:pt x="575" y="113"/>
                  </a:lnTo>
                  <a:lnTo>
                    <a:pt x="575" y="119"/>
                  </a:lnTo>
                  <a:lnTo>
                    <a:pt x="577" y="126"/>
                  </a:lnTo>
                  <a:lnTo>
                    <a:pt x="578" y="132"/>
                  </a:lnTo>
                  <a:lnTo>
                    <a:pt x="581" y="138"/>
                  </a:lnTo>
                  <a:lnTo>
                    <a:pt x="584" y="142"/>
                  </a:lnTo>
                  <a:lnTo>
                    <a:pt x="587" y="148"/>
                  </a:lnTo>
                  <a:lnTo>
                    <a:pt x="590" y="154"/>
                  </a:lnTo>
                  <a:lnTo>
                    <a:pt x="594" y="160"/>
                  </a:lnTo>
                  <a:lnTo>
                    <a:pt x="597" y="166"/>
                  </a:lnTo>
                  <a:lnTo>
                    <a:pt x="600" y="171"/>
                  </a:lnTo>
                  <a:lnTo>
                    <a:pt x="605" y="177"/>
                  </a:lnTo>
                  <a:lnTo>
                    <a:pt x="607" y="183"/>
                  </a:lnTo>
                  <a:lnTo>
                    <a:pt x="609" y="189"/>
                  </a:lnTo>
                  <a:lnTo>
                    <a:pt x="610" y="195"/>
                  </a:lnTo>
                  <a:lnTo>
                    <a:pt x="612" y="202"/>
                  </a:lnTo>
                  <a:lnTo>
                    <a:pt x="612" y="209"/>
                  </a:lnTo>
                  <a:lnTo>
                    <a:pt x="612" y="212"/>
                  </a:lnTo>
                  <a:lnTo>
                    <a:pt x="612" y="214"/>
                  </a:lnTo>
                  <a:lnTo>
                    <a:pt x="612" y="216"/>
                  </a:lnTo>
                  <a:lnTo>
                    <a:pt x="610" y="218"/>
                  </a:lnTo>
                  <a:lnTo>
                    <a:pt x="609" y="221"/>
                  </a:lnTo>
                  <a:lnTo>
                    <a:pt x="609" y="224"/>
                  </a:lnTo>
                  <a:lnTo>
                    <a:pt x="609" y="225"/>
                  </a:lnTo>
                  <a:lnTo>
                    <a:pt x="609" y="228"/>
                  </a:lnTo>
                  <a:lnTo>
                    <a:pt x="609" y="234"/>
                  </a:lnTo>
                  <a:lnTo>
                    <a:pt x="612" y="240"/>
                  </a:lnTo>
                  <a:lnTo>
                    <a:pt x="613" y="243"/>
                  </a:lnTo>
                  <a:lnTo>
                    <a:pt x="618" y="247"/>
                  </a:lnTo>
                  <a:lnTo>
                    <a:pt x="622" y="248"/>
                  </a:lnTo>
                  <a:lnTo>
                    <a:pt x="626" y="251"/>
                  </a:lnTo>
                  <a:lnTo>
                    <a:pt x="631" y="253"/>
                  </a:lnTo>
                  <a:lnTo>
                    <a:pt x="635" y="256"/>
                  </a:lnTo>
                  <a:lnTo>
                    <a:pt x="639" y="259"/>
                  </a:lnTo>
                  <a:lnTo>
                    <a:pt x="644" y="261"/>
                  </a:lnTo>
                  <a:lnTo>
                    <a:pt x="647" y="264"/>
                  </a:lnTo>
                  <a:lnTo>
                    <a:pt x="651" y="267"/>
                  </a:lnTo>
                  <a:lnTo>
                    <a:pt x="654" y="270"/>
                  </a:lnTo>
                  <a:lnTo>
                    <a:pt x="657" y="273"/>
                  </a:lnTo>
                  <a:lnTo>
                    <a:pt x="660" y="276"/>
                  </a:lnTo>
                  <a:lnTo>
                    <a:pt x="661" y="279"/>
                  </a:lnTo>
                  <a:lnTo>
                    <a:pt x="664" y="282"/>
                  </a:lnTo>
                  <a:lnTo>
                    <a:pt x="667" y="285"/>
                  </a:lnTo>
                  <a:lnTo>
                    <a:pt x="670" y="288"/>
                  </a:lnTo>
                  <a:lnTo>
                    <a:pt x="673" y="291"/>
                  </a:lnTo>
                  <a:lnTo>
                    <a:pt x="677" y="293"/>
                  </a:lnTo>
                  <a:lnTo>
                    <a:pt x="682" y="296"/>
                  </a:lnTo>
                  <a:lnTo>
                    <a:pt x="686" y="299"/>
                  </a:lnTo>
                  <a:lnTo>
                    <a:pt x="692" y="301"/>
                  </a:lnTo>
                  <a:lnTo>
                    <a:pt x="696" y="302"/>
                  </a:lnTo>
                  <a:lnTo>
                    <a:pt x="702" y="304"/>
                  </a:lnTo>
                  <a:lnTo>
                    <a:pt x="706" y="307"/>
                  </a:lnTo>
                  <a:lnTo>
                    <a:pt x="709" y="309"/>
                  </a:lnTo>
                  <a:lnTo>
                    <a:pt x="714" y="314"/>
                  </a:lnTo>
                  <a:lnTo>
                    <a:pt x="716" y="317"/>
                  </a:lnTo>
                  <a:lnTo>
                    <a:pt x="719" y="321"/>
                  </a:lnTo>
                  <a:lnTo>
                    <a:pt x="724" y="324"/>
                  </a:lnTo>
                  <a:lnTo>
                    <a:pt x="727" y="328"/>
                  </a:lnTo>
                  <a:lnTo>
                    <a:pt x="730" y="331"/>
                  </a:lnTo>
                  <a:lnTo>
                    <a:pt x="732" y="336"/>
                  </a:lnTo>
                  <a:lnTo>
                    <a:pt x="737" y="338"/>
                  </a:lnTo>
                  <a:lnTo>
                    <a:pt x="740" y="341"/>
                  </a:lnTo>
                  <a:lnTo>
                    <a:pt x="745" y="343"/>
                  </a:lnTo>
                  <a:lnTo>
                    <a:pt x="750" y="344"/>
                  </a:lnTo>
                  <a:lnTo>
                    <a:pt x="754" y="344"/>
                  </a:lnTo>
                  <a:lnTo>
                    <a:pt x="760" y="344"/>
                  </a:lnTo>
                  <a:lnTo>
                    <a:pt x="764" y="343"/>
                  </a:lnTo>
                  <a:lnTo>
                    <a:pt x="767" y="341"/>
                  </a:lnTo>
                  <a:lnTo>
                    <a:pt x="770" y="340"/>
                  </a:lnTo>
                  <a:lnTo>
                    <a:pt x="772" y="337"/>
                  </a:lnTo>
                  <a:lnTo>
                    <a:pt x="772" y="336"/>
                  </a:lnTo>
                  <a:lnTo>
                    <a:pt x="773" y="331"/>
                  </a:lnTo>
                  <a:lnTo>
                    <a:pt x="773" y="328"/>
                  </a:lnTo>
                  <a:lnTo>
                    <a:pt x="773" y="325"/>
                  </a:lnTo>
                  <a:lnTo>
                    <a:pt x="773" y="324"/>
                  </a:lnTo>
                  <a:lnTo>
                    <a:pt x="773" y="323"/>
                  </a:lnTo>
                  <a:lnTo>
                    <a:pt x="773" y="321"/>
                  </a:lnTo>
                  <a:lnTo>
                    <a:pt x="773" y="320"/>
                  </a:lnTo>
                  <a:lnTo>
                    <a:pt x="773" y="318"/>
                  </a:lnTo>
                  <a:lnTo>
                    <a:pt x="773" y="317"/>
                  </a:lnTo>
                  <a:lnTo>
                    <a:pt x="773" y="315"/>
                  </a:lnTo>
                  <a:lnTo>
                    <a:pt x="776" y="312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4290840" y="3943440"/>
              <a:ext cx="1924200" cy="1768320"/>
            </a:xfrm>
            <a:custGeom>
              <a:avLst/>
              <a:gdLst/>
              <a:ahLst/>
              <a:rect l="l" t="t" r="r" b="b"/>
              <a:pathLst>
                <a:path w="1212" h="1114">
                  <a:moveTo>
                    <a:pt x="776" y="312"/>
                  </a:moveTo>
                  <a:lnTo>
                    <a:pt x="868" y="620"/>
                  </a:lnTo>
                  <a:lnTo>
                    <a:pt x="868" y="620"/>
                  </a:lnTo>
                  <a:lnTo>
                    <a:pt x="868" y="622"/>
                  </a:lnTo>
                  <a:lnTo>
                    <a:pt x="869" y="623"/>
                  </a:lnTo>
                  <a:lnTo>
                    <a:pt x="869" y="625"/>
                  </a:lnTo>
                  <a:lnTo>
                    <a:pt x="869" y="626"/>
                  </a:lnTo>
                  <a:lnTo>
                    <a:pt x="868" y="628"/>
                  </a:lnTo>
                  <a:lnTo>
                    <a:pt x="868" y="629"/>
                  </a:lnTo>
                  <a:lnTo>
                    <a:pt x="868" y="631"/>
                  </a:lnTo>
                  <a:lnTo>
                    <a:pt x="868" y="633"/>
                  </a:lnTo>
                  <a:lnTo>
                    <a:pt x="868" y="633"/>
                  </a:lnTo>
                  <a:lnTo>
                    <a:pt x="868" y="638"/>
                  </a:lnTo>
                  <a:lnTo>
                    <a:pt x="869" y="642"/>
                  </a:lnTo>
                  <a:lnTo>
                    <a:pt x="872" y="647"/>
                  </a:lnTo>
                  <a:lnTo>
                    <a:pt x="875" y="649"/>
                  </a:lnTo>
                  <a:lnTo>
                    <a:pt x="878" y="654"/>
                  </a:lnTo>
                  <a:lnTo>
                    <a:pt x="882" y="658"/>
                  </a:lnTo>
                  <a:lnTo>
                    <a:pt x="886" y="662"/>
                  </a:lnTo>
                  <a:lnTo>
                    <a:pt x="891" y="667"/>
                  </a:lnTo>
                  <a:lnTo>
                    <a:pt x="897" y="671"/>
                  </a:lnTo>
                  <a:lnTo>
                    <a:pt x="901" y="676"/>
                  </a:lnTo>
                  <a:lnTo>
                    <a:pt x="905" y="678"/>
                  </a:lnTo>
                  <a:lnTo>
                    <a:pt x="910" y="683"/>
                  </a:lnTo>
                  <a:lnTo>
                    <a:pt x="914" y="686"/>
                  </a:lnTo>
                  <a:lnTo>
                    <a:pt x="918" y="689"/>
                  </a:lnTo>
                  <a:lnTo>
                    <a:pt x="921" y="692"/>
                  </a:lnTo>
                  <a:lnTo>
                    <a:pt x="924" y="694"/>
                  </a:lnTo>
                  <a:lnTo>
                    <a:pt x="924" y="694"/>
                  </a:lnTo>
                  <a:lnTo>
                    <a:pt x="926" y="696"/>
                  </a:lnTo>
                  <a:lnTo>
                    <a:pt x="926" y="699"/>
                  </a:lnTo>
                  <a:lnTo>
                    <a:pt x="927" y="700"/>
                  </a:lnTo>
                  <a:lnTo>
                    <a:pt x="929" y="702"/>
                  </a:lnTo>
                  <a:lnTo>
                    <a:pt x="929" y="705"/>
                  </a:lnTo>
                  <a:lnTo>
                    <a:pt x="930" y="706"/>
                  </a:lnTo>
                  <a:lnTo>
                    <a:pt x="932" y="708"/>
                  </a:lnTo>
                  <a:lnTo>
                    <a:pt x="934" y="709"/>
                  </a:lnTo>
                  <a:lnTo>
                    <a:pt x="934" y="709"/>
                  </a:lnTo>
                  <a:lnTo>
                    <a:pt x="937" y="710"/>
                  </a:lnTo>
                  <a:lnTo>
                    <a:pt x="940" y="710"/>
                  </a:lnTo>
                  <a:lnTo>
                    <a:pt x="943" y="710"/>
                  </a:lnTo>
                  <a:lnTo>
                    <a:pt x="945" y="710"/>
                  </a:lnTo>
                  <a:lnTo>
                    <a:pt x="948" y="710"/>
                  </a:lnTo>
                  <a:lnTo>
                    <a:pt x="950" y="710"/>
                  </a:lnTo>
                  <a:lnTo>
                    <a:pt x="952" y="710"/>
                  </a:lnTo>
                  <a:lnTo>
                    <a:pt x="955" y="710"/>
                  </a:lnTo>
                  <a:lnTo>
                    <a:pt x="955" y="710"/>
                  </a:lnTo>
                  <a:lnTo>
                    <a:pt x="962" y="710"/>
                  </a:lnTo>
                  <a:lnTo>
                    <a:pt x="968" y="709"/>
                  </a:lnTo>
                  <a:lnTo>
                    <a:pt x="972" y="708"/>
                  </a:lnTo>
                  <a:lnTo>
                    <a:pt x="978" y="708"/>
                  </a:lnTo>
                  <a:lnTo>
                    <a:pt x="982" y="706"/>
                  </a:lnTo>
                  <a:lnTo>
                    <a:pt x="988" y="705"/>
                  </a:lnTo>
                  <a:lnTo>
                    <a:pt x="994" y="705"/>
                  </a:lnTo>
                  <a:lnTo>
                    <a:pt x="1000" y="705"/>
                  </a:lnTo>
                  <a:lnTo>
                    <a:pt x="1000" y="705"/>
                  </a:lnTo>
                  <a:lnTo>
                    <a:pt x="1006" y="705"/>
                  </a:lnTo>
                  <a:lnTo>
                    <a:pt x="1010" y="708"/>
                  </a:lnTo>
                  <a:lnTo>
                    <a:pt x="1014" y="710"/>
                  </a:lnTo>
                  <a:lnTo>
                    <a:pt x="1019" y="713"/>
                  </a:lnTo>
                  <a:lnTo>
                    <a:pt x="1022" y="716"/>
                  </a:lnTo>
                  <a:lnTo>
                    <a:pt x="1026" y="719"/>
                  </a:lnTo>
                  <a:lnTo>
                    <a:pt x="1030" y="722"/>
                  </a:lnTo>
                  <a:lnTo>
                    <a:pt x="1036" y="722"/>
                  </a:lnTo>
                  <a:lnTo>
                    <a:pt x="1036" y="722"/>
                  </a:lnTo>
                  <a:lnTo>
                    <a:pt x="1041" y="722"/>
                  </a:lnTo>
                  <a:lnTo>
                    <a:pt x="1045" y="722"/>
                  </a:lnTo>
                  <a:lnTo>
                    <a:pt x="1048" y="721"/>
                  </a:lnTo>
                  <a:lnTo>
                    <a:pt x="1052" y="721"/>
                  </a:lnTo>
                  <a:lnTo>
                    <a:pt x="1057" y="721"/>
                  </a:lnTo>
                  <a:lnTo>
                    <a:pt x="1059" y="722"/>
                  </a:lnTo>
                  <a:lnTo>
                    <a:pt x="1062" y="722"/>
                  </a:lnTo>
                  <a:lnTo>
                    <a:pt x="1065" y="725"/>
                  </a:lnTo>
                  <a:lnTo>
                    <a:pt x="1065" y="725"/>
                  </a:lnTo>
                  <a:lnTo>
                    <a:pt x="1067" y="726"/>
                  </a:lnTo>
                  <a:lnTo>
                    <a:pt x="1068" y="729"/>
                  </a:lnTo>
                  <a:lnTo>
                    <a:pt x="1070" y="732"/>
                  </a:lnTo>
                  <a:lnTo>
                    <a:pt x="1071" y="735"/>
                  </a:lnTo>
                  <a:lnTo>
                    <a:pt x="1074" y="737"/>
                  </a:lnTo>
                  <a:lnTo>
                    <a:pt x="1075" y="740"/>
                  </a:lnTo>
                  <a:lnTo>
                    <a:pt x="1078" y="741"/>
                  </a:lnTo>
                  <a:lnTo>
                    <a:pt x="1081" y="741"/>
                  </a:lnTo>
                  <a:lnTo>
                    <a:pt x="1081" y="741"/>
                  </a:lnTo>
                  <a:lnTo>
                    <a:pt x="1086" y="741"/>
                  </a:lnTo>
                  <a:lnTo>
                    <a:pt x="1088" y="741"/>
                  </a:lnTo>
                  <a:lnTo>
                    <a:pt x="1093" y="740"/>
                  </a:lnTo>
                  <a:lnTo>
                    <a:pt x="1096" y="737"/>
                  </a:lnTo>
                  <a:lnTo>
                    <a:pt x="1099" y="735"/>
                  </a:lnTo>
                  <a:lnTo>
                    <a:pt x="1102" y="734"/>
                  </a:lnTo>
                  <a:lnTo>
                    <a:pt x="1106" y="731"/>
                  </a:lnTo>
                  <a:lnTo>
                    <a:pt x="1109" y="729"/>
                  </a:lnTo>
                  <a:lnTo>
                    <a:pt x="1109" y="729"/>
                  </a:lnTo>
                  <a:lnTo>
                    <a:pt x="1110" y="732"/>
                  </a:lnTo>
                  <a:lnTo>
                    <a:pt x="1112" y="734"/>
                  </a:lnTo>
                  <a:lnTo>
                    <a:pt x="1115" y="737"/>
                  </a:lnTo>
                  <a:lnTo>
                    <a:pt x="1116" y="737"/>
                  </a:lnTo>
                  <a:lnTo>
                    <a:pt x="1116" y="737"/>
                  </a:lnTo>
                  <a:lnTo>
                    <a:pt x="1123" y="737"/>
                  </a:lnTo>
                  <a:lnTo>
                    <a:pt x="1129" y="734"/>
                  </a:lnTo>
                  <a:lnTo>
                    <a:pt x="1135" y="729"/>
                  </a:lnTo>
                  <a:lnTo>
                    <a:pt x="1139" y="725"/>
                  </a:lnTo>
                  <a:lnTo>
                    <a:pt x="1144" y="719"/>
                  </a:lnTo>
                  <a:lnTo>
                    <a:pt x="1148" y="713"/>
                  </a:lnTo>
                  <a:lnTo>
                    <a:pt x="1152" y="708"/>
                  </a:lnTo>
                  <a:lnTo>
                    <a:pt x="1158" y="705"/>
                  </a:lnTo>
                  <a:lnTo>
                    <a:pt x="1158" y="705"/>
                  </a:lnTo>
                  <a:lnTo>
                    <a:pt x="1163" y="702"/>
                  </a:lnTo>
                  <a:lnTo>
                    <a:pt x="1167" y="700"/>
                  </a:lnTo>
                  <a:lnTo>
                    <a:pt x="1173" y="700"/>
                  </a:lnTo>
                  <a:lnTo>
                    <a:pt x="1179" y="699"/>
                  </a:lnTo>
                  <a:lnTo>
                    <a:pt x="1183" y="699"/>
                  </a:lnTo>
                  <a:lnTo>
                    <a:pt x="1190" y="699"/>
                  </a:lnTo>
                  <a:lnTo>
                    <a:pt x="1196" y="699"/>
                  </a:lnTo>
                  <a:lnTo>
                    <a:pt x="1202" y="700"/>
                  </a:lnTo>
                  <a:lnTo>
                    <a:pt x="1202" y="700"/>
                  </a:lnTo>
                  <a:lnTo>
                    <a:pt x="1200" y="705"/>
                  </a:lnTo>
                  <a:lnTo>
                    <a:pt x="1200" y="710"/>
                  </a:lnTo>
                  <a:lnTo>
                    <a:pt x="1200" y="715"/>
                  </a:lnTo>
                  <a:lnTo>
                    <a:pt x="1202" y="721"/>
                  </a:lnTo>
                  <a:lnTo>
                    <a:pt x="1205" y="724"/>
                  </a:lnTo>
                  <a:lnTo>
                    <a:pt x="1208" y="726"/>
                  </a:lnTo>
                  <a:lnTo>
                    <a:pt x="1209" y="726"/>
                  </a:lnTo>
                  <a:lnTo>
                    <a:pt x="1212" y="724"/>
                  </a:lnTo>
                  <a:lnTo>
                    <a:pt x="1212" y="724"/>
                  </a:lnTo>
                  <a:lnTo>
                    <a:pt x="1209" y="728"/>
                  </a:lnTo>
                  <a:lnTo>
                    <a:pt x="1205" y="732"/>
                  </a:lnTo>
                  <a:lnTo>
                    <a:pt x="1200" y="737"/>
                  </a:lnTo>
                  <a:lnTo>
                    <a:pt x="1196" y="742"/>
                  </a:lnTo>
                  <a:lnTo>
                    <a:pt x="1190" y="747"/>
                  </a:lnTo>
                  <a:lnTo>
                    <a:pt x="1186" y="753"/>
                  </a:lnTo>
                  <a:lnTo>
                    <a:pt x="1182" y="758"/>
                  </a:lnTo>
                  <a:lnTo>
                    <a:pt x="1176" y="763"/>
                  </a:lnTo>
                  <a:lnTo>
                    <a:pt x="1171" y="769"/>
                  </a:lnTo>
                  <a:lnTo>
                    <a:pt x="1167" y="774"/>
                  </a:lnTo>
                  <a:lnTo>
                    <a:pt x="1163" y="780"/>
                  </a:lnTo>
                  <a:lnTo>
                    <a:pt x="1158" y="785"/>
                  </a:lnTo>
                  <a:lnTo>
                    <a:pt x="1155" y="790"/>
                  </a:lnTo>
                  <a:lnTo>
                    <a:pt x="1152" y="796"/>
                  </a:lnTo>
                  <a:lnTo>
                    <a:pt x="1151" y="802"/>
                  </a:lnTo>
                  <a:lnTo>
                    <a:pt x="1150" y="806"/>
                  </a:lnTo>
                  <a:lnTo>
                    <a:pt x="1150" y="806"/>
                  </a:lnTo>
                  <a:lnTo>
                    <a:pt x="1148" y="811"/>
                  </a:lnTo>
                  <a:lnTo>
                    <a:pt x="1148" y="814"/>
                  </a:lnTo>
                  <a:lnTo>
                    <a:pt x="1145" y="817"/>
                  </a:lnTo>
                  <a:lnTo>
                    <a:pt x="1142" y="819"/>
                  </a:lnTo>
                  <a:lnTo>
                    <a:pt x="1141" y="821"/>
                  </a:lnTo>
                  <a:lnTo>
                    <a:pt x="1138" y="822"/>
                  </a:lnTo>
                  <a:lnTo>
                    <a:pt x="1135" y="824"/>
                  </a:lnTo>
                  <a:lnTo>
                    <a:pt x="1132" y="825"/>
                  </a:lnTo>
                  <a:lnTo>
                    <a:pt x="1132" y="825"/>
                  </a:lnTo>
                  <a:lnTo>
                    <a:pt x="1128" y="830"/>
                  </a:lnTo>
                  <a:lnTo>
                    <a:pt x="1125" y="832"/>
                  </a:lnTo>
                  <a:lnTo>
                    <a:pt x="1122" y="837"/>
                  </a:lnTo>
                  <a:lnTo>
                    <a:pt x="1119" y="841"/>
                  </a:lnTo>
                  <a:lnTo>
                    <a:pt x="1116" y="846"/>
                  </a:lnTo>
                  <a:lnTo>
                    <a:pt x="1115" y="850"/>
                  </a:lnTo>
                  <a:lnTo>
                    <a:pt x="1112" y="856"/>
                  </a:lnTo>
                  <a:lnTo>
                    <a:pt x="1110" y="860"/>
                  </a:lnTo>
                  <a:lnTo>
                    <a:pt x="1107" y="864"/>
                  </a:lnTo>
                  <a:lnTo>
                    <a:pt x="1104" y="867"/>
                  </a:lnTo>
                  <a:lnTo>
                    <a:pt x="1102" y="872"/>
                  </a:lnTo>
                  <a:lnTo>
                    <a:pt x="1099" y="875"/>
                  </a:lnTo>
                  <a:lnTo>
                    <a:pt x="1096" y="878"/>
                  </a:lnTo>
                  <a:lnTo>
                    <a:pt x="1090" y="879"/>
                  </a:lnTo>
                  <a:lnTo>
                    <a:pt x="1086" y="880"/>
                  </a:lnTo>
                  <a:lnTo>
                    <a:pt x="1080" y="882"/>
                  </a:lnTo>
                  <a:lnTo>
                    <a:pt x="1080" y="882"/>
                  </a:lnTo>
                  <a:lnTo>
                    <a:pt x="1077" y="882"/>
                  </a:lnTo>
                  <a:lnTo>
                    <a:pt x="1073" y="882"/>
                  </a:lnTo>
                  <a:lnTo>
                    <a:pt x="1070" y="882"/>
                  </a:lnTo>
                  <a:lnTo>
                    <a:pt x="1065" y="882"/>
                  </a:lnTo>
                  <a:lnTo>
                    <a:pt x="1062" y="882"/>
                  </a:lnTo>
                  <a:lnTo>
                    <a:pt x="1059" y="882"/>
                  </a:lnTo>
                  <a:lnTo>
                    <a:pt x="1058" y="882"/>
                  </a:lnTo>
                  <a:lnTo>
                    <a:pt x="1057" y="882"/>
                  </a:lnTo>
                  <a:lnTo>
                    <a:pt x="1057" y="882"/>
                  </a:lnTo>
                  <a:lnTo>
                    <a:pt x="1049" y="882"/>
                  </a:lnTo>
                  <a:lnTo>
                    <a:pt x="1042" y="883"/>
                  </a:lnTo>
                  <a:lnTo>
                    <a:pt x="1033" y="885"/>
                  </a:lnTo>
                  <a:lnTo>
                    <a:pt x="1025" y="888"/>
                  </a:lnTo>
                  <a:lnTo>
                    <a:pt x="1017" y="891"/>
                  </a:lnTo>
                  <a:lnTo>
                    <a:pt x="1007" y="895"/>
                  </a:lnTo>
                  <a:lnTo>
                    <a:pt x="1000" y="899"/>
                  </a:lnTo>
                  <a:lnTo>
                    <a:pt x="991" y="904"/>
                  </a:lnTo>
                  <a:lnTo>
                    <a:pt x="984" y="909"/>
                  </a:lnTo>
                  <a:lnTo>
                    <a:pt x="977" y="915"/>
                  </a:lnTo>
                  <a:lnTo>
                    <a:pt x="969" y="923"/>
                  </a:lnTo>
                  <a:lnTo>
                    <a:pt x="964" y="928"/>
                  </a:lnTo>
                  <a:lnTo>
                    <a:pt x="959" y="936"/>
                  </a:lnTo>
                  <a:lnTo>
                    <a:pt x="956" y="943"/>
                  </a:lnTo>
                  <a:lnTo>
                    <a:pt x="953" y="952"/>
                  </a:lnTo>
                  <a:lnTo>
                    <a:pt x="952" y="959"/>
                  </a:lnTo>
                  <a:lnTo>
                    <a:pt x="952" y="959"/>
                  </a:lnTo>
                  <a:lnTo>
                    <a:pt x="952" y="962"/>
                  </a:lnTo>
                  <a:lnTo>
                    <a:pt x="950" y="963"/>
                  </a:lnTo>
                  <a:lnTo>
                    <a:pt x="949" y="966"/>
                  </a:lnTo>
                  <a:lnTo>
                    <a:pt x="948" y="968"/>
                  </a:lnTo>
                  <a:lnTo>
                    <a:pt x="948" y="968"/>
                  </a:lnTo>
                  <a:lnTo>
                    <a:pt x="948" y="972"/>
                  </a:lnTo>
                  <a:lnTo>
                    <a:pt x="950" y="972"/>
                  </a:lnTo>
                  <a:lnTo>
                    <a:pt x="953" y="973"/>
                  </a:lnTo>
                  <a:lnTo>
                    <a:pt x="956" y="973"/>
                  </a:lnTo>
                  <a:lnTo>
                    <a:pt x="956" y="973"/>
                  </a:lnTo>
                  <a:lnTo>
                    <a:pt x="962" y="972"/>
                  </a:lnTo>
                  <a:lnTo>
                    <a:pt x="966" y="972"/>
                  </a:lnTo>
                  <a:lnTo>
                    <a:pt x="971" y="971"/>
                  </a:lnTo>
                  <a:lnTo>
                    <a:pt x="974" y="969"/>
                  </a:lnTo>
                  <a:lnTo>
                    <a:pt x="977" y="968"/>
                  </a:lnTo>
                  <a:lnTo>
                    <a:pt x="981" y="965"/>
                  </a:lnTo>
                  <a:lnTo>
                    <a:pt x="984" y="963"/>
                  </a:lnTo>
                  <a:lnTo>
                    <a:pt x="988" y="962"/>
                  </a:lnTo>
                  <a:lnTo>
                    <a:pt x="988" y="962"/>
                  </a:lnTo>
                  <a:lnTo>
                    <a:pt x="990" y="966"/>
                  </a:lnTo>
                  <a:lnTo>
                    <a:pt x="991" y="971"/>
                  </a:lnTo>
                  <a:lnTo>
                    <a:pt x="993" y="975"/>
                  </a:lnTo>
                  <a:lnTo>
                    <a:pt x="994" y="978"/>
                  </a:lnTo>
                  <a:lnTo>
                    <a:pt x="995" y="982"/>
                  </a:lnTo>
                  <a:lnTo>
                    <a:pt x="998" y="985"/>
                  </a:lnTo>
                  <a:lnTo>
                    <a:pt x="1000" y="989"/>
                  </a:lnTo>
                  <a:lnTo>
                    <a:pt x="1001" y="994"/>
                  </a:lnTo>
                  <a:lnTo>
                    <a:pt x="1001" y="994"/>
                  </a:lnTo>
                  <a:lnTo>
                    <a:pt x="995" y="994"/>
                  </a:lnTo>
                  <a:lnTo>
                    <a:pt x="990" y="995"/>
                  </a:lnTo>
                  <a:lnTo>
                    <a:pt x="984" y="995"/>
                  </a:lnTo>
                  <a:lnTo>
                    <a:pt x="977" y="998"/>
                  </a:lnTo>
                  <a:lnTo>
                    <a:pt x="969" y="1000"/>
                  </a:lnTo>
                  <a:lnTo>
                    <a:pt x="964" y="1001"/>
                  </a:lnTo>
                  <a:lnTo>
                    <a:pt x="958" y="1004"/>
                  </a:lnTo>
                  <a:lnTo>
                    <a:pt x="950" y="1007"/>
                  </a:lnTo>
                  <a:lnTo>
                    <a:pt x="945" y="1010"/>
                  </a:lnTo>
                  <a:lnTo>
                    <a:pt x="940" y="1014"/>
                  </a:lnTo>
                  <a:lnTo>
                    <a:pt x="934" y="1017"/>
                  </a:lnTo>
                  <a:lnTo>
                    <a:pt x="932" y="1021"/>
                  </a:lnTo>
                  <a:lnTo>
                    <a:pt x="927" y="1026"/>
                  </a:lnTo>
                  <a:lnTo>
                    <a:pt x="924" y="1030"/>
                  </a:lnTo>
                  <a:lnTo>
                    <a:pt x="923" y="1034"/>
                  </a:lnTo>
                  <a:lnTo>
                    <a:pt x="923" y="1039"/>
                  </a:lnTo>
                  <a:lnTo>
                    <a:pt x="923" y="1039"/>
                  </a:lnTo>
                  <a:lnTo>
                    <a:pt x="917" y="1039"/>
                  </a:lnTo>
                  <a:lnTo>
                    <a:pt x="913" y="1039"/>
                  </a:lnTo>
                  <a:lnTo>
                    <a:pt x="907" y="1039"/>
                  </a:lnTo>
                  <a:lnTo>
                    <a:pt x="902" y="1039"/>
                  </a:lnTo>
                  <a:lnTo>
                    <a:pt x="898" y="1039"/>
                  </a:lnTo>
                  <a:lnTo>
                    <a:pt x="894" y="1039"/>
                  </a:lnTo>
                  <a:lnTo>
                    <a:pt x="889" y="1039"/>
                  </a:lnTo>
                  <a:lnTo>
                    <a:pt x="886" y="1039"/>
                  </a:lnTo>
                  <a:lnTo>
                    <a:pt x="886" y="1039"/>
                  </a:lnTo>
                  <a:lnTo>
                    <a:pt x="878" y="1040"/>
                  </a:lnTo>
                  <a:lnTo>
                    <a:pt x="869" y="1043"/>
                  </a:lnTo>
                  <a:lnTo>
                    <a:pt x="863" y="1046"/>
                  </a:lnTo>
                  <a:lnTo>
                    <a:pt x="857" y="1052"/>
                  </a:lnTo>
                  <a:lnTo>
                    <a:pt x="853" y="1058"/>
                  </a:lnTo>
                  <a:lnTo>
                    <a:pt x="850" y="1065"/>
                  </a:lnTo>
                  <a:lnTo>
                    <a:pt x="846" y="1072"/>
                  </a:lnTo>
                  <a:lnTo>
                    <a:pt x="841" y="1079"/>
                  </a:lnTo>
                  <a:lnTo>
                    <a:pt x="841" y="1079"/>
                  </a:lnTo>
                  <a:lnTo>
                    <a:pt x="837" y="1085"/>
                  </a:lnTo>
                  <a:lnTo>
                    <a:pt x="833" y="1090"/>
                  </a:lnTo>
                  <a:lnTo>
                    <a:pt x="828" y="1093"/>
                  </a:lnTo>
                  <a:lnTo>
                    <a:pt x="824" y="1095"/>
                  </a:lnTo>
                  <a:lnTo>
                    <a:pt x="820" y="1098"/>
                  </a:lnTo>
                  <a:lnTo>
                    <a:pt x="815" y="1103"/>
                  </a:lnTo>
                  <a:lnTo>
                    <a:pt x="811" y="1107"/>
                  </a:lnTo>
                  <a:lnTo>
                    <a:pt x="808" y="1114"/>
                  </a:lnTo>
                  <a:lnTo>
                    <a:pt x="808" y="1114"/>
                  </a:lnTo>
                  <a:lnTo>
                    <a:pt x="805" y="1113"/>
                  </a:lnTo>
                  <a:lnTo>
                    <a:pt x="801" y="1113"/>
                  </a:lnTo>
                  <a:lnTo>
                    <a:pt x="798" y="1113"/>
                  </a:lnTo>
                  <a:lnTo>
                    <a:pt x="795" y="1113"/>
                  </a:lnTo>
                  <a:lnTo>
                    <a:pt x="793" y="1113"/>
                  </a:lnTo>
                  <a:lnTo>
                    <a:pt x="791" y="1113"/>
                  </a:lnTo>
                  <a:lnTo>
                    <a:pt x="788" y="1114"/>
                  </a:lnTo>
                  <a:lnTo>
                    <a:pt x="785" y="1114"/>
                  </a:lnTo>
                  <a:lnTo>
                    <a:pt x="785" y="1114"/>
                  </a:lnTo>
                  <a:lnTo>
                    <a:pt x="783" y="1113"/>
                  </a:lnTo>
                  <a:lnTo>
                    <a:pt x="780" y="1113"/>
                  </a:lnTo>
                  <a:lnTo>
                    <a:pt x="779" y="1111"/>
                  </a:lnTo>
                  <a:lnTo>
                    <a:pt x="777" y="1110"/>
                  </a:lnTo>
                  <a:lnTo>
                    <a:pt x="776" y="1109"/>
                  </a:lnTo>
                  <a:lnTo>
                    <a:pt x="776" y="1107"/>
                  </a:lnTo>
                  <a:lnTo>
                    <a:pt x="775" y="1104"/>
                  </a:lnTo>
                  <a:lnTo>
                    <a:pt x="775" y="1101"/>
                  </a:lnTo>
                  <a:lnTo>
                    <a:pt x="775" y="1101"/>
                  </a:lnTo>
                  <a:lnTo>
                    <a:pt x="776" y="1098"/>
                  </a:lnTo>
                  <a:lnTo>
                    <a:pt x="777" y="1094"/>
                  </a:lnTo>
                  <a:lnTo>
                    <a:pt x="780" y="1088"/>
                  </a:lnTo>
                  <a:lnTo>
                    <a:pt x="785" y="1084"/>
                  </a:lnTo>
                  <a:lnTo>
                    <a:pt x="789" y="1079"/>
                  </a:lnTo>
                  <a:lnTo>
                    <a:pt x="792" y="1075"/>
                  </a:lnTo>
                  <a:lnTo>
                    <a:pt x="795" y="1072"/>
                  </a:lnTo>
                  <a:lnTo>
                    <a:pt x="798" y="1069"/>
                  </a:lnTo>
                  <a:lnTo>
                    <a:pt x="798" y="1069"/>
                  </a:lnTo>
                  <a:lnTo>
                    <a:pt x="801" y="1065"/>
                  </a:lnTo>
                  <a:lnTo>
                    <a:pt x="802" y="1061"/>
                  </a:lnTo>
                  <a:lnTo>
                    <a:pt x="802" y="1055"/>
                  </a:lnTo>
                  <a:lnTo>
                    <a:pt x="804" y="1050"/>
                  </a:lnTo>
                  <a:lnTo>
                    <a:pt x="804" y="1046"/>
                  </a:lnTo>
                  <a:lnTo>
                    <a:pt x="804" y="1040"/>
                  </a:lnTo>
                  <a:lnTo>
                    <a:pt x="804" y="1036"/>
                  </a:lnTo>
                  <a:lnTo>
                    <a:pt x="805" y="1030"/>
                  </a:lnTo>
                  <a:lnTo>
                    <a:pt x="805" y="1030"/>
                  </a:lnTo>
                  <a:lnTo>
                    <a:pt x="808" y="1024"/>
                  </a:lnTo>
                  <a:lnTo>
                    <a:pt x="812" y="1020"/>
                  </a:lnTo>
                  <a:lnTo>
                    <a:pt x="817" y="1014"/>
                  </a:lnTo>
                  <a:lnTo>
                    <a:pt x="820" y="1010"/>
                  </a:lnTo>
                  <a:lnTo>
                    <a:pt x="824" y="1004"/>
                  </a:lnTo>
                  <a:lnTo>
                    <a:pt x="828" y="998"/>
                  </a:lnTo>
                  <a:lnTo>
                    <a:pt x="830" y="991"/>
                  </a:lnTo>
                  <a:lnTo>
                    <a:pt x="831" y="982"/>
                  </a:lnTo>
                  <a:lnTo>
                    <a:pt x="831" y="982"/>
                  </a:lnTo>
                  <a:lnTo>
                    <a:pt x="830" y="978"/>
                  </a:lnTo>
                  <a:lnTo>
                    <a:pt x="828" y="972"/>
                  </a:lnTo>
                  <a:lnTo>
                    <a:pt x="827" y="965"/>
                  </a:lnTo>
                  <a:lnTo>
                    <a:pt x="825" y="957"/>
                  </a:lnTo>
                  <a:lnTo>
                    <a:pt x="823" y="950"/>
                  </a:lnTo>
                  <a:lnTo>
                    <a:pt x="821" y="944"/>
                  </a:lnTo>
                  <a:lnTo>
                    <a:pt x="820" y="940"/>
                  </a:lnTo>
                  <a:lnTo>
                    <a:pt x="818" y="939"/>
                  </a:lnTo>
                  <a:lnTo>
                    <a:pt x="818" y="939"/>
                  </a:lnTo>
                  <a:lnTo>
                    <a:pt x="818" y="939"/>
                  </a:lnTo>
                  <a:lnTo>
                    <a:pt x="818" y="936"/>
                  </a:lnTo>
                  <a:lnTo>
                    <a:pt x="818" y="934"/>
                  </a:lnTo>
                  <a:lnTo>
                    <a:pt x="818" y="933"/>
                  </a:lnTo>
                  <a:lnTo>
                    <a:pt x="818" y="933"/>
                  </a:lnTo>
                  <a:lnTo>
                    <a:pt x="818" y="930"/>
                  </a:lnTo>
                  <a:lnTo>
                    <a:pt x="820" y="927"/>
                  </a:lnTo>
                  <a:lnTo>
                    <a:pt x="820" y="923"/>
                  </a:lnTo>
                  <a:lnTo>
                    <a:pt x="821" y="920"/>
                  </a:lnTo>
                  <a:lnTo>
                    <a:pt x="821" y="917"/>
                  </a:lnTo>
                  <a:lnTo>
                    <a:pt x="823" y="914"/>
                  </a:lnTo>
                  <a:lnTo>
                    <a:pt x="824" y="911"/>
                  </a:lnTo>
                  <a:lnTo>
                    <a:pt x="825" y="908"/>
                  </a:lnTo>
                  <a:lnTo>
                    <a:pt x="825" y="904"/>
                  </a:lnTo>
                  <a:lnTo>
                    <a:pt x="827" y="901"/>
                  </a:lnTo>
                  <a:lnTo>
                    <a:pt x="828" y="898"/>
                  </a:lnTo>
                  <a:lnTo>
                    <a:pt x="828" y="895"/>
                  </a:lnTo>
                  <a:lnTo>
                    <a:pt x="830" y="891"/>
                  </a:lnTo>
                  <a:lnTo>
                    <a:pt x="830" y="888"/>
                  </a:lnTo>
                  <a:lnTo>
                    <a:pt x="831" y="885"/>
                  </a:lnTo>
                  <a:lnTo>
                    <a:pt x="831" y="882"/>
                  </a:lnTo>
                  <a:lnTo>
                    <a:pt x="831" y="882"/>
                  </a:lnTo>
                  <a:lnTo>
                    <a:pt x="830" y="876"/>
                  </a:lnTo>
                  <a:lnTo>
                    <a:pt x="828" y="872"/>
                  </a:lnTo>
                  <a:lnTo>
                    <a:pt x="824" y="866"/>
                  </a:lnTo>
                  <a:lnTo>
                    <a:pt x="821" y="863"/>
                  </a:lnTo>
                  <a:lnTo>
                    <a:pt x="818" y="859"/>
                  </a:lnTo>
                  <a:lnTo>
                    <a:pt x="815" y="854"/>
                  </a:lnTo>
                  <a:lnTo>
                    <a:pt x="812" y="851"/>
                  </a:lnTo>
                  <a:lnTo>
                    <a:pt x="812" y="848"/>
                  </a:lnTo>
                  <a:lnTo>
                    <a:pt x="812" y="848"/>
                  </a:lnTo>
                  <a:lnTo>
                    <a:pt x="811" y="848"/>
                  </a:lnTo>
                  <a:lnTo>
                    <a:pt x="809" y="847"/>
                  </a:lnTo>
                  <a:lnTo>
                    <a:pt x="807" y="847"/>
                  </a:lnTo>
                  <a:lnTo>
                    <a:pt x="805" y="846"/>
                  </a:lnTo>
                  <a:lnTo>
                    <a:pt x="804" y="846"/>
                  </a:lnTo>
                  <a:lnTo>
                    <a:pt x="802" y="844"/>
                  </a:lnTo>
                  <a:lnTo>
                    <a:pt x="801" y="844"/>
                  </a:lnTo>
                  <a:lnTo>
                    <a:pt x="801" y="843"/>
                  </a:lnTo>
                  <a:lnTo>
                    <a:pt x="801" y="843"/>
                  </a:lnTo>
                  <a:lnTo>
                    <a:pt x="802" y="840"/>
                  </a:lnTo>
                  <a:lnTo>
                    <a:pt x="802" y="838"/>
                  </a:lnTo>
                  <a:lnTo>
                    <a:pt x="805" y="838"/>
                  </a:lnTo>
                  <a:lnTo>
                    <a:pt x="807" y="837"/>
                  </a:lnTo>
                  <a:lnTo>
                    <a:pt x="809" y="837"/>
                  </a:lnTo>
                  <a:lnTo>
                    <a:pt x="812" y="837"/>
                  </a:lnTo>
                  <a:lnTo>
                    <a:pt x="814" y="835"/>
                  </a:lnTo>
                  <a:lnTo>
                    <a:pt x="817" y="835"/>
                  </a:lnTo>
                  <a:lnTo>
                    <a:pt x="817" y="835"/>
                  </a:lnTo>
                  <a:lnTo>
                    <a:pt x="820" y="841"/>
                  </a:lnTo>
                  <a:lnTo>
                    <a:pt x="825" y="846"/>
                  </a:lnTo>
                  <a:lnTo>
                    <a:pt x="831" y="850"/>
                  </a:lnTo>
                  <a:lnTo>
                    <a:pt x="837" y="854"/>
                  </a:lnTo>
                  <a:lnTo>
                    <a:pt x="843" y="859"/>
                  </a:lnTo>
                  <a:lnTo>
                    <a:pt x="847" y="863"/>
                  </a:lnTo>
                  <a:lnTo>
                    <a:pt x="850" y="869"/>
                  </a:lnTo>
                  <a:lnTo>
                    <a:pt x="852" y="875"/>
                  </a:lnTo>
                  <a:lnTo>
                    <a:pt x="852" y="875"/>
                  </a:lnTo>
                  <a:lnTo>
                    <a:pt x="855" y="875"/>
                  </a:lnTo>
                  <a:lnTo>
                    <a:pt x="856" y="873"/>
                  </a:lnTo>
                  <a:lnTo>
                    <a:pt x="857" y="873"/>
                  </a:lnTo>
                  <a:lnTo>
                    <a:pt x="859" y="872"/>
                  </a:lnTo>
                  <a:lnTo>
                    <a:pt x="859" y="870"/>
                  </a:lnTo>
                  <a:lnTo>
                    <a:pt x="862" y="870"/>
                  </a:lnTo>
                  <a:lnTo>
                    <a:pt x="863" y="870"/>
                  </a:lnTo>
                  <a:lnTo>
                    <a:pt x="865" y="869"/>
                  </a:lnTo>
                  <a:lnTo>
                    <a:pt x="865" y="869"/>
                  </a:lnTo>
                  <a:lnTo>
                    <a:pt x="869" y="872"/>
                  </a:lnTo>
                  <a:lnTo>
                    <a:pt x="872" y="873"/>
                  </a:lnTo>
                  <a:lnTo>
                    <a:pt x="875" y="875"/>
                  </a:lnTo>
                  <a:lnTo>
                    <a:pt x="878" y="878"/>
                  </a:lnTo>
                  <a:lnTo>
                    <a:pt x="881" y="879"/>
                  </a:lnTo>
                  <a:lnTo>
                    <a:pt x="885" y="880"/>
                  </a:lnTo>
                  <a:lnTo>
                    <a:pt x="889" y="880"/>
                  </a:lnTo>
                  <a:lnTo>
                    <a:pt x="894" y="882"/>
                  </a:lnTo>
                  <a:lnTo>
                    <a:pt x="894" y="882"/>
                  </a:lnTo>
                  <a:lnTo>
                    <a:pt x="897" y="882"/>
                  </a:lnTo>
                  <a:lnTo>
                    <a:pt x="900" y="880"/>
                  </a:lnTo>
                  <a:lnTo>
                    <a:pt x="902" y="880"/>
                  </a:lnTo>
                  <a:lnTo>
                    <a:pt x="904" y="879"/>
                  </a:lnTo>
                  <a:lnTo>
                    <a:pt x="905" y="879"/>
                  </a:lnTo>
                  <a:lnTo>
                    <a:pt x="907" y="878"/>
                  </a:lnTo>
                  <a:lnTo>
                    <a:pt x="907" y="876"/>
                  </a:lnTo>
                  <a:lnTo>
                    <a:pt x="908" y="873"/>
                  </a:lnTo>
                  <a:lnTo>
                    <a:pt x="908" y="873"/>
                  </a:lnTo>
                  <a:lnTo>
                    <a:pt x="907" y="869"/>
                  </a:lnTo>
                  <a:lnTo>
                    <a:pt x="905" y="864"/>
                  </a:lnTo>
                  <a:lnTo>
                    <a:pt x="902" y="862"/>
                  </a:lnTo>
                  <a:lnTo>
                    <a:pt x="900" y="859"/>
                  </a:lnTo>
                  <a:lnTo>
                    <a:pt x="897" y="857"/>
                  </a:lnTo>
                  <a:lnTo>
                    <a:pt x="894" y="854"/>
                  </a:lnTo>
                  <a:lnTo>
                    <a:pt x="891" y="853"/>
                  </a:lnTo>
                  <a:lnTo>
                    <a:pt x="888" y="850"/>
                  </a:lnTo>
                  <a:lnTo>
                    <a:pt x="888" y="850"/>
                  </a:lnTo>
                  <a:lnTo>
                    <a:pt x="891" y="850"/>
                  </a:lnTo>
                  <a:lnTo>
                    <a:pt x="894" y="848"/>
                  </a:lnTo>
                  <a:lnTo>
                    <a:pt x="895" y="848"/>
                  </a:lnTo>
                  <a:lnTo>
                    <a:pt x="898" y="847"/>
                  </a:lnTo>
                  <a:lnTo>
                    <a:pt x="900" y="846"/>
                  </a:lnTo>
                  <a:lnTo>
                    <a:pt x="902" y="844"/>
                  </a:lnTo>
                  <a:lnTo>
                    <a:pt x="902" y="843"/>
                  </a:lnTo>
                  <a:lnTo>
                    <a:pt x="902" y="841"/>
                  </a:lnTo>
                  <a:lnTo>
                    <a:pt x="902" y="841"/>
                  </a:lnTo>
                  <a:lnTo>
                    <a:pt x="902" y="838"/>
                  </a:lnTo>
                  <a:lnTo>
                    <a:pt x="901" y="835"/>
                  </a:lnTo>
                  <a:lnTo>
                    <a:pt x="900" y="832"/>
                  </a:lnTo>
                  <a:lnTo>
                    <a:pt x="898" y="831"/>
                  </a:lnTo>
                  <a:lnTo>
                    <a:pt x="895" y="828"/>
                  </a:lnTo>
                  <a:lnTo>
                    <a:pt x="894" y="827"/>
                  </a:lnTo>
                  <a:lnTo>
                    <a:pt x="891" y="825"/>
                  </a:lnTo>
                  <a:lnTo>
                    <a:pt x="891" y="825"/>
                  </a:lnTo>
                  <a:lnTo>
                    <a:pt x="891" y="825"/>
                  </a:lnTo>
                  <a:lnTo>
                    <a:pt x="886" y="822"/>
                  </a:lnTo>
                  <a:lnTo>
                    <a:pt x="882" y="818"/>
                  </a:lnTo>
                  <a:lnTo>
                    <a:pt x="878" y="815"/>
                  </a:lnTo>
                  <a:lnTo>
                    <a:pt x="875" y="811"/>
                  </a:lnTo>
                  <a:lnTo>
                    <a:pt x="872" y="806"/>
                  </a:lnTo>
                  <a:lnTo>
                    <a:pt x="868" y="802"/>
                  </a:lnTo>
                  <a:lnTo>
                    <a:pt x="863" y="798"/>
                  </a:lnTo>
                  <a:lnTo>
                    <a:pt x="860" y="793"/>
                  </a:lnTo>
                  <a:lnTo>
                    <a:pt x="856" y="790"/>
                  </a:lnTo>
                  <a:lnTo>
                    <a:pt x="852" y="786"/>
                  </a:lnTo>
                  <a:lnTo>
                    <a:pt x="847" y="783"/>
                  </a:lnTo>
                  <a:lnTo>
                    <a:pt x="843" y="780"/>
                  </a:lnTo>
                  <a:lnTo>
                    <a:pt x="839" y="779"/>
                  </a:lnTo>
                  <a:lnTo>
                    <a:pt x="833" y="777"/>
                  </a:lnTo>
                  <a:lnTo>
                    <a:pt x="827" y="776"/>
                  </a:lnTo>
                  <a:lnTo>
                    <a:pt x="821" y="776"/>
                  </a:lnTo>
                  <a:lnTo>
                    <a:pt x="740" y="776"/>
                  </a:lnTo>
                  <a:lnTo>
                    <a:pt x="740" y="776"/>
                  </a:lnTo>
                  <a:lnTo>
                    <a:pt x="738" y="777"/>
                  </a:lnTo>
                  <a:lnTo>
                    <a:pt x="734" y="779"/>
                  </a:lnTo>
                  <a:lnTo>
                    <a:pt x="728" y="780"/>
                  </a:lnTo>
                  <a:lnTo>
                    <a:pt x="722" y="782"/>
                  </a:lnTo>
                  <a:lnTo>
                    <a:pt x="716" y="782"/>
                  </a:lnTo>
                  <a:lnTo>
                    <a:pt x="711" y="783"/>
                  </a:lnTo>
                  <a:lnTo>
                    <a:pt x="705" y="783"/>
                  </a:lnTo>
                  <a:lnTo>
                    <a:pt x="702" y="785"/>
                  </a:lnTo>
                  <a:lnTo>
                    <a:pt x="638" y="785"/>
                  </a:lnTo>
                  <a:lnTo>
                    <a:pt x="638" y="785"/>
                  </a:lnTo>
                  <a:lnTo>
                    <a:pt x="638" y="782"/>
                  </a:lnTo>
                  <a:lnTo>
                    <a:pt x="638" y="779"/>
                  </a:lnTo>
                  <a:lnTo>
                    <a:pt x="638" y="777"/>
                  </a:lnTo>
                  <a:lnTo>
                    <a:pt x="638" y="774"/>
                  </a:lnTo>
                  <a:lnTo>
                    <a:pt x="638" y="774"/>
                  </a:lnTo>
                  <a:lnTo>
                    <a:pt x="638" y="773"/>
                  </a:lnTo>
                  <a:lnTo>
                    <a:pt x="638" y="771"/>
                  </a:lnTo>
                  <a:lnTo>
                    <a:pt x="638" y="770"/>
                  </a:lnTo>
                  <a:lnTo>
                    <a:pt x="638" y="770"/>
                  </a:lnTo>
                  <a:lnTo>
                    <a:pt x="634" y="770"/>
                  </a:lnTo>
                  <a:lnTo>
                    <a:pt x="631" y="771"/>
                  </a:lnTo>
                  <a:lnTo>
                    <a:pt x="628" y="774"/>
                  </a:lnTo>
                  <a:lnTo>
                    <a:pt x="625" y="776"/>
                  </a:lnTo>
                  <a:lnTo>
                    <a:pt x="622" y="777"/>
                  </a:lnTo>
                  <a:lnTo>
                    <a:pt x="619" y="779"/>
                  </a:lnTo>
                  <a:lnTo>
                    <a:pt x="615" y="780"/>
                  </a:lnTo>
                  <a:lnTo>
                    <a:pt x="612" y="780"/>
                  </a:lnTo>
                  <a:lnTo>
                    <a:pt x="612" y="780"/>
                  </a:lnTo>
                  <a:lnTo>
                    <a:pt x="610" y="779"/>
                  </a:lnTo>
                  <a:lnTo>
                    <a:pt x="610" y="777"/>
                  </a:lnTo>
                  <a:lnTo>
                    <a:pt x="610" y="776"/>
                  </a:lnTo>
                  <a:lnTo>
                    <a:pt x="612" y="774"/>
                  </a:lnTo>
                  <a:lnTo>
                    <a:pt x="612" y="774"/>
                  </a:lnTo>
                  <a:lnTo>
                    <a:pt x="610" y="769"/>
                  </a:lnTo>
                  <a:lnTo>
                    <a:pt x="610" y="766"/>
                  </a:lnTo>
                  <a:lnTo>
                    <a:pt x="610" y="761"/>
                  </a:lnTo>
                  <a:lnTo>
                    <a:pt x="610" y="760"/>
                  </a:lnTo>
                  <a:lnTo>
                    <a:pt x="610" y="757"/>
                  </a:lnTo>
                  <a:lnTo>
                    <a:pt x="610" y="754"/>
                  </a:lnTo>
                  <a:lnTo>
                    <a:pt x="612" y="750"/>
                  </a:lnTo>
                  <a:lnTo>
                    <a:pt x="612" y="745"/>
                  </a:lnTo>
                  <a:lnTo>
                    <a:pt x="612" y="745"/>
                  </a:lnTo>
                  <a:lnTo>
                    <a:pt x="609" y="745"/>
                  </a:lnTo>
                  <a:lnTo>
                    <a:pt x="606" y="744"/>
                  </a:lnTo>
                  <a:lnTo>
                    <a:pt x="603" y="744"/>
                  </a:lnTo>
                  <a:lnTo>
                    <a:pt x="600" y="742"/>
                  </a:lnTo>
                  <a:lnTo>
                    <a:pt x="599" y="741"/>
                  </a:lnTo>
                  <a:lnTo>
                    <a:pt x="596" y="740"/>
                  </a:lnTo>
                  <a:lnTo>
                    <a:pt x="594" y="737"/>
                  </a:lnTo>
                  <a:lnTo>
                    <a:pt x="594" y="734"/>
                  </a:lnTo>
                  <a:lnTo>
                    <a:pt x="594" y="734"/>
                  </a:lnTo>
                  <a:lnTo>
                    <a:pt x="594" y="731"/>
                  </a:lnTo>
                  <a:lnTo>
                    <a:pt x="594" y="728"/>
                  </a:lnTo>
                  <a:lnTo>
                    <a:pt x="596" y="726"/>
                  </a:lnTo>
                  <a:lnTo>
                    <a:pt x="597" y="725"/>
                  </a:lnTo>
                  <a:lnTo>
                    <a:pt x="597" y="722"/>
                  </a:lnTo>
                  <a:lnTo>
                    <a:pt x="599" y="721"/>
                  </a:lnTo>
                  <a:lnTo>
                    <a:pt x="599" y="719"/>
                  </a:lnTo>
                  <a:lnTo>
                    <a:pt x="599" y="716"/>
                  </a:lnTo>
                  <a:lnTo>
                    <a:pt x="599" y="716"/>
                  </a:lnTo>
                  <a:lnTo>
                    <a:pt x="599" y="713"/>
                  </a:lnTo>
                  <a:lnTo>
                    <a:pt x="596" y="709"/>
                  </a:lnTo>
                  <a:lnTo>
                    <a:pt x="593" y="706"/>
                  </a:lnTo>
                  <a:lnTo>
                    <a:pt x="589" y="705"/>
                  </a:lnTo>
                  <a:lnTo>
                    <a:pt x="584" y="702"/>
                  </a:lnTo>
                  <a:lnTo>
                    <a:pt x="581" y="700"/>
                  </a:lnTo>
                  <a:lnTo>
                    <a:pt x="578" y="699"/>
                  </a:lnTo>
                  <a:lnTo>
                    <a:pt x="575" y="697"/>
                  </a:lnTo>
                  <a:lnTo>
                    <a:pt x="575" y="697"/>
                  </a:lnTo>
                  <a:lnTo>
                    <a:pt x="573" y="694"/>
                  </a:lnTo>
                  <a:lnTo>
                    <a:pt x="571" y="689"/>
                  </a:lnTo>
                  <a:lnTo>
                    <a:pt x="571" y="684"/>
                  </a:lnTo>
                  <a:lnTo>
                    <a:pt x="571" y="678"/>
                  </a:lnTo>
                  <a:lnTo>
                    <a:pt x="570" y="674"/>
                  </a:lnTo>
                  <a:lnTo>
                    <a:pt x="568" y="670"/>
                  </a:lnTo>
                  <a:lnTo>
                    <a:pt x="567" y="667"/>
                  </a:lnTo>
                  <a:lnTo>
                    <a:pt x="562" y="665"/>
                  </a:lnTo>
                  <a:lnTo>
                    <a:pt x="562" y="665"/>
                  </a:lnTo>
                  <a:lnTo>
                    <a:pt x="559" y="665"/>
                  </a:lnTo>
                  <a:lnTo>
                    <a:pt x="557" y="667"/>
                  </a:lnTo>
                  <a:lnTo>
                    <a:pt x="554" y="668"/>
                  </a:lnTo>
                  <a:lnTo>
                    <a:pt x="552" y="670"/>
                  </a:lnTo>
                  <a:lnTo>
                    <a:pt x="549" y="671"/>
                  </a:lnTo>
                  <a:lnTo>
                    <a:pt x="546" y="673"/>
                  </a:lnTo>
                  <a:lnTo>
                    <a:pt x="543" y="674"/>
                  </a:lnTo>
                  <a:lnTo>
                    <a:pt x="541" y="674"/>
                  </a:lnTo>
                  <a:lnTo>
                    <a:pt x="541" y="674"/>
                  </a:lnTo>
                  <a:lnTo>
                    <a:pt x="532" y="674"/>
                  </a:lnTo>
                  <a:lnTo>
                    <a:pt x="523" y="673"/>
                  </a:lnTo>
                  <a:lnTo>
                    <a:pt x="516" y="671"/>
                  </a:lnTo>
                  <a:lnTo>
                    <a:pt x="510" y="668"/>
                  </a:lnTo>
                  <a:lnTo>
                    <a:pt x="504" y="665"/>
                  </a:lnTo>
                  <a:lnTo>
                    <a:pt x="501" y="661"/>
                  </a:lnTo>
                  <a:lnTo>
                    <a:pt x="497" y="657"/>
                  </a:lnTo>
                  <a:lnTo>
                    <a:pt x="494" y="651"/>
                  </a:lnTo>
                  <a:lnTo>
                    <a:pt x="494" y="651"/>
                  </a:lnTo>
                  <a:lnTo>
                    <a:pt x="491" y="647"/>
                  </a:lnTo>
                  <a:lnTo>
                    <a:pt x="490" y="641"/>
                  </a:lnTo>
                  <a:lnTo>
                    <a:pt x="488" y="636"/>
                  </a:lnTo>
                  <a:lnTo>
                    <a:pt x="487" y="631"/>
                  </a:lnTo>
                  <a:lnTo>
                    <a:pt x="485" y="626"/>
                  </a:lnTo>
                  <a:lnTo>
                    <a:pt x="482" y="622"/>
                  </a:lnTo>
                  <a:lnTo>
                    <a:pt x="480" y="619"/>
                  </a:lnTo>
                  <a:lnTo>
                    <a:pt x="475" y="617"/>
                  </a:lnTo>
                  <a:lnTo>
                    <a:pt x="475" y="617"/>
                  </a:lnTo>
                  <a:lnTo>
                    <a:pt x="468" y="619"/>
                  </a:lnTo>
                  <a:lnTo>
                    <a:pt x="462" y="620"/>
                  </a:lnTo>
                  <a:lnTo>
                    <a:pt x="456" y="620"/>
                  </a:lnTo>
                  <a:lnTo>
                    <a:pt x="450" y="623"/>
                  </a:lnTo>
                  <a:lnTo>
                    <a:pt x="445" y="625"/>
                  </a:lnTo>
                  <a:lnTo>
                    <a:pt x="440" y="626"/>
                  </a:lnTo>
                  <a:lnTo>
                    <a:pt x="434" y="628"/>
                  </a:lnTo>
                  <a:lnTo>
                    <a:pt x="429" y="628"/>
                  </a:lnTo>
                  <a:lnTo>
                    <a:pt x="429" y="628"/>
                  </a:lnTo>
                  <a:lnTo>
                    <a:pt x="424" y="628"/>
                  </a:lnTo>
                  <a:lnTo>
                    <a:pt x="421" y="626"/>
                  </a:lnTo>
                  <a:lnTo>
                    <a:pt x="418" y="626"/>
                  </a:lnTo>
                  <a:lnTo>
                    <a:pt x="416" y="625"/>
                  </a:lnTo>
                  <a:lnTo>
                    <a:pt x="411" y="623"/>
                  </a:lnTo>
                  <a:lnTo>
                    <a:pt x="410" y="622"/>
                  </a:lnTo>
                  <a:lnTo>
                    <a:pt x="407" y="620"/>
                  </a:lnTo>
                  <a:lnTo>
                    <a:pt x="404" y="617"/>
                  </a:lnTo>
                  <a:lnTo>
                    <a:pt x="387" y="617"/>
                  </a:lnTo>
                  <a:lnTo>
                    <a:pt x="387" y="629"/>
                  </a:lnTo>
                  <a:lnTo>
                    <a:pt x="387" y="629"/>
                  </a:lnTo>
                  <a:lnTo>
                    <a:pt x="388" y="631"/>
                  </a:lnTo>
                  <a:lnTo>
                    <a:pt x="389" y="633"/>
                  </a:lnTo>
                  <a:lnTo>
                    <a:pt x="391" y="635"/>
                  </a:lnTo>
                  <a:lnTo>
                    <a:pt x="391" y="638"/>
                  </a:lnTo>
                  <a:lnTo>
                    <a:pt x="391" y="638"/>
                  </a:lnTo>
                  <a:lnTo>
                    <a:pt x="391" y="641"/>
                  </a:lnTo>
                  <a:lnTo>
                    <a:pt x="389" y="644"/>
                  </a:lnTo>
                  <a:lnTo>
                    <a:pt x="388" y="644"/>
                  </a:lnTo>
                  <a:lnTo>
                    <a:pt x="385" y="645"/>
                  </a:lnTo>
                  <a:lnTo>
                    <a:pt x="385" y="645"/>
                  </a:lnTo>
                  <a:lnTo>
                    <a:pt x="384" y="645"/>
                  </a:lnTo>
                  <a:lnTo>
                    <a:pt x="381" y="644"/>
                  </a:lnTo>
                  <a:lnTo>
                    <a:pt x="379" y="642"/>
                  </a:lnTo>
                  <a:lnTo>
                    <a:pt x="378" y="642"/>
                  </a:lnTo>
                  <a:lnTo>
                    <a:pt x="376" y="641"/>
                  </a:lnTo>
                  <a:lnTo>
                    <a:pt x="375" y="639"/>
                  </a:lnTo>
                  <a:lnTo>
                    <a:pt x="373" y="638"/>
                  </a:lnTo>
                  <a:lnTo>
                    <a:pt x="372" y="638"/>
                  </a:lnTo>
                  <a:lnTo>
                    <a:pt x="372" y="638"/>
                  </a:lnTo>
                  <a:lnTo>
                    <a:pt x="371" y="639"/>
                  </a:lnTo>
                  <a:lnTo>
                    <a:pt x="369" y="641"/>
                  </a:lnTo>
                  <a:lnTo>
                    <a:pt x="368" y="642"/>
                  </a:lnTo>
                  <a:lnTo>
                    <a:pt x="368" y="645"/>
                  </a:lnTo>
                  <a:lnTo>
                    <a:pt x="368" y="648"/>
                  </a:lnTo>
                  <a:lnTo>
                    <a:pt x="369" y="649"/>
                  </a:lnTo>
                  <a:lnTo>
                    <a:pt x="371" y="652"/>
                  </a:lnTo>
                  <a:lnTo>
                    <a:pt x="372" y="654"/>
                  </a:lnTo>
                  <a:lnTo>
                    <a:pt x="372" y="654"/>
                  </a:lnTo>
                  <a:lnTo>
                    <a:pt x="366" y="655"/>
                  </a:lnTo>
                  <a:lnTo>
                    <a:pt x="362" y="655"/>
                  </a:lnTo>
                  <a:lnTo>
                    <a:pt x="355" y="657"/>
                  </a:lnTo>
                  <a:lnTo>
                    <a:pt x="350" y="658"/>
                  </a:lnTo>
                  <a:lnTo>
                    <a:pt x="344" y="660"/>
                  </a:lnTo>
                  <a:lnTo>
                    <a:pt x="340" y="662"/>
                  </a:lnTo>
                  <a:lnTo>
                    <a:pt x="337" y="665"/>
                  </a:lnTo>
                  <a:lnTo>
                    <a:pt x="336" y="670"/>
                  </a:lnTo>
                  <a:lnTo>
                    <a:pt x="336" y="670"/>
                  </a:lnTo>
                  <a:lnTo>
                    <a:pt x="336" y="671"/>
                  </a:lnTo>
                  <a:lnTo>
                    <a:pt x="336" y="673"/>
                  </a:lnTo>
                  <a:lnTo>
                    <a:pt x="336" y="674"/>
                  </a:lnTo>
                  <a:lnTo>
                    <a:pt x="336" y="676"/>
                  </a:lnTo>
                  <a:lnTo>
                    <a:pt x="336" y="677"/>
                  </a:lnTo>
                  <a:lnTo>
                    <a:pt x="336" y="678"/>
                  </a:lnTo>
                  <a:lnTo>
                    <a:pt x="336" y="680"/>
                  </a:lnTo>
                  <a:lnTo>
                    <a:pt x="336" y="680"/>
                  </a:lnTo>
                  <a:lnTo>
                    <a:pt x="336" y="680"/>
                  </a:lnTo>
                  <a:lnTo>
                    <a:pt x="336" y="684"/>
                  </a:lnTo>
                  <a:lnTo>
                    <a:pt x="336" y="689"/>
                  </a:lnTo>
                  <a:lnTo>
                    <a:pt x="334" y="694"/>
                  </a:lnTo>
                  <a:lnTo>
                    <a:pt x="331" y="699"/>
                  </a:lnTo>
                  <a:lnTo>
                    <a:pt x="328" y="702"/>
                  </a:lnTo>
                  <a:lnTo>
                    <a:pt x="324" y="705"/>
                  </a:lnTo>
                  <a:lnTo>
                    <a:pt x="318" y="706"/>
                  </a:lnTo>
                  <a:lnTo>
                    <a:pt x="311" y="708"/>
                  </a:lnTo>
                  <a:lnTo>
                    <a:pt x="311" y="708"/>
                  </a:lnTo>
                  <a:lnTo>
                    <a:pt x="307" y="708"/>
                  </a:lnTo>
                  <a:lnTo>
                    <a:pt x="302" y="706"/>
                  </a:lnTo>
                  <a:lnTo>
                    <a:pt x="298" y="706"/>
                  </a:lnTo>
                  <a:lnTo>
                    <a:pt x="295" y="705"/>
                  </a:lnTo>
                  <a:lnTo>
                    <a:pt x="292" y="705"/>
                  </a:lnTo>
                  <a:lnTo>
                    <a:pt x="288" y="703"/>
                  </a:lnTo>
                  <a:lnTo>
                    <a:pt x="283" y="703"/>
                  </a:lnTo>
                  <a:lnTo>
                    <a:pt x="280" y="705"/>
                  </a:lnTo>
                  <a:lnTo>
                    <a:pt x="282" y="705"/>
                  </a:lnTo>
                  <a:lnTo>
                    <a:pt x="282" y="705"/>
                  </a:lnTo>
                  <a:lnTo>
                    <a:pt x="279" y="705"/>
                  </a:lnTo>
                  <a:lnTo>
                    <a:pt x="276" y="705"/>
                  </a:lnTo>
                  <a:lnTo>
                    <a:pt x="275" y="703"/>
                  </a:lnTo>
                  <a:lnTo>
                    <a:pt x="273" y="703"/>
                  </a:lnTo>
                  <a:lnTo>
                    <a:pt x="270" y="703"/>
                  </a:lnTo>
                  <a:lnTo>
                    <a:pt x="269" y="703"/>
                  </a:lnTo>
                  <a:lnTo>
                    <a:pt x="267" y="703"/>
                  </a:lnTo>
                  <a:lnTo>
                    <a:pt x="264" y="703"/>
                  </a:lnTo>
                  <a:lnTo>
                    <a:pt x="264" y="703"/>
                  </a:lnTo>
                  <a:lnTo>
                    <a:pt x="263" y="703"/>
                  </a:lnTo>
                  <a:lnTo>
                    <a:pt x="262" y="703"/>
                  </a:lnTo>
                  <a:lnTo>
                    <a:pt x="259" y="703"/>
                  </a:lnTo>
                  <a:lnTo>
                    <a:pt x="257" y="702"/>
                  </a:lnTo>
                  <a:lnTo>
                    <a:pt x="256" y="702"/>
                  </a:lnTo>
                  <a:lnTo>
                    <a:pt x="254" y="700"/>
                  </a:lnTo>
                  <a:lnTo>
                    <a:pt x="253" y="699"/>
                  </a:lnTo>
                  <a:lnTo>
                    <a:pt x="251" y="697"/>
                  </a:lnTo>
                  <a:lnTo>
                    <a:pt x="251" y="697"/>
                  </a:lnTo>
                  <a:lnTo>
                    <a:pt x="247" y="699"/>
                  </a:lnTo>
                  <a:lnTo>
                    <a:pt x="243" y="700"/>
                  </a:lnTo>
                  <a:lnTo>
                    <a:pt x="240" y="703"/>
                  </a:lnTo>
                  <a:lnTo>
                    <a:pt x="235" y="706"/>
                  </a:lnTo>
                  <a:lnTo>
                    <a:pt x="232" y="710"/>
                  </a:lnTo>
                  <a:lnTo>
                    <a:pt x="228" y="712"/>
                  </a:lnTo>
                  <a:lnTo>
                    <a:pt x="224" y="715"/>
                  </a:lnTo>
                  <a:lnTo>
                    <a:pt x="218" y="715"/>
                  </a:lnTo>
                  <a:lnTo>
                    <a:pt x="218" y="715"/>
                  </a:lnTo>
                  <a:lnTo>
                    <a:pt x="214" y="715"/>
                  </a:lnTo>
                  <a:lnTo>
                    <a:pt x="209" y="712"/>
                  </a:lnTo>
                  <a:lnTo>
                    <a:pt x="205" y="709"/>
                  </a:lnTo>
                  <a:lnTo>
                    <a:pt x="202" y="706"/>
                  </a:lnTo>
                  <a:lnTo>
                    <a:pt x="198" y="703"/>
                  </a:lnTo>
                  <a:lnTo>
                    <a:pt x="193" y="700"/>
                  </a:lnTo>
                  <a:lnTo>
                    <a:pt x="189" y="697"/>
                  </a:lnTo>
                  <a:lnTo>
                    <a:pt x="183" y="697"/>
                  </a:lnTo>
                  <a:lnTo>
                    <a:pt x="183" y="697"/>
                  </a:lnTo>
                  <a:lnTo>
                    <a:pt x="182" y="697"/>
                  </a:lnTo>
                  <a:lnTo>
                    <a:pt x="180" y="697"/>
                  </a:lnTo>
                  <a:lnTo>
                    <a:pt x="179" y="699"/>
                  </a:lnTo>
                  <a:lnTo>
                    <a:pt x="179" y="699"/>
                  </a:lnTo>
                  <a:lnTo>
                    <a:pt x="177" y="700"/>
                  </a:lnTo>
                  <a:lnTo>
                    <a:pt x="176" y="700"/>
                  </a:lnTo>
                  <a:lnTo>
                    <a:pt x="174" y="702"/>
                  </a:lnTo>
                  <a:lnTo>
                    <a:pt x="173" y="702"/>
                  </a:lnTo>
                  <a:lnTo>
                    <a:pt x="173" y="702"/>
                  </a:lnTo>
                  <a:lnTo>
                    <a:pt x="169" y="700"/>
                  </a:lnTo>
                  <a:lnTo>
                    <a:pt x="164" y="697"/>
                  </a:lnTo>
                  <a:lnTo>
                    <a:pt x="158" y="693"/>
                  </a:lnTo>
                  <a:lnTo>
                    <a:pt x="154" y="687"/>
                  </a:lnTo>
                  <a:lnTo>
                    <a:pt x="148" y="683"/>
                  </a:lnTo>
                  <a:lnTo>
                    <a:pt x="144" y="678"/>
                  </a:lnTo>
                  <a:lnTo>
                    <a:pt x="139" y="676"/>
                  </a:lnTo>
                  <a:lnTo>
                    <a:pt x="134" y="674"/>
                  </a:lnTo>
                  <a:lnTo>
                    <a:pt x="134" y="674"/>
                  </a:lnTo>
                  <a:lnTo>
                    <a:pt x="128" y="674"/>
                  </a:lnTo>
                  <a:lnTo>
                    <a:pt x="125" y="676"/>
                  </a:lnTo>
                  <a:lnTo>
                    <a:pt x="122" y="678"/>
                  </a:lnTo>
                  <a:lnTo>
                    <a:pt x="119" y="681"/>
                  </a:lnTo>
                  <a:lnTo>
                    <a:pt x="118" y="684"/>
                  </a:lnTo>
                  <a:lnTo>
                    <a:pt x="115" y="687"/>
                  </a:lnTo>
                  <a:lnTo>
                    <a:pt x="112" y="689"/>
                  </a:lnTo>
                  <a:lnTo>
                    <a:pt x="107" y="689"/>
                  </a:lnTo>
                  <a:lnTo>
                    <a:pt x="107" y="689"/>
                  </a:lnTo>
                  <a:lnTo>
                    <a:pt x="106" y="689"/>
                  </a:lnTo>
                  <a:lnTo>
                    <a:pt x="103" y="689"/>
                  </a:lnTo>
                  <a:lnTo>
                    <a:pt x="99" y="689"/>
                  </a:lnTo>
                  <a:lnTo>
                    <a:pt x="96" y="687"/>
                  </a:lnTo>
                  <a:lnTo>
                    <a:pt x="90" y="687"/>
                  </a:lnTo>
                  <a:lnTo>
                    <a:pt x="86" y="686"/>
                  </a:lnTo>
                  <a:lnTo>
                    <a:pt x="80" y="684"/>
                  </a:lnTo>
                  <a:lnTo>
                    <a:pt x="75" y="683"/>
                  </a:lnTo>
                  <a:lnTo>
                    <a:pt x="70" y="681"/>
                  </a:lnTo>
                  <a:lnTo>
                    <a:pt x="64" y="680"/>
                  </a:lnTo>
                  <a:lnTo>
                    <a:pt x="60" y="680"/>
                  </a:lnTo>
                  <a:lnTo>
                    <a:pt x="55" y="678"/>
                  </a:lnTo>
                  <a:lnTo>
                    <a:pt x="51" y="677"/>
                  </a:lnTo>
                  <a:lnTo>
                    <a:pt x="48" y="676"/>
                  </a:lnTo>
                  <a:lnTo>
                    <a:pt x="46" y="674"/>
                  </a:lnTo>
                  <a:lnTo>
                    <a:pt x="45" y="674"/>
                  </a:lnTo>
                  <a:lnTo>
                    <a:pt x="45" y="674"/>
                  </a:lnTo>
                  <a:lnTo>
                    <a:pt x="42" y="668"/>
                  </a:lnTo>
                  <a:lnTo>
                    <a:pt x="39" y="661"/>
                  </a:lnTo>
                  <a:lnTo>
                    <a:pt x="39" y="654"/>
                  </a:lnTo>
                  <a:lnTo>
                    <a:pt x="38" y="647"/>
                  </a:lnTo>
                  <a:lnTo>
                    <a:pt x="35" y="639"/>
                  </a:lnTo>
                  <a:lnTo>
                    <a:pt x="32" y="632"/>
                  </a:lnTo>
                  <a:lnTo>
                    <a:pt x="25" y="628"/>
                  </a:lnTo>
                  <a:lnTo>
                    <a:pt x="16" y="626"/>
                  </a:lnTo>
                  <a:lnTo>
                    <a:pt x="0" y="353"/>
                  </a:lnTo>
                  <a:lnTo>
                    <a:pt x="0" y="353"/>
                  </a:lnTo>
                  <a:lnTo>
                    <a:pt x="0" y="353"/>
                  </a:lnTo>
                  <a:lnTo>
                    <a:pt x="1" y="352"/>
                  </a:lnTo>
                  <a:lnTo>
                    <a:pt x="4" y="349"/>
                  </a:lnTo>
                  <a:lnTo>
                    <a:pt x="6" y="346"/>
                  </a:lnTo>
                  <a:lnTo>
                    <a:pt x="9" y="341"/>
                  </a:lnTo>
                  <a:lnTo>
                    <a:pt x="13" y="337"/>
                  </a:lnTo>
                  <a:lnTo>
                    <a:pt x="17" y="331"/>
                  </a:lnTo>
                  <a:lnTo>
                    <a:pt x="23" y="325"/>
                  </a:lnTo>
                  <a:lnTo>
                    <a:pt x="29" y="318"/>
                  </a:lnTo>
                  <a:lnTo>
                    <a:pt x="35" y="309"/>
                  </a:lnTo>
                  <a:lnTo>
                    <a:pt x="42" y="302"/>
                  </a:lnTo>
                  <a:lnTo>
                    <a:pt x="48" y="292"/>
                  </a:lnTo>
                  <a:lnTo>
                    <a:pt x="57" y="282"/>
                  </a:lnTo>
                  <a:lnTo>
                    <a:pt x="64" y="272"/>
                  </a:lnTo>
                  <a:lnTo>
                    <a:pt x="73" y="260"/>
                  </a:lnTo>
                  <a:lnTo>
                    <a:pt x="81" y="248"/>
                  </a:lnTo>
                  <a:lnTo>
                    <a:pt x="90" y="237"/>
                  </a:lnTo>
                  <a:lnTo>
                    <a:pt x="99" y="224"/>
                  </a:lnTo>
                  <a:lnTo>
                    <a:pt x="109" y="211"/>
                  </a:lnTo>
                  <a:lnTo>
                    <a:pt x="119" y="196"/>
                  </a:lnTo>
                  <a:lnTo>
                    <a:pt x="128" y="182"/>
                  </a:lnTo>
                  <a:lnTo>
                    <a:pt x="138" y="167"/>
                  </a:lnTo>
                  <a:lnTo>
                    <a:pt x="148" y="153"/>
                  </a:lnTo>
                  <a:lnTo>
                    <a:pt x="158" y="137"/>
                  </a:lnTo>
                  <a:lnTo>
                    <a:pt x="169" y="121"/>
                  </a:lnTo>
                  <a:lnTo>
                    <a:pt x="180" y="105"/>
                  </a:lnTo>
                  <a:lnTo>
                    <a:pt x="190" y="87"/>
                  </a:lnTo>
                  <a:lnTo>
                    <a:pt x="200" y="71"/>
                  </a:lnTo>
                  <a:lnTo>
                    <a:pt x="211" y="54"/>
                  </a:lnTo>
                  <a:lnTo>
                    <a:pt x="221" y="36"/>
                  </a:lnTo>
                  <a:lnTo>
                    <a:pt x="231" y="19"/>
                  </a:lnTo>
                  <a:lnTo>
                    <a:pt x="241" y="0"/>
                  </a:lnTo>
                  <a:lnTo>
                    <a:pt x="241" y="0"/>
                  </a:lnTo>
                  <a:lnTo>
                    <a:pt x="247" y="4"/>
                  </a:lnTo>
                  <a:lnTo>
                    <a:pt x="253" y="7"/>
                  </a:lnTo>
                  <a:lnTo>
                    <a:pt x="259" y="10"/>
                  </a:lnTo>
                  <a:lnTo>
                    <a:pt x="264" y="13"/>
                  </a:lnTo>
                  <a:lnTo>
                    <a:pt x="270" y="16"/>
                  </a:lnTo>
                  <a:lnTo>
                    <a:pt x="276" y="19"/>
                  </a:lnTo>
                  <a:lnTo>
                    <a:pt x="282" y="22"/>
                  </a:lnTo>
                  <a:lnTo>
                    <a:pt x="288" y="23"/>
                  </a:lnTo>
                  <a:lnTo>
                    <a:pt x="288" y="23"/>
                  </a:lnTo>
                  <a:lnTo>
                    <a:pt x="292" y="26"/>
                  </a:lnTo>
                  <a:lnTo>
                    <a:pt x="296" y="30"/>
                  </a:lnTo>
                  <a:lnTo>
                    <a:pt x="301" y="35"/>
                  </a:lnTo>
                  <a:lnTo>
                    <a:pt x="304" y="38"/>
                  </a:lnTo>
                  <a:lnTo>
                    <a:pt x="307" y="42"/>
                  </a:lnTo>
                  <a:lnTo>
                    <a:pt x="309" y="46"/>
                  </a:lnTo>
                  <a:lnTo>
                    <a:pt x="314" y="51"/>
                  </a:lnTo>
                  <a:lnTo>
                    <a:pt x="317" y="54"/>
                  </a:lnTo>
                  <a:lnTo>
                    <a:pt x="317" y="54"/>
                  </a:lnTo>
                  <a:lnTo>
                    <a:pt x="320" y="55"/>
                  </a:lnTo>
                  <a:lnTo>
                    <a:pt x="323" y="57"/>
                  </a:lnTo>
                  <a:lnTo>
                    <a:pt x="325" y="57"/>
                  </a:lnTo>
                  <a:lnTo>
                    <a:pt x="328" y="58"/>
                  </a:lnTo>
                  <a:lnTo>
                    <a:pt x="331" y="60"/>
                  </a:lnTo>
                  <a:lnTo>
                    <a:pt x="336" y="60"/>
                  </a:lnTo>
                  <a:lnTo>
                    <a:pt x="340" y="61"/>
                  </a:lnTo>
                  <a:lnTo>
                    <a:pt x="343" y="61"/>
                  </a:lnTo>
                  <a:lnTo>
                    <a:pt x="347" y="62"/>
                  </a:lnTo>
                  <a:lnTo>
                    <a:pt x="352" y="62"/>
                  </a:lnTo>
                  <a:lnTo>
                    <a:pt x="355" y="64"/>
                  </a:lnTo>
                  <a:lnTo>
                    <a:pt x="359" y="64"/>
                  </a:lnTo>
                  <a:lnTo>
                    <a:pt x="362" y="64"/>
                  </a:lnTo>
                  <a:lnTo>
                    <a:pt x="365" y="65"/>
                  </a:lnTo>
                  <a:lnTo>
                    <a:pt x="368" y="65"/>
                  </a:lnTo>
                  <a:lnTo>
                    <a:pt x="371" y="67"/>
                  </a:lnTo>
                  <a:lnTo>
                    <a:pt x="398" y="67"/>
                  </a:lnTo>
                  <a:lnTo>
                    <a:pt x="398" y="67"/>
                  </a:lnTo>
                  <a:lnTo>
                    <a:pt x="403" y="68"/>
                  </a:lnTo>
                  <a:lnTo>
                    <a:pt x="405" y="71"/>
                  </a:lnTo>
                  <a:lnTo>
                    <a:pt x="408" y="73"/>
                  </a:lnTo>
                  <a:lnTo>
                    <a:pt x="411" y="74"/>
                  </a:lnTo>
                  <a:lnTo>
                    <a:pt x="414" y="76"/>
                  </a:lnTo>
                  <a:lnTo>
                    <a:pt x="417" y="78"/>
                  </a:lnTo>
                  <a:lnTo>
                    <a:pt x="420" y="80"/>
                  </a:lnTo>
                  <a:lnTo>
                    <a:pt x="423" y="81"/>
                  </a:lnTo>
                  <a:lnTo>
                    <a:pt x="426" y="83"/>
                  </a:lnTo>
                  <a:lnTo>
                    <a:pt x="429" y="83"/>
                  </a:lnTo>
                  <a:lnTo>
                    <a:pt x="433" y="84"/>
                  </a:lnTo>
                  <a:lnTo>
                    <a:pt x="436" y="86"/>
                  </a:lnTo>
                  <a:lnTo>
                    <a:pt x="440" y="86"/>
                  </a:lnTo>
                  <a:lnTo>
                    <a:pt x="443" y="87"/>
                  </a:lnTo>
                  <a:lnTo>
                    <a:pt x="448" y="87"/>
                  </a:lnTo>
                  <a:lnTo>
                    <a:pt x="452" y="87"/>
                  </a:lnTo>
                  <a:lnTo>
                    <a:pt x="452" y="87"/>
                  </a:lnTo>
                  <a:lnTo>
                    <a:pt x="458" y="87"/>
                  </a:lnTo>
                  <a:lnTo>
                    <a:pt x="462" y="87"/>
                  </a:lnTo>
                  <a:lnTo>
                    <a:pt x="468" y="86"/>
                  </a:lnTo>
                  <a:lnTo>
                    <a:pt x="472" y="86"/>
                  </a:lnTo>
                  <a:lnTo>
                    <a:pt x="478" y="84"/>
                  </a:lnTo>
                  <a:lnTo>
                    <a:pt x="482" y="83"/>
                  </a:lnTo>
                  <a:lnTo>
                    <a:pt x="488" y="81"/>
                  </a:lnTo>
                  <a:lnTo>
                    <a:pt x="493" y="80"/>
                  </a:lnTo>
                  <a:lnTo>
                    <a:pt x="497" y="78"/>
                  </a:lnTo>
                  <a:lnTo>
                    <a:pt x="503" y="77"/>
                  </a:lnTo>
                  <a:lnTo>
                    <a:pt x="507" y="76"/>
                  </a:lnTo>
                  <a:lnTo>
                    <a:pt x="513" y="74"/>
                  </a:lnTo>
                  <a:lnTo>
                    <a:pt x="517" y="74"/>
                  </a:lnTo>
                  <a:lnTo>
                    <a:pt x="523" y="73"/>
                  </a:lnTo>
                  <a:lnTo>
                    <a:pt x="527" y="73"/>
                  </a:lnTo>
                  <a:lnTo>
                    <a:pt x="533" y="73"/>
                  </a:lnTo>
                  <a:lnTo>
                    <a:pt x="533" y="73"/>
                  </a:lnTo>
                  <a:lnTo>
                    <a:pt x="541" y="73"/>
                  </a:lnTo>
                  <a:lnTo>
                    <a:pt x="548" y="74"/>
                  </a:lnTo>
                  <a:lnTo>
                    <a:pt x="555" y="76"/>
                  </a:lnTo>
                  <a:lnTo>
                    <a:pt x="561" y="77"/>
                  </a:lnTo>
                  <a:lnTo>
                    <a:pt x="567" y="80"/>
                  </a:lnTo>
                  <a:lnTo>
                    <a:pt x="571" y="84"/>
                  </a:lnTo>
                  <a:lnTo>
                    <a:pt x="574" y="89"/>
                  </a:lnTo>
                  <a:lnTo>
                    <a:pt x="575" y="94"/>
                  </a:lnTo>
                  <a:lnTo>
                    <a:pt x="575" y="94"/>
                  </a:lnTo>
                  <a:lnTo>
                    <a:pt x="575" y="99"/>
                  </a:lnTo>
                  <a:lnTo>
                    <a:pt x="575" y="102"/>
                  </a:lnTo>
                  <a:lnTo>
                    <a:pt x="575" y="103"/>
                  </a:lnTo>
                  <a:lnTo>
                    <a:pt x="575" y="106"/>
                  </a:lnTo>
                  <a:lnTo>
                    <a:pt x="575" y="107"/>
                  </a:lnTo>
                  <a:lnTo>
                    <a:pt x="575" y="109"/>
                  </a:lnTo>
                  <a:lnTo>
                    <a:pt x="575" y="110"/>
                  </a:lnTo>
                  <a:lnTo>
                    <a:pt x="575" y="113"/>
                  </a:lnTo>
                  <a:lnTo>
                    <a:pt x="575" y="113"/>
                  </a:lnTo>
                  <a:lnTo>
                    <a:pt x="575" y="119"/>
                  </a:lnTo>
                  <a:lnTo>
                    <a:pt x="577" y="126"/>
                  </a:lnTo>
                  <a:lnTo>
                    <a:pt x="578" y="132"/>
                  </a:lnTo>
                  <a:lnTo>
                    <a:pt x="581" y="138"/>
                  </a:lnTo>
                  <a:lnTo>
                    <a:pt x="584" y="142"/>
                  </a:lnTo>
                  <a:lnTo>
                    <a:pt x="587" y="148"/>
                  </a:lnTo>
                  <a:lnTo>
                    <a:pt x="590" y="154"/>
                  </a:lnTo>
                  <a:lnTo>
                    <a:pt x="594" y="160"/>
                  </a:lnTo>
                  <a:lnTo>
                    <a:pt x="597" y="166"/>
                  </a:lnTo>
                  <a:lnTo>
                    <a:pt x="600" y="171"/>
                  </a:lnTo>
                  <a:lnTo>
                    <a:pt x="605" y="177"/>
                  </a:lnTo>
                  <a:lnTo>
                    <a:pt x="607" y="183"/>
                  </a:lnTo>
                  <a:lnTo>
                    <a:pt x="609" y="189"/>
                  </a:lnTo>
                  <a:lnTo>
                    <a:pt x="610" y="195"/>
                  </a:lnTo>
                  <a:lnTo>
                    <a:pt x="612" y="202"/>
                  </a:lnTo>
                  <a:lnTo>
                    <a:pt x="612" y="209"/>
                  </a:lnTo>
                  <a:lnTo>
                    <a:pt x="612" y="209"/>
                  </a:lnTo>
                  <a:lnTo>
                    <a:pt x="612" y="212"/>
                  </a:lnTo>
                  <a:lnTo>
                    <a:pt x="612" y="214"/>
                  </a:lnTo>
                  <a:lnTo>
                    <a:pt x="612" y="216"/>
                  </a:lnTo>
                  <a:lnTo>
                    <a:pt x="610" y="218"/>
                  </a:lnTo>
                  <a:lnTo>
                    <a:pt x="609" y="221"/>
                  </a:lnTo>
                  <a:lnTo>
                    <a:pt x="609" y="224"/>
                  </a:lnTo>
                  <a:lnTo>
                    <a:pt x="609" y="225"/>
                  </a:lnTo>
                  <a:lnTo>
                    <a:pt x="609" y="228"/>
                  </a:lnTo>
                  <a:lnTo>
                    <a:pt x="609" y="228"/>
                  </a:lnTo>
                  <a:lnTo>
                    <a:pt x="609" y="234"/>
                  </a:lnTo>
                  <a:lnTo>
                    <a:pt x="612" y="240"/>
                  </a:lnTo>
                  <a:lnTo>
                    <a:pt x="613" y="243"/>
                  </a:lnTo>
                  <a:lnTo>
                    <a:pt x="618" y="247"/>
                  </a:lnTo>
                  <a:lnTo>
                    <a:pt x="622" y="248"/>
                  </a:lnTo>
                  <a:lnTo>
                    <a:pt x="626" y="251"/>
                  </a:lnTo>
                  <a:lnTo>
                    <a:pt x="631" y="253"/>
                  </a:lnTo>
                  <a:lnTo>
                    <a:pt x="635" y="256"/>
                  </a:lnTo>
                  <a:lnTo>
                    <a:pt x="635" y="256"/>
                  </a:lnTo>
                  <a:lnTo>
                    <a:pt x="639" y="259"/>
                  </a:lnTo>
                  <a:lnTo>
                    <a:pt x="644" y="261"/>
                  </a:lnTo>
                  <a:lnTo>
                    <a:pt x="647" y="264"/>
                  </a:lnTo>
                  <a:lnTo>
                    <a:pt x="651" y="267"/>
                  </a:lnTo>
                  <a:lnTo>
                    <a:pt x="654" y="270"/>
                  </a:lnTo>
                  <a:lnTo>
                    <a:pt x="657" y="273"/>
                  </a:lnTo>
                  <a:lnTo>
                    <a:pt x="660" y="276"/>
                  </a:lnTo>
                  <a:lnTo>
                    <a:pt x="661" y="279"/>
                  </a:lnTo>
                  <a:lnTo>
                    <a:pt x="664" y="282"/>
                  </a:lnTo>
                  <a:lnTo>
                    <a:pt x="667" y="285"/>
                  </a:lnTo>
                  <a:lnTo>
                    <a:pt x="670" y="288"/>
                  </a:lnTo>
                  <a:lnTo>
                    <a:pt x="673" y="291"/>
                  </a:lnTo>
                  <a:lnTo>
                    <a:pt x="677" y="293"/>
                  </a:lnTo>
                  <a:lnTo>
                    <a:pt x="682" y="296"/>
                  </a:lnTo>
                  <a:lnTo>
                    <a:pt x="686" y="299"/>
                  </a:lnTo>
                  <a:lnTo>
                    <a:pt x="692" y="301"/>
                  </a:lnTo>
                  <a:lnTo>
                    <a:pt x="692" y="301"/>
                  </a:lnTo>
                  <a:lnTo>
                    <a:pt x="696" y="302"/>
                  </a:lnTo>
                  <a:lnTo>
                    <a:pt x="702" y="304"/>
                  </a:lnTo>
                  <a:lnTo>
                    <a:pt x="706" y="307"/>
                  </a:lnTo>
                  <a:lnTo>
                    <a:pt x="709" y="309"/>
                  </a:lnTo>
                  <a:lnTo>
                    <a:pt x="714" y="314"/>
                  </a:lnTo>
                  <a:lnTo>
                    <a:pt x="716" y="317"/>
                  </a:lnTo>
                  <a:lnTo>
                    <a:pt x="719" y="321"/>
                  </a:lnTo>
                  <a:lnTo>
                    <a:pt x="724" y="324"/>
                  </a:lnTo>
                  <a:lnTo>
                    <a:pt x="727" y="328"/>
                  </a:lnTo>
                  <a:lnTo>
                    <a:pt x="730" y="331"/>
                  </a:lnTo>
                  <a:lnTo>
                    <a:pt x="732" y="336"/>
                  </a:lnTo>
                  <a:lnTo>
                    <a:pt x="737" y="338"/>
                  </a:lnTo>
                  <a:lnTo>
                    <a:pt x="740" y="341"/>
                  </a:lnTo>
                  <a:lnTo>
                    <a:pt x="745" y="343"/>
                  </a:lnTo>
                  <a:lnTo>
                    <a:pt x="750" y="344"/>
                  </a:lnTo>
                  <a:lnTo>
                    <a:pt x="754" y="344"/>
                  </a:lnTo>
                  <a:lnTo>
                    <a:pt x="754" y="344"/>
                  </a:lnTo>
                  <a:lnTo>
                    <a:pt x="760" y="344"/>
                  </a:lnTo>
                  <a:lnTo>
                    <a:pt x="764" y="343"/>
                  </a:lnTo>
                  <a:lnTo>
                    <a:pt x="767" y="341"/>
                  </a:lnTo>
                  <a:lnTo>
                    <a:pt x="770" y="340"/>
                  </a:lnTo>
                  <a:lnTo>
                    <a:pt x="772" y="337"/>
                  </a:lnTo>
                  <a:lnTo>
                    <a:pt x="772" y="336"/>
                  </a:lnTo>
                  <a:lnTo>
                    <a:pt x="773" y="331"/>
                  </a:lnTo>
                  <a:lnTo>
                    <a:pt x="773" y="328"/>
                  </a:lnTo>
                  <a:lnTo>
                    <a:pt x="773" y="328"/>
                  </a:lnTo>
                  <a:lnTo>
                    <a:pt x="773" y="325"/>
                  </a:lnTo>
                  <a:lnTo>
                    <a:pt x="773" y="324"/>
                  </a:lnTo>
                  <a:lnTo>
                    <a:pt x="773" y="323"/>
                  </a:lnTo>
                  <a:lnTo>
                    <a:pt x="773" y="321"/>
                  </a:lnTo>
                  <a:lnTo>
                    <a:pt x="773" y="320"/>
                  </a:lnTo>
                  <a:lnTo>
                    <a:pt x="773" y="318"/>
                  </a:lnTo>
                  <a:lnTo>
                    <a:pt x="773" y="317"/>
                  </a:lnTo>
                  <a:lnTo>
                    <a:pt x="773" y="315"/>
                  </a:lnTo>
                  <a:lnTo>
                    <a:pt x="776" y="312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3098880" y="3565440"/>
              <a:ext cx="720720" cy="1433520"/>
            </a:xfrm>
            <a:custGeom>
              <a:avLst/>
              <a:gdLst/>
              <a:ahLst/>
              <a:rect l="l" t="t" r="r" b="b"/>
              <a:pathLst>
                <a:path w="454" h="903">
                  <a:moveTo>
                    <a:pt x="440" y="27"/>
                  </a:moveTo>
                  <a:lnTo>
                    <a:pt x="434" y="425"/>
                  </a:lnTo>
                  <a:lnTo>
                    <a:pt x="454" y="903"/>
                  </a:lnTo>
                  <a:lnTo>
                    <a:pt x="453" y="903"/>
                  </a:lnTo>
                  <a:lnTo>
                    <a:pt x="452" y="903"/>
                  </a:lnTo>
                  <a:lnTo>
                    <a:pt x="449" y="903"/>
                  </a:lnTo>
                  <a:lnTo>
                    <a:pt x="444" y="903"/>
                  </a:lnTo>
                  <a:lnTo>
                    <a:pt x="438" y="903"/>
                  </a:lnTo>
                  <a:lnTo>
                    <a:pt x="431" y="903"/>
                  </a:lnTo>
                  <a:lnTo>
                    <a:pt x="424" y="903"/>
                  </a:lnTo>
                  <a:lnTo>
                    <a:pt x="415" y="903"/>
                  </a:lnTo>
                  <a:lnTo>
                    <a:pt x="405" y="903"/>
                  </a:lnTo>
                  <a:lnTo>
                    <a:pt x="395" y="903"/>
                  </a:lnTo>
                  <a:lnTo>
                    <a:pt x="383" y="903"/>
                  </a:lnTo>
                  <a:lnTo>
                    <a:pt x="370" y="903"/>
                  </a:lnTo>
                  <a:lnTo>
                    <a:pt x="357" y="902"/>
                  </a:lnTo>
                  <a:lnTo>
                    <a:pt x="343" y="902"/>
                  </a:lnTo>
                  <a:lnTo>
                    <a:pt x="328" y="902"/>
                  </a:lnTo>
                  <a:lnTo>
                    <a:pt x="312" y="900"/>
                  </a:lnTo>
                  <a:lnTo>
                    <a:pt x="295" y="900"/>
                  </a:lnTo>
                  <a:lnTo>
                    <a:pt x="279" y="899"/>
                  </a:lnTo>
                  <a:lnTo>
                    <a:pt x="261" y="899"/>
                  </a:lnTo>
                  <a:lnTo>
                    <a:pt x="242" y="898"/>
                  </a:lnTo>
                  <a:lnTo>
                    <a:pt x="225" y="896"/>
                  </a:lnTo>
                  <a:lnTo>
                    <a:pt x="206" y="895"/>
                  </a:lnTo>
                  <a:lnTo>
                    <a:pt x="186" y="893"/>
                  </a:lnTo>
                  <a:lnTo>
                    <a:pt x="167" y="892"/>
                  </a:lnTo>
                  <a:lnTo>
                    <a:pt x="146" y="890"/>
                  </a:lnTo>
                  <a:lnTo>
                    <a:pt x="126" y="887"/>
                  </a:lnTo>
                  <a:lnTo>
                    <a:pt x="106" y="886"/>
                  </a:lnTo>
                  <a:lnTo>
                    <a:pt x="84" y="883"/>
                  </a:lnTo>
                  <a:lnTo>
                    <a:pt x="63" y="882"/>
                  </a:lnTo>
                  <a:lnTo>
                    <a:pt x="43" y="879"/>
                  </a:lnTo>
                  <a:lnTo>
                    <a:pt x="21" y="876"/>
                  </a:lnTo>
                  <a:lnTo>
                    <a:pt x="0" y="873"/>
                  </a:lnTo>
                  <a:lnTo>
                    <a:pt x="1" y="870"/>
                  </a:lnTo>
                  <a:lnTo>
                    <a:pt x="1" y="863"/>
                  </a:lnTo>
                  <a:lnTo>
                    <a:pt x="2" y="851"/>
                  </a:lnTo>
                  <a:lnTo>
                    <a:pt x="5" y="835"/>
                  </a:lnTo>
                  <a:lnTo>
                    <a:pt x="8" y="815"/>
                  </a:lnTo>
                  <a:lnTo>
                    <a:pt x="11" y="792"/>
                  </a:lnTo>
                  <a:lnTo>
                    <a:pt x="14" y="765"/>
                  </a:lnTo>
                  <a:lnTo>
                    <a:pt x="18" y="736"/>
                  </a:lnTo>
                  <a:lnTo>
                    <a:pt x="23" y="704"/>
                  </a:lnTo>
                  <a:lnTo>
                    <a:pt x="27" y="671"/>
                  </a:lnTo>
                  <a:lnTo>
                    <a:pt x="33" y="635"/>
                  </a:lnTo>
                  <a:lnTo>
                    <a:pt x="37" y="597"/>
                  </a:lnTo>
                  <a:lnTo>
                    <a:pt x="43" y="558"/>
                  </a:lnTo>
                  <a:lnTo>
                    <a:pt x="49" y="518"/>
                  </a:lnTo>
                  <a:lnTo>
                    <a:pt x="55" y="478"/>
                  </a:lnTo>
                  <a:lnTo>
                    <a:pt x="61" y="437"/>
                  </a:lnTo>
                  <a:lnTo>
                    <a:pt x="66" y="395"/>
                  </a:lnTo>
                  <a:lnTo>
                    <a:pt x="72" y="356"/>
                  </a:lnTo>
                  <a:lnTo>
                    <a:pt x="78" y="315"/>
                  </a:lnTo>
                  <a:lnTo>
                    <a:pt x="84" y="276"/>
                  </a:lnTo>
                  <a:lnTo>
                    <a:pt x="88" y="238"/>
                  </a:lnTo>
                  <a:lnTo>
                    <a:pt x="93" y="203"/>
                  </a:lnTo>
                  <a:lnTo>
                    <a:pt x="98" y="168"/>
                  </a:lnTo>
                  <a:lnTo>
                    <a:pt x="103" y="136"/>
                  </a:lnTo>
                  <a:lnTo>
                    <a:pt x="107" y="107"/>
                  </a:lnTo>
                  <a:lnTo>
                    <a:pt x="110" y="81"/>
                  </a:lnTo>
                  <a:lnTo>
                    <a:pt x="114" y="58"/>
                  </a:lnTo>
                  <a:lnTo>
                    <a:pt x="116" y="37"/>
                  </a:lnTo>
                  <a:lnTo>
                    <a:pt x="119" y="21"/>
                  </a:lnTo>
                  <a:lnTo>
                    <a:pt x="120" y="10"/>
                  </a:lnTo>
                  <a:lnTo>
                    <a:pt x="122" y="3"/>
                  </a:lnTo>
                  <a:lnTo>
                    <a:pt x="122" y="0"/>
                  </a:lnTo>
                  <a:lnTo>
                    <a:pt x="123" y="0"/>
                  </a:lnTo>
                  <a:lnTo>
                    <a:pt x="125" y="1"/>
                  </a:lnTo>
                  <a:lnTo>
                    <a:pt x="127" y="1"/>
                  </a:lnTo>
                  <a:lnTo>
                    <a:pt x="132" y="1"/>
                  </a:lnTo>
                  <a:lnTo>
                    <a:pt x="138" y="3"/>
                  </a:lnTo>
                  <a:lnTo>
                    <a:pt x="143" y="3"/>
                  </a:lnTo>
                  <a:lnTo>
                    <a:pt x="151" y="4"/>
                  </a:lnTo>
                  <a:lnTo>
                    <a:pt x="159" y="5"/>
                  </a:lnTo>
                  <a:lnTo>
                    <a:pt x="168" y="5"/>
                  </a:lnTo>
                  <a:lnTo>
                    <a:pt x="178" y="7"/>
                  </a:lnTo>
                  <a:lnTo>
                    <a:pt x="188" y="8"/>
                  </a:lnTo>
                  <a:lnTo>
                    <a:pt x="200" y="10"/>
                  </a:lnTo>
                  <a:lnTo>
                    <a:pt x="210" y="11"/>
                  </a:lnTo>
                  <a:lnTo>
                    <a:pt x="223" y="13"/>
                  </a:lnTo>
                  <a:lnTo>
                    <a:pt x="235" y="14"/>
                  </a:lnTo>
                  <a:lnTo>
                    <a:pt x="248" y="14"/>
                  </a:lnTo>
                  <a:lnTo>
                    <a:pt x="261" y="16"/>
                  </a:lnTo>
                  <a:lnTo>
                    <a:pt x="274" y="17"/>
                  </a:lnTo>
                  <a:lnTo>
                    <a:pt x="287" y="19"/>
                  </a:lnTo>
                  <a:lnTo>
                    <a:pt x="300" y="20"/>
                  </a:lnTo>
                  <a:lnTo>
                    <a:pt x="313" y="21"/>
                  </a:lnTo>
                  <a:lnTo>
                    <a:pt x="327" y="21"/>
                  </a:lnTo>
                  <a:lnTo>
                    <a:pt x="340" y="23"/>
                  </a:lnTo>
                  <a:lnTo>
                    <a:pt x="353" y="24"/>
                  </a:lnTo>
                  <a:lnTo>
                    <a:pt x="366" y="24"/>
                  </a:lnTo>
                  <a:lnTo>
                    <a:pt x="377" y="26"/>
                  </a:lnTo>
                  <a:lnTo>
                    <a:pt x="389" y="26"/>
                  </a:lnTo>
                  <a:lnTo>
                    <a:pt x="401" y="27"/>
                  </a:lnTo>
                  <a:lnTo>
                    <a:pt x="411" y="27"/>
                  </a:lnTo>
                  <a:lnTo>
                    <a:pt x="421" y="27"/>
                  </a:lnTo>
                  <a:lnTo>
                    <a:pt x="431" y="27"/>
                  </a:lnTo>
                  <a:lnTo>
                    <a:pt x="440" y="27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3098880" y="3565440"/>
              <a:ext cx="720720" cy="1433520"/>
            </a:xfrm>
            <a:custGeom>
              <a:avLst/>
              <a:gdLst/>
              <a:ahLst/>
              <a:rect l="l" t="t" r="r" b="b"/>
              <a:pathLst>
                <a:path w="454" h="903">
                  <a:moveTo>
                    <a:pt x="440" y="27"/>
                  </a:moveTo>
                  <a:lnTo>
                    <a:pt x="434" y="425"/>
                  </a:lnTo>
                  <a:lnTo>
                    <a:pt x="454" y="903"/>
                  </a:lnTo>
                  <a:lnTo>
                    <a:pt x="454" y="903"/>
                  </a:lnTo>
                  <a:lnTo>
                    <a:pt x="453" y="903"/>
                  </a:lnTo>
                  <a:lnTo>
                    <a:pt x="452" y="903"/>
                  </a:lnTo>
                  <a:lnTo>
                    <a:pt x="449" y="903"/>
                  </a:lnTo>
                  <a:lnTo>
                    <a:pt x="444" y="903"/>
                  </a:lnTo>
                  <a:lnTo>
                    <a:pt x="438" y="903"/>
                  </a:lnTo>
                  <a:lnTo>
                    <a:pt x="431" y="903"/>
                  </a:lnTo>
                  <a:lnTo>
                    <a:pt x="424" y="903"/>
                  </a:lnTo>
                  <a:lnTo>
                    <a:pt x="415" y="903"/>
                  </a:lnTo>
                  <a:lnTo>
                    <a:pt x="405" y="903"/>
                  </a:lnTo>
                  <a:lnTo>
                    <a:pt x="395" y="903"/>
                  </a:lnTo>
                  <a:lnTo>
                    <a:pt x="383" y="903"/>
                  </a:lnTo>
                  <a:lnTo>
                    <a:pt x="370" y="903"/>
                  </a:lnTo>
                  <a:lnTo>
                    <a:pt x="357" y="902"/>
                  </a:lnTo>
                  <a:lnTo>
                    <a:pt x="343" y="902"/>
                  </a:lnTo>
                  <a:lnTo>
                    <a:pt x="328" y="902"/>
                  </a:lnTo>
                  <a:lnTo>
                    <a:pt x="312" y="900"/>
                  </a:lnTo>
                  <a:lnTo>
                    <a:pt x="295" y="900"/>
                  </a:lnTo>
                  <a:lnTo>
                    <a:pt x="279" y="899"/>
                  </a:lnTo>
                  <a:lnTo>
                    <a:pt x="261" y="899"/>
                  </a:lnTo>
                  <a:lnTo>
                    <a:pt x="242" y="898"/>
                  </a:lnTo>
                  <a:lnTo>
                    <a:pt x="225" y="896"/>
                  </a:lnTo>
                  <a:lnTo>
                    <a:pt x="206" y="895"/>
                  </a:lnTo>
                  <a:lnTo>
                    <a:pt x="186" y="893"/>
                  </a:lnTo>
                  <a:lnTo>
                    <a:pt x="167" y="892"/>
                  </a:lnTo>
                  <a:lnTo>
                    <a:pt x="146" y="890"/>
                  </a:lnTo>
                  <a:lnTo>
                    <a:pt x="126" y="887"/>
                  </a:lnTo>
                  <a:lnTo>
                    <a:pt x="106" y="886"/>
                  </a:lnTo>
                  <a:lnTo>
                    <a:pt x="84" y="883"/>
                  </a:lnTo>
                  <a:lnTo>
                    <a:pt x="63" y="882"/>
                  </a:lnTo>
                  <a:lnTo>
                    <a:pt x="43" y="879"/>
                  </a:lnTo>
                  <a:lnTo>
                    <a:pt x="21" y="876"/>
                  </a:lnTo>
                  <a:lnTo>
                    <a:pt x="0" y="873"/>
                  </a:lnTo>
                  <a:lnTo>
                    <a:pt x="0" y="873"/>
                  </a:lnTo>
                  <a:lnTo>
                    <a:pt x="1" y="870"/>
                  </a:lnTo>
                  <a:lnTo>
                    <a:pt x="1" y="863"/>
                  </a:lnTo>
                  <a:lnTo>
                    <a:pt x="2" y="851"/>
                  </a:lnTo>
                  <a:lnTo>
                    <a:pt x="5" y="835"/>
                  </a:lnTo>
                  <a:lnTo>
                    <a:pt x="8" y="815"/>
                  </a:lnTo>
                  <a:lnTo>
                    <a:pt x="11" y="792"/>
                  </a:lnTo>
                  <a:lnTo>
                    <a:pt x="14" y="765"/>
                  </a:lnTo>
                  <a:lnTo>
                    <a:pt x="18" y="736"/>
                  </a:lnTo>
                  <a:lnTo>
                    <a:pt x="23" y="704"/>
                  </a:lnTo>
                  <a:lnTo>
                    <a:pt x="27" y="671"/>
                  </a:lnTo>
                  <a:lnTo>
                    <a:pt x="33" y="635"/>
                  </a:lnTo>
                  <a:lnTo>
                    <a:pt x="37" y="597"/>
                  </a:lnTo>
                  <a:lnTo>
                    <a:pt x="43" y="558"/>
                  </a:lnTo>
                  <a:lnTo>
                    <a:pt x="49" y="518"/>
                  </a:lnTo>
                  <a:lnTo>
                    <a:pt x="55" y="478"/>
                  </a:lnTo>
                  <a:lnTo>
                    <a:pt x="61" y="437"/>
                  </a:lnTo>
                  <a:lnTo>
                    <a:pt x="66" y="395"/>
                  </a:lnTo>
                  <a:lnTo>
                    <a:pt x="72" y="356"/>
                  </a:lnTo>
                  <a:lnTo>
                    <a:pt x="78" y="315"/>
                  </a:lnTo>
                  <a:lnTo>
                    <a:pt x="84" y="276"/>
                  </a:lnTo>
                  <a:lnTo>
                    <a:pt x="88" y="238"/>
                  </a:lnTo>
                  <a:lnTo>
                    <a:pt x="93" y="203"/>
                  </a:lnTo>
                  <a:lnTo>
                    <a:pt x="98" y="168"/>
                  </a:lnTo>
                  <a:lnTo>
                    <a:pt x="103" y="136"/>
                  </a:lnTo>
                  <a:lnTo>
                    <a:pt x="107" y="107"/>
                  </a:lnTo>
                  <a:lnTo>
                    <a:pt x="110" y="81"/>
                  </a:lnTo>
                  <a:lnTo>
                    <a:pt x="114" y="58"/>
                  </a:lnTo>
                  <a:lnTo>
                    <a:pt x="116" y="37"/>
                  </a:lnTo>
                  <a:lnTo>
                    <a:pt x="119" y="21"/>
                  </a:lnTo>
                  <a:lnTo>
                    <a:pt x="120" y="10"/>
                  </a:lnTo>
                  <a:lnTo>
                    <a:pt x="122" y="3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3" y="0"/>
                  </a:lnTo>
                  <a:lnTo>
                    <a:pt x="125" y="1"/>
                  </a:lnTo>
                  <a:lnTo>
                    <a:pt x="127" y="1"/>
                  </a:lnTo>
                  <a:lnTo>
                    <a:pt x="132" y="1"/>
                  </a:lnTo>
                  <a:lnTo>
                    <a:pt x="138" y="3"/>
                  </a:lnTo>
                  <a:lnTo>
                    <a:pt x="143" y="3"/>
                  </a:lnTo>
                  <a:lnTo>
                    <a:pt x="151" y="4"/>
                  </a:lnTo>
                  <a:lnTo>
                    <a:pt x="159" y="5"/>
                  </a:lnTo>
                  <a:lnTo>
                    <a:pt x="168" y="5"/>
                  </a:lnTo>
                  <a:lnTo>
                    <a:pt x="178" y="7"/>
                  </a:lnTo>
                  <a:lnTo>
                    <a:pt x="188" y="8"/>
                  </a:lnTo>
                  <a:lnTo>
                    <a:pt x="200" y="10"/>
                  </a:lnTo>
                  <a:lnTo>
                    <a:pt x="210" y="11"/>
                  </a:lnTo>
                  <a:lnTo>
                    <a:pt x="223" y="13"/>
                  </a:lnTo>
                  <a:lnTo>
                    <a:pt x="235" y="14"/>
                  </a:lnTo>
                  <a:lnTo>
                    <a:pt x="248" y="14"/>
                  </a:lnTo>
                  <a:lnTo>
                    <a:pt x="261" y="16"/>
                  </a:lnTo>
                  <a:lnTo>
                    <a:pt x="274" y="17"/>
                  </a:lnTo>
                  <a:lnTo>
                    <a:pt x="287" y="19"/>
                  </a:lnTo>
                  <a:lnTo>
                    <a:pt x="300" y="20"/>
                  </a:lnTo>
                  <a:lnTo>
                    <a:pt x="313" y="21"/>
                  </a:lnTo>
                  <a:lnTo>
                    <a:pt x="327" y="21"/>
                  </a:lnTo>
                  <a:lnTo>
                    <a:pt x="340" y="23"/>
                  </a:lnTo>
                  <a:lnTo>
                    <a:pt x="353" y="24"/>
                  </a:lnTo>
                  <a:lnTo>
                    <a:pt x="366" y="24"/>
                  </a:lnTo>
                  <a:lnTo>
                    <a:pt x="377" y="26"/>
                  </a:lnTo>
                  <a:lnTo>
                    <a:pt x="389" y="26"/>
                  </a:lnTo>
                  <a:lnTo>
                    <a:pt x="401" y="27"/>
                  </a:lnTo>
                  <a:lnTo>
                    <a:pt x="411" y="27"/>
                  </a:lnTo>
                  <a:lnTo>
                    <a:pt x="421" y="27"/>
                  </a:lnTo>
                  <a:lnTo>
                    <a:pt x="431" y="27"/>
                  </a:lnTo>
                  <a:lnTo>
                    <a:pt x="440" y="27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2435400" y="3422520"/>
              <a:ext cx="857160" cy="1528920"/>
            </a:xfrm>
            <a:custGeom>
              <a:avLst/>
              <a:gdLst/>
              <a:ahLst/>
              <a:rect l="l" t="t" r="r" b="b"/>
              <a:pathLst>
                <a:path w="540" h="963">
                  <a:moveTo>
                    <a:pt x="540" y="90"/>
                  </a:moveTo>
                  <a:lnTo>
                    <a:pt x="532" y="90"/>
                  </a:lnTo>
                  <a:lnTo>
                    <a:pt x="522" y="88"/>
                  </a:lnTo>
                  <a:lnTo>
                    <a:pt x="511" y="87"/>
                  </a:lnTo>
                  <a:lnTo>
                    <a:pt x="499" y="85"/>
                  </a:lnTo>
                  <a:lnTo>
                    <a:pt x="487" y="82"/>
                  </a:lnTo>
                  <a:lnTo>
                    <a:pt x="473" y="81"/>
                  </a:lnTo>
                  <a:lnTo>
                    <a:pt x="458" y="78"/>
                  </a:lnTo>
                  <a:lnTo>
                    <a:pt x="444" y="74"/>
                  </a:lnTo>
                  <a:lnTo>
                    <a:pt x="428" y="71"/>
                  </a:lnTo>
                  <a:lnTo>
                    <a:pt x="412" y="68"/>
                  </a:lnTo>
                  <a:lnTo>
                    <a:pt x="394" y="64"/>
                  </a:lnTo>
                  <a:lnTo>
                    <a:pt x="378" y="59"/>
                  </a:lnTo>
                  <a:lnTo>
                    <a:pt x="361" y="56"/>
                  </a:lnTo>
                  <a:lnTo>
                    <a:pt x="343" y="52"/>
                  </a:lnTo>
                  <a:lnTo>
                    <a:pt x="327" y="48"/>
                  </a:lnTo>
                  <a:lnTo>
                    <a:pt x="310" y="43"/>
                  </a:lnTo>
                  <a:lnTo>
                    <a:pt x="294" y="39"/>
                  </a:lnTo>
                  <a:lnTo>
                    <a:pt x="278" y="36"/>
                  </a:lnTo>
                  <a:lnTo>
                    <a:pt x="262" y="32"/>
                  </a:lnTo>
                  <a:lnTo>
                    <a:pt x="246" y="27"/>
                  </a:lnTo>
                  <a:lnTo>
                    <a:pt x="231" y="24"/>
                  </a:lnTo>
                  <a:lnTo>
                    <a:pt x="218" y="20"/>
                  </a:lnTo>
                  <a:lnTo>
                    <a:pt x="205" y="17"/>
                  </a:lnTo>
                  <a:lnTo>
                    <a:pt x="192" y="14"/>
                  </a:lnTo>
                  <a:lnTo>
                    <a:pt x="182" y="11"/>
                  </a:lnTo>
                  <a:lnTo>
                    <a:pt x="172" y="8"/>
                  </a:lnTo>
                  <a:lnTo>
                    <a:pt x="163" y="5"/>
                  </a:lnTo>
                  <a:lnTo>
                    <a:pt x="156" y="4"/>
                  </a:lnTo>
                  <a:lnTo>
                    <a:pt x="150" y="3"/>
                  </a:lnTo>
                  <a:lnTo>
                    <a:pt x="146" y="1"/>
                  </a:lnTo>
                  <a:lnTo>
                    <a:pt x="143" y="0"/>
                  </a:lnTo>
                  <a:lnTo>
                    <a:pt x="141" y="0"/>
                  </a:lnTo>
                  <a:lnTo>
                    <a:pt x="3" y="476"/>
                  </a:lnTo>
                  <a:lnTo>
                    <a:pt x="3" y="479"/>
                  </a:lnTo>
                  <a:lnTo>
                    <a:pt x="3" y="482"/>
                  </a:lnTo>
                  <a:lnTo>
                    <a:pt x="5" y="483"/>
                  </a:lnTo>
                  <a:lnTo>
                    <a:pt x="6" y="486"/>
                  </a:lnTo>
                  <a:lnTo>
                    <a:pt x="6" y="488"/>
                  </a:lnTo>
                  <a:lnTo>
                    <a:pt x="8" y="491"/>
                  </a:lnTo>
                  <a:lnTo>
                    <a:pt x="9" y="492"/>
                  </a:lnTo>
                  <a:lnTo>
                    <a:pt x="11" y="495"/>
                  </a:lnTo>
                  <a:lnTo>
                    <a:pt x="9" y="497"/>
                  </a:lnTo>
                  <a:lnTo>
                    <a:pt x="8" y="497"/>
                  </a:lnTo>
                  <a:lnTo>
                    <a:pt x="6" y="497"/>
                  </a:lnTo>
                  <a:lnTo>
                    <a:pt x="6" y="497"/>
                  </a:lnTo>
                  <a:lnTo>
                    <a:pt x="5" y="497"/>
                  </a:lnTo>
                  <a:lnTo>
                    <a:pt x="3" y="498"/>
                  </a:lnTo>
                  <a:lnTo>
                    <a:pt x="2" y="498"/>
                  </a:lnTo>
                  <a:lnTo>
                    <a:pt x="0" y="498"/>
                  </a:lnTo>
                  <a:lnTo>
                    <a:pt x="0" y="502"/>
                  </a:lnTo>
                  <a:lnTo>
                    <a:pt x="3" y="508"/>
                  </a:lnTo>
                  <a:lnTo>
                    <a:pt x="8" y="517"/>
                  </a:lnTo>
                  <a:lnTo>
                    <a:pt x="13" y="524"/>
                  </a:lnTo>
                  <a:lnTo>
                    <a:pt x="18" y="533"/>
                  </a:lnTo>
                  <a:lnTo>
                    <a:pt x="24" y="540"/>
                  </a:lnTo>
                  <a:lnTo>
                    <a:pt x="28" y="544"/>
                  </a:lnTo>
                  <a:lnTo>
                    <a:pt x="31" y="546"/>
                  </a:lnTo>
                  <a:lnTo>
                    <a:pt x="32" y="546"/>
                  </a:lnTo>
                  <a:lnTo>
                    <a:pt x="35" y="544"/>
                  </a:lnTo>
                  <a:lnTo>
                    <a:pt x="37" y="543"/>
                  </a:lnTo>
                  <a:lnTo>
                    <a:pt x="40" y="542"/>
                  </a:lnTo>
                  <a:lnTo>
                    <a:pt x="40" y="546"/>
                  </a:lnTo>
                  <a:lnTo>
                    <a:pt x="41" y="552"/>
                  </a:lnTo>
                  <a:lnTo>
                    <a:pt x="44" y="556"/>
                  </a:lnTo>
                  <a:lnTo>
                    <a:pt x="45" y="562"/>
                  </a:lnTo>
                  <a:lnTo>
                    <a:pt x="48" y="566"/>
                  </a:lnTo>
                  <a:lnTo>
                    <a:pt x="51" y="572"/>
                  </a:lnTo>
                  <a:lnTo>
                    <a:pt x="53" y="576"/>
                  </a:lnTo>
                  <a:lnTo>
                    <a:pt x="54" y="582"/>
                  </a:lnTo>
                  <a:lnTo>
                    <a:pt x="54" y="613"/>
                  </a:lnTo>
                  <a:lnTo>
                    <a:pt x="59" y="619"/>
                  </a:lnTo>
                  <a:lnTo>
                    <a:pt x="61" y="624"/>
                  </a:lnTo>
                  <a:lnTo>
                    <a:pt x="63" y="627"/>
                  </a:lnTo>
                  <a:lnTo>
                    <a:pt x="66" y="630"/>
                  </a:lnTo>
                  <a:lnTo>
                    <a:pt x="69" y="632"/>
                  </a:lnTo>
                  <a:lnTo>
                    <a:pt x="73" y="633"/>
                  </a:lnTo>
                  <a:lnTo>
                    <a:pt x="79" y="636"/>
                  </a:lnTo>
                  <a:lnTo>
                    <a:pt x="86" y="637"/>
                  </a:lnTo>
                  <a:lnTo>
                    <a:pt x="89" y="640"/>
                  </a:lnTo>
                  <a:lnTo>
                    <a:pt x="91" y="646"/>
                  </a:lnTo>
                  <a:lnTo>
                    <a:pt x="93" y="653"/>
                  </a:lnTo>
                  <a:lnTo>
                    <a:pt x="95" y="662"/>
                  </a:lnTo>
                  <a:lnTo>
                    <a:pt x="96" y="671"/>
                  </a:lnTo>
                  <a:lnTo>
                    <a:pt x="99" y="678"/>
                  </a:lnTo>
                  <a:lnTo>
                    <a:pt x="102" y="684"/>
                  </a:lnTo>
                  <a:lnTo>
                    <a:pt x="105" y="685"/>
                  </a:lnTo>
                  <a:lnTo>
                    <a:pt x="106" y="685"/>
                  </a:lnTo>
                  <a:lnTo>
                    <a:pt x="108" y="684"/>
                  </a:lnTo>
                  <a:lnTo>
                    <a:pt x="109" y="684"/>
                  </a:lnTo>
                  <a:lnTo>
                    <a:pt x="109" y="682"/>
                  </a:lnTo>
                  <a:lnTo>
                    <a:pt x="111" y="682"/>
                  </a:lnTo>
                  <a:lnTo>
                    <a:pt x="112" y="681"/>
                  </a:lnTo>
                  <a:lnTo>
                    <a:pt x="112" y="680"/>
                  </a:lnTo>
                  <a:lnTo>
                    <a:pt x="114" y="680"/>
                  </a:lnTo>
                  <a:lnTo>
                    <a:pt x="117" y="684"/>
                  </a:lnTo>
                  <a:lnTo>
                    <a:pt x="118" y="688"/>
                  </a:lnTo>
                  <a:lnTo>
                    <a:pt x="120" y="693"/>
                  </a:lnTo>
                  <a:lnTo>
                    <a:pt x="121" y="697"/>
                  </a:lnTo>
                  <a:lnTo>
                    <a:pt x="122" y="701"/>
                  </a:lnTo>
                  <a:lnTo>
                    <a:pt x="124" y="704"/>
                  </a:lnTo>
                  <a:lnTo>
                    <a:pt x="125" y="709"/>
                  </a:lnTo>
                  <a:lnTo>
                    <a:pt x="127" y="713"/>
                  </a:lnTo>
                  <a:lnTo>
                    <a:pt x="128" y="716"/>
                  </a:lnTo>
                  <a:lnTo>
                    <a:pt x="130" y="720"/>
                  </a:lnTo>
                  <a:lnTo>
                    <a:pt x="131" y="725"/>
                  </a:lnTo>
                  <a:lnTo>
                    <a:pt x="134" y="728"/>
                  </a:lnTo>
                  <a:lnTo>
                    <a:pt x="136" y="732"/>
                  </a:lnTo>
                  <a:lnTo>
                    <a:pt x="138" y="736"/>
                  </a:lnTo>
                  <a:lnTo>
                    <a:pt x="140" y="739"/>
                  </a:lnTo>
                  <a:lnTo>
                    <a:pt x="143" y="743"/>
                  </a:lnTo>
                  <a:lnTo>
                    <a:pt x="144" y="746"/>
                  </a:lnTo>
                  <a:lnTo>
                    <a:pt x="146" y="749"/>
                  </a:lnTo>
                  <a:lnTo>
                    <a:pt x="147" y="752"/>
                  </a:lnTo>
                  <a:lnTo>
                    <a:pt x="149" y="757"/>
                  </a:lnTo>
                  <a:lnTo>
                    <a:pt x="152" y="761"/>
                  </a:lnTo>
                  <a:lnTo>
                    <a:pt x="153" y="765"/>
                  </a:lnTo>
                  <a:lnTo>
                    <a:pt x="154" y="770"/>
                  </a:lnTo>
                  <a:lnTo>
                    <a:pt x="156" y="774"/>
                  </a:lnTo>
                  <a:lnTo>
                    <a:pt x="157" y="777"/>
                  </a:lnTo>
                  <a:lnTo>
                    <a:pt x="160" y="781"/>
                  </a:lnTo>
                  <a:lnTo>
                    <a:pt x="163" y="786"/>
                  </a:lnTo>
                  <a:lnTo>
                    <a:pt x="165" y="789"/>
                  </a:lnTo>
                  <a:lnTo>
                    <a:pt x="168" y="791"/>
                  </a:lnTo>
                  <a:lnTo>
                    <a:pt x="172" y="793"/>
                  </a:lnTo>
                  <a:lnTo>
                    <a:pt x="175" y="794"/>
                  </a:lnTo>
                  <a:lnTo>
                    <a:pt x="179" y="794"/>
                  </a:lnTo>
                  <a:lnTo>
                    <a:pt x="179" y="799"/>
                  </a:lnTo>
                  <a:lnTo>
                    <a:pt x="181" y="803"/>
                  </a:lnTo>
                  <a:lnTo>
                    <a:pt x="182" y="806"/>
                  </a:lnTo>
                  <a:lnTo>
                    <a:pt x="184" y="809"/>
                  </a:lnTo>
                  <a:lnTo>
                    <a:pt x="185" y="813"/>
                  </a:lnTo>
                  <a:lnTo>
                    <a:pt x="186" y="816"/>
                  </a:lnTo>
                  <a:lnTo>
                    <a:pt x="188" y="821"/>
                  </a:lnTo>
                  <a:lnTo>
                    <a:pt x="188" y="826"/>
                  </a:lnTo>
                  <a:lnTo>
                    <a:pt x="188" y="829"/>
                  </a:lnTo>
                  <a:lnTo>
                    <a:pt x="188" y="834"/>
                  </a:lnTo>
                  <a:lnTo>
                    <a:pt x="186" y="836"/>
                  </a:lnTo>
                  <a:lnTo>
                    <a:pt x="186" y="839"/>
                  </a:lnTo>
                  <a:lnTo>
                    <a:pt x="186" y="842"/>
                  </a:lnTo>
                  <a:lnTo>
                    <a:pt x="185" y="845"/>
                  </a:lnTo>
                  <a:lnTo>
                    <a:pt x="185" y="848"/>
                  </a:lnTo>
                  <a:lnTo>
                    <a:pt x="184" y="852"/>
                  </a:lnTo>
                  <a:lnTo>
                    <a:pt x="182" y="855"/>
                  </a:lnTo>
                  <a:lnTo>
                    <a:pt x="182" y="858"/>
                  </a:lnTo>
                  <a:lnTo>
                    <a:pt x="181" y="861"/>
                  </a:lnTo>
                  <a:lnTo>
                    <a:pt x="181" y="864"/>
                  </a:lnTo>
                  <a:lnTo>
                    <a:pt x="179" y="867"/>
                  </a:lnTo>
                  <a:lnTo>
                    <a:pt x="179" y="871"/>
                  </a:lnTo>
                  <a:lnTo>
                    <a:pt x="179" y="874"/>
                  </a:lnTo>
                  <a:lnTo>
                    <a:pt x="179" y="877"/>
                  </a:lnTo>
                  <a:lnTo>
                    <a:pt x="179" y="882"/>
                  </a:lnTo>
                  <a:lnTo>
                    <a:pt x="181" y="887"/>
                  </a:lnTo>
                  <a:lnTo>
                    <a:pt x="182" y="893"/>
                  </a:lnTo>
                  <a:lnTo>
                    <a:pt x="185" y="899"/>
                  </a:lnTo>
                  <a:lnTo>
                    <a:pt x="189" y="903"/>
                  </a:lnTo>
                  <a:lnTo>
                    <a:pt x="192" y="908"/>
                  </a:lnTo>
                  <a:lnTo>
                    <a:pt x="197" y="911"/>
                  </a:lnTo>
                  <a:lnTo>
                    <a:pt x="200" y="912"/>
                  </a:lnTo>
                  <a:lnTo>
                    <a:pt x="201" y="927"/>
                  </a:lnTo>
                  <a:lnTo>
                    <a:pt x="208" y="928"/>
                  </a:lnTo>
                  <a:lnTo>
                    <a:pt x="215" y="929"/>
                  </a:lnTo>
                  <a:lnTo>
                    <a:pt x="223" y="931"/>
                  </a:lnTo>
                  <a:lnTo>
                    <a:pt x="230" y="934"/>
                  </a:lnTo>
                  <a:lnTo>
                    <a:pt x="237" y="935"/>
                  </a:lnTo>
                  <a:lnTo>
                    <a:pt x="246" y="937"/>
                  </a:lnTo>
                  <a:lnTo>
                    <a:pt x="255" y="938"/>
                  </a:lnTo>
                  <a:lnTo>
                    <a:pt x="263" y="940"/>
                  </a:lnTo>
                  <a:lnTo>
                    <a:pt x="272" y="941"/>
                  </a:lnTo>
                  <a:lnTo>
                    <a:pt x="281" y="943"/>
                  </a:lnTo>
                  <a:lnTo>
                    <a:pt x="290" y="944"/>
                  </a:lnTo>
                  <a:lnTo>
                    <a:pt x="298" y="945"/>
                  </a:lnTo>
                  <a:lnTo>
                    <a:pt x="309" y="947"/>
                  </a:lnTo>
                  <a:lnTo>
                    <a:pt x="317" y="948"/>
                  </a:lnTo>
                  <a:lnTo>
                    <a:pt x="326" y="950"/>
                  </a:lnTo>
                  <a:lnTo>
                    <a:pt x="335" y="951"/>
                  </a:lnTo>
                  <a:lnTo>
                    <a:pt x="343" y="953"/>
                  </a:lnTo>
                  <a:lnTo>
                    <a:pt x="351" y="953"/>
                  </a:lnTo>
                  <a:lnTo>
                    <a:pt x="359" y="954"/>
                  </a:lnTo>
                  <a:lnTo>
                    <a:pt x="367" y="956"/>
                  </a:lnTo>
                  <a:lnTo>
                    <a:pt x="374" y="957"/>
                  </a:lnTo>
                  <a:lnTo>
                    <a:pt x="381" y="957"/>
                  </a:lnTo>
                  <a:lnTo>
                    <a:pt x="387" y="959"/>
                  </a:lnTo>
                  <a:lnTo>
                    <a:pt x="394" y="960"/>
                  </a:lnTo>
                  <a:lnTo>
                    <a:pt x="399" y="960"/>
                  </a:lnTo>
                  <a:lnTo>
                    <a:pt x="403" y="960"/>
                  </a:lnTo>
                  <a:lnTo>
                    <a:pt x="409" y="961"/>
                  </a:lnTo>
                  <a:lnTo>
                    <a:pt x="412" y="961"/>
                  </a:lnTo>
                  <a:lnTo>
                    <a:pt x="415" y="961"/>
                  </a:lnTo>
                  <a:lnTo>
                    <a:pt x="416" y="963"/>
                  </a:lnTo>
                  <a:lnTo>
                    <a:pt x="418" y="963"/>
                  </a:lnTo>
                  <a:lnTo>
                    <a:pt x="418" y="963"/>
                  </a:lnTo>
                  <a:lnTo>
                    <a:pt x="419" y="960"/>
                  </a:lnTo>
                  <a:lnTo>
                    <a:pt x="419" y="953"/>
                  </a:lnTo>
                  <a:lnTo>
                    <a:pt x="420" y="941"/>
                  </a:lnTo>
                  <a:lnTo>
                    <a:pt x="423" y="925"/>
                  </a:lnTo>
                  <a:lnTo>
                    <a:pt x="426" y="905"/>
                  </a:lnTo>
                  <a:lnTo>
                    <a:pt x="429" y="882"/>
                  </a:lnTo>
                  <a:lnTo>
                    <a:pt x="432" y="855"/>
                  </a:lnTo>
                  <a:lnTo>
                    <a:pt x="436" y="826"/>
                  </a:lnTo>
                  <a:lnTo>
                    <a:pt x="441" y="794"/>
                  </a:lnTo>
                  <a:lnTo>
                    <a:pt x="445" y="761"/>
                  </a:lnTo>
                  <a:lnTo>
                    <a:pt x="451" y="725"/>
                  </a:lnTo>
                  <a:lnTo>
                    <a:pt x="455" y="687"/>
                  </a:lnTo>
                  <a:lnTo>
                    <a:pt x="461" y="648"/>
                  </a:lnTo>
                  <a:lnTo>
                    <a:pt x="467" y="608"/>
                  </a:lnTo>
                  <a:lnTo>
                    <a:pt x="473" y="568"/>
                  </a:lnTo>
                  <a:lnTo>
                    <a:pt x="479" y="527"/>
                  </a:lnTo>
                  <a:lnTo>
                    <a:pt x="484" y="485"/>
                  </a:lnTo>
                  <a:lnTo>
                    <a:pt x="490" y="446"/>
                  </a:lnTo>
                  <a:lnTo>
                    <a:pt x="496" y="405"/>
                  </a:lnTo>
                  <a:lnTo>
                    <a:pt x="502" y="366"/>
                  </a:lnTo>
                  <a:lnTo>
                    <a:pt x="506" y="328"/>
                  </a:lnTo>
                  <a:lnTo>
                    <a:pt x="511" y="293"/>
                  </a:lnTo>
                  <a:lnTo>
                    <a:pt x="516" y="258"/>
                  </a:lnTo>
                  <a:lnTo>
                    <a:pt x="521" y="226"/>
                  </a:lnTo>
                  <a:lnTo>
                    <a:pt x="525" y="197"/>
                  </a:lnTo>
                  <a:lnTo>
                    <a:pt x="528" y="171"/>
                  </a:lnTo>
                  <a:lnTo>
                    <a:pt x="532" y="148"/>
                  </a:lnTo>
                  <a:lnTo>
                    <a:pt x="534" y="127"/>
                  </a:lnTo>
                  <a:lnTo>
                    <a:pt x="537" y="111"/>
                  </a:lnTo>
                  <a:lnTo>
                    <a:pt x="538" y="100"/>
                  </a:lnTo>
                  <a:lnTo>
                    <a:pt x="540" y="93"/>
                  </a:lnTo>
                  <a:lnTo>
                    <a:pt x="540" y="90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2435400" y="3422520"/>
              <a:ext cx="857160" cy="1528920"/>
            </a:xfrm>
            <a:custGeom>
              <a:avLst/>
              <a:gdLst/>
              <a:ahLst/>
              <a:rect l="l" t="t" r="r" b="b"/>
              <a:pathLst>
                <a:path w="540" h="963">
                  <a:moveTo>
                    <a:pt x="540" y="90"/>
                  </a:moveTo>
                  <a:lnTo>
                    <a:pt x="540" y="90"/>
                  </a:lnTo>
                  <a:lnTo>
                    <a:pt x="532" y="90"/>
                  </a:lnTo>
                  <a:lnTo>
                    <a:pt x="522" y="88"/>
                  </a:lnTo>
                  <a:lnTo>
                    <a:pt x="511" y="87"/>
                  </a:lnTo>
                  <a:lnTo>
                    <a:pt x="499" y="85"/>
                  </a:lnTo>
                  <a:lnTo>
                    <a:pt x="487" y="82"/>
                  </a:lnTo>
                  <a:lnTo>
                    <a:pt x="473" y="81"/>
                  </a:lnTo>
                  <a:lnTo>
                    <a:pt x="458" y="78"/>
                  </a:lnTo>
                  <a:lnTo>
                    <a:pt x="444" y="74"/>
                  </a:lnTo>
                  <a:lnTo>
                    <a:pt x="428" y="71"/>
                  </a:lnTo>
                  <a:lnTo>
                    <a:pt x="412" y="68"/>
                  </a:lnTo>
                  <a:lnTo>
                    <a:pt x="394" y="64"/>
                  </a:lnTo>
                  <a:lnTo>
                    <a:pt x="378" y="59"/>
                  </a:lnTo>
                  <a:lnTo>
                    <a:pt x="361" y="56"/>
                  </a:lnTo>
                  <a:lnTo>
                    <a:pt x="343" y="52"/>
                  </a:lnTo>
                  <a:lnTo>
                    <a:pt x="327" y="48"/>
                  </a:lnTo>
                  <a:lnTo>
                    <a:pt x="310" y="43"/>
                  </a:lnTo>
                  <a:lnTo>
                    <a:pt x="294" y="39"/>
                  </a:lnTo>
                  <a:lnTo>
                    <a:pt x="278" y="36"/>
                  </a:lnTo>
                  <a:lnTo>
                    <a:pt x="262" y="32"/>
                  </a:lnTo>
                  <a:lnTo>
                    <a:pt x="246" y="27"/>
                  </a:lnTo>
                  <a:lnTo>
                    <a:pt x="231" y="24"/>
                  </a:lnTo>
                  <a:lnTo>
                    <a:pt x="218" y="20"/>
                  </a:lnTo>
                  <a:lnTo>
                    <a:pt x="205" y="17"/>
                  </a:lnTo>
                  <a:lnTo>
                    <a:pt x="192" y="14"/>
                  </a:lnTo>
                  <a:lnTo>
                    <a:pt x="182" y="11"/>
                  </a:lnTo>
                  <a:lnTo>
                    <a:pt x="172" y="8"/>
                  </a:lnTo>
                  <a:lnTo>
                    <a:pt x="163" y="5"/>
                  </a:lnTo>
                  <a:lnTo>
                    <a:pt x="156" y="4"/>
                  </a:lnTo>
                  <a:lnTo>
                    <a:pt x="150" y="3"/>
                  </a:lnTo>
                  <a:lnTo>
                    <a:pt x="146" y="1"/>
                  </a:lnTo>
                  <a:lnTo>
                    <a:pt x="143" y="0"/>
                  </a:lnTo>
                  <a:lnTo>
                    <a:pt x="141" y="0"/>
                  </a:lnTo>
                  <a:lnTo>
                    <a:pt x="3" y="476"/>
                  </a:lnTo>
                  <a:lnTo>
                    <a:pt x="3" y="476"/>
                  </a:lnTo>
                  <a:lnTo>
                    <a:pt x="3" y="479"/>
                  </a:lnTo>
                  <a:lnTo>
                    <a:pt x="3" y="482"/>
                  </a:lnTo>
                  <a:lnTo>
                    <a:pt x="5" y="483"/>
                  </a:lnTo>
                  <a:lnTo>
                    <a:pt x="6" y="486"/>
                  </a:lnTo>
                  <a:lnTo>
                    <a:pt x="6" y="488"/>
                  </a:lnTo>
                  <a:lnTo>
                    <a:pt x="8" y="491"/>
                  </a:lnTo>
                  <a:lnTo>
                    <a:pt x="9" y="492"/>
                  </a:lnTo>
                  <a:lnTo>
                    <a:pt x="11" y="495"/>
                  </a:lnTo>
                  <a:lnTo>
                    <a:pt x="11" y="495"/>
                  </a:lnTo>
                  <a:lnTo>
                    <a:pt x="9" y="497"/>
                  </a:lnTo>
                  <a:lnTo>
                    <a:pt x="8" y="497"/>
                  </a:lnTo>
                  <a:lnTo>
                    <a:pt x="6" y="497"/>
                  </a:lnTo>
                  <a:lnTo>
                    <a:pt x="6" y="497"/>
                  </a:lnTo>
                  <a:lnTo>
                    <a:pt x="5" y="497"/>
                  </a:lnTo>
                  <a:lnTo>
                    <a:pt x="3" y="498"/>
                  </a:lnTo>
                  <a:lnTo>
                    <a:pt x="2" y="498"/>
                  </a:lnTo>
                  <a:lnTo>
                    <a:pt x="0" y="498"/>
                  </a:lnTo>
                  <a:lnTo>
                    <a:pt x="0" y="498"/>
                  </a:lnTo>
                  <a:lnTo>
                    <a:pt x="0" y="502"/>
                  </a:lnTo>
                  <a:lnTo>
                    <a:pt x="3" y="508"/>
                  </a:lnTo>
                  <a:lnTo>
                    <a:pt x="8" y="517"/>
                  </a:lnTo>
                  <a:lnTo>
                    <a:pt x="13" y="524"/>
                  </a:lnTo>
                  <a:lnTo>
                    <a:pt x="18" y="533"/>
                  </a:lnTo>
                  <a:lnTo>
                    <a:pt x="24" y="540"/>
                  </a:lnTo>
                  <a:lnTo>
                    <a:pt x="28" y="544"/>
                  </a:lnTo>
                  <a:lnTo>
                    <a:pt x="31" y="546"/>
                  </a:lnTo>
                  <a:lnTo>
                    <a:pt x="31" y="546"/>
                  </a:lnTo>
                  <a:lnTo>
                    <a:pt x="32" y="546"/>
                  </a:lnTo>
                  <a:lnTo>
                    <a:pt x="35" y="544"/>
                  </a:lnTo>
                  <a:lnTo>
                    <a:pt x="37" y="543"/>
                  </a:lnTo>
                  <a:lnTo>
                    <a:pt x="40" y="542"/>
                  </a:lnTo>
                  <a:lnTo>
                    <a:pt x="40" y="542"/>
                  </a:lnTo>
                  <a:lnTo>
                    <a:pt x="40" y="546"/>
                  </a:lnTo>
                  <a:lnTo>
                    <a:pt x="41" y="552"/>
                  </a:lnTo>
                  <a:lnTo>
                    <a:pt x="44" y="556"/>
                  </a:lnTo>
                  <a:lnTo>
                    <a:pt x="45" y="562"/>
                  </a:lnTo>
                  <a:lnTo>
                    <a:pt x="48" y="566"/>
                  </a:lnTo>
                  <a:lnTo>
                    <a:pt x="51" y="572"/>
                  </a:lnTo>
                  <a:lnTo>
                    <a:pt x="53" y="576"/>
                  </a:lnTo>
                  <a:lnTo>
                    <a:pt x="54" y="582"/>
                  </a:lnTo>
                  <a:lnTo>
                    <a:pt x="54" y="613"/>
                  </a:lnTo>
                  <a:lnTo>
                    <a:pt x="54" y="613"/>
                  </a:lnTo>
                  <a:lnTo>
                    <a:pt x="59" y="619"/>
                  </a:lnTo>
                  <a:lnTo>
                    <a:pt x="61" y="624"/>
                  </a:lnTo>
                  <a:lnTo>
                    <a:pt x="63" y="627"/>
                  </a:lnTo>
                  <a:lnTo>
                    <a:pt x="66" y="630"/>
                  </a:lnTo>
                  <a:lnTo>
                    <a:pt x="69" y="632"/>
                  </a:lnTo>
                  <a:lnTo>
                    <a:pt x="73" y="633"/>
                  </a:lnTo>
                  <a:lnTo>
                    <a:pt x="79" y="636"/>
                  </a:lnTo>
                  <a:lnTo>
                    <a:pt x="86" y="637"/>
                  </a:lnTo>
                  <a:lnTo>
                    <a:pt x="86" y="637"/>
                  </a:lnTo>
                  <a:lnTo>
                    <a:pt x="89" y="640"/>
                  </a:lnTo>
                  <a:lnTo>
                    <a:pt x="91" y="646"/>
                  </a:lnTo>
                  <a:lnTo>
                    <a:pt x="93" y="653"/>
                  </a:lnTo>
                  <a:lnTo>
                    <a:pt x="95" y="662"/>
                  </a:lnTo>
                  <a:lnTo>
                    <a:pt x="96" y="671"/>
                  </a:lnTo>
                  <a:lnTo>
                    <a:pt x="99" y="678"/>
                  </a:lnTo>
                  <a:lnTo>
                    <a:pt x="102" y="684"/>
                  </a:lnTo>
                  <a:lnTo>
                    <a:pt x="105" y="685"/>
                  </a:lnTo>
                  <a:lnTo>
                    <a:pt x="105" y="685"/>
                  </a:lnTo>
                  <a:lnTo>
                    <a:pt x="106" y="685"/>
                  </a:lnTo>
                  <a:lnTo>
                    <a:pt x="108" y="684"/>
                  </a:lnTo>
                  <a:lnTo>
                    <a:pt x="109" y="684"/>
                  </a:lnTo>
                  <a:lnTo>
                    <a:pt x="109" y="682"/>
                  </a:lnTo>
                  <a:lnTo>
                    <a:pt x="111" y="682"/>
                  </a:lnTo>
                  <a:lnTo>
                    <a:pt x="112" y="681"/>
                  </a:lnTo>
                  <a:lnTo>
                    <a:pt x="112" y="680"/>
                  </a:lnTo>
                  <a:lnTo>
                    <a:pt x="114" y="680"/>
                  </a:lnTo>
                  <a:lnTo>
                    <a:pt x="114" y="680"/>
                  </a:lnTo>
                  <a:lnTo>
                    <a:pt x="117" y="684"/>
                  </a:lnTo>
                  <a:lnTo>
                    <a:pt x="118" y="688"/>
                  </a:lnTo>
                  <a:lnTo>
                    <a:pt x="120" y="693"/>
                  </a:lnTo>
                  <a:lnTo>
                    <a:pt x="121" y="697"/>
                  </a:lnTo>
                  <a:lnTo>
                    <a:pt x="122" y="701"/>
                  </a:lnTo>
                  <a:lnTo>
                    <a:pt x="124" y="704"/>
                  </a:lnTo>
                  <a:lnTo>
                    <a:pt x="125" y="709"/>
                  </a:lnTo>
                  <a:lnTo>
                    <a:pt x="127" y="713"/>
                  </a:lnTo>
                  <a:lnTo>
                    <a:pt x="128" y="716"/>
                  </a:lnTo>
                  <a:lnTo>
                    <a:pt x="130" y="720"/>
                  </a:lnTo>
                  <a:lnTo>
                    <a:pt x="131" y="725"/>
                  </a:lnTo>
                  <a:lnTo>
                    <a:pt x="134" y="728"/>
                  </a:lnTo>
                  <a:lnTo>
                    <a:pt x="136" y="732"/>
                  </a:lnTo>
                  <a:lnTo>
                    <a:pt x="138" y="736"/>
                  </a:lnTo>
                  <a:lnTo>
                    <a:pt x="140" y="739"/>
                  </a:lnTo>
                  <a:lnTo>
                    <a:pt x="143" y="743"/>
                  </a:lnTo>
                  <a:lnTo>
                    <a:pt x="143" y="743"/>
                  </a:lnTo>
                  <a:lnTo>
                    <a:pt x="144" y="746"/>
                  </a:lnTo>
                  <a:lnTo>
                    <a:pt x="146" y="749"/>
                  </a:lnTo>
                  <a:lnTo>
                    <a:pt x="147" y="752"/>
                  </a:lnTo>
                  <a:lnTo>
                    <a:pt x="149" y="757"/>
                  </a:lnTo>
                  <a:lnTo>
                    <a:pt x="152" y="761"/>
                  </a:lnTo>
                  <a:lnTo>
                    <a:pt x="153" y="765"/>
                  </a:lnTo>
                  <a:lnTo>
                    <a:pt x="154" y="770"/>
                  </a:lnTo>
                  <a:lnTo>
                    <a:pt x="156" y="774"/>
                  </a:lnTo>
                  <a:lnTo>
                    <a:pt x="157" y="777"/>
                  </a:lnTo>
                  <a:lnTo>
                    <a:pt x="160" y="781"/>
                  </a:lnTo>
                  <a:lnTo>
                    <a:pt x="163" y="786"/>
                  </a:lnTo>
                  <a:lnTo>
                    <a:pt x="165" y="789"/>
                  </a:lnTo>
                  <a:lnTo>
                    <a:pt x="168" y="791"/>
                  </a:lnTo>
                  <a:lnTo>
                    <a:pt x="172" y="793"/>
                  </a:lnTo>
                  <a:lnTo>
                    <a:pt x="175" y="794"/>
                  </a:lnTo>
                  <a:lnTo>
                    <a:pt x="179" y="794"/>
                  </a:lnTo>
                  <a:lnTo>
                    <a:pt x="179" y="794"/>
                  </a:lnTo>
                  <a:lnTo>
                    <a:pt x="179" y="799"/>
                  </a:lnTo>
                  <a:lnTo>
                    <a:pt x="181" y="803"/>
                  </a:lnTo>
                  <a:lnTo>
                    <a:pt x="182" y="806"/>
                  </a:lnTo>
                  <a:lnTo>
                    <a:pt x="184" y="809"/>
                  </a:lnTo>
                  <a:lnTo>
                    <a:pt x="185" y="813"/>
                  </a:lnTo>
                  <a:lnTo>
                    <a:pt x="186" y="816"/>
                  </a:lnTo>
                  <a:lnTo>
                    <a:pt x="188" y="821"/>
                  </a:lnTo>
                  <a:lnTo>
                    <a:pt x="188" y="826"/>
                  </a:lnTo>
                  <a:lnTo>
                    <a:pt x="188" y="826"/>
                  </a:lnTo>
                  <a:lnTo>
                    <a:pt x="188" y="829"/>
                  </a:lnTo>
                  <a:lnTo>
                    <a:pt x="188" y="834"/>
                  </a:lnTo>
                  <a:lnTo>
                    <a:pt x="186" y="836"/>
                  </a:lnTo>
                  <a:lnTo>
                    <a:pt x="186" y="839"/>
                  </a:lnTo>
                  <a:lnTo>
                    <a:pt x="186" y="842"/>
                  </a:lnTo>
                  <a:lnTo>
                    <a:pt x="185" y="845"/>
                  </a:lnTo>
                  <a:lnTo>
                    <a:pt x="185" y="848"/>
                  </a:lnTo>
                  <a:lnTo>
                    <a:pt x="184" y="852"/>
                  </a:lnTo>
                  <a:lnTo>
                    <a:pt x="182" y="855"/>
                  </a:lnTo>
                  <a:lnTo>
                    <a:pt x="182" y="858"/>
                  </a:lnTo>
                  <a:lnTo>
                    <a:pt x="181" y="861"/>
                  </a:lnTo>
                  <a:lnTo>
                    <a:pt x="181" y="864"/>
                  </a:lnTo>
                  <a:lnTo>
                    <a:pt x="179" y="867"/>
                  </a:lnTo>
                  <a:lnTo>
                    <a:pt x="179" y="871"/>
                  </a:lnTo>
                  <a:lnTo>
                    <a:pt x="179" y="874"/>
                  </a:lnTo>
                  <a:lnTo>
                    <a:pt x="179" y="877"/>
                  </a:lnTo>
                  <a:lnTo>
                    <a:pt x="179" y="877"/>
                  </a:lnTo>
                  <a:lnTo>
                    <a:pt x="179" y="882"/>
                  </a:lnTo>
                  <a:lnTo>
                    <a:pt x="181" y="887"/>
                  </a:lnTo>
                  <a:lnTo>
                    <a:pt x="182" y="893"/>
                  </a:lnTo>
                  <a:lnTo>
                    <a:pt x="185" y="899"/>
                  </a:lnTo>
                  <a:lnTo>
                    <a:pt x="189" y="903"/>
                  </a:lnTo>
                  <a:lnTo>
                    <a:pt x="192" y="908"/>
                  </a:lnTo>
                  <a:lnTo>
                    <a:pt x="197" y="911"/>
                  </a:lnTo>
                  <a:lnTo>
                    <a:pt x="200" y="912"/>
                  </a:lnTo>
                  <a:lnTo>
                    <a:pt x="201" y="927"/>
                  </a:lnTo>
                  <a:lnTo>
                    <a:pt x="201" y="927"/>
                  </a:lnTo>
                  <a:lnTo>
                    <a:pt x="208" y="928"/>
                  </a:lnTo>
                  <a:lnTo>
                    <a:pt x="215" y="929"/>
                  </a:lnTo>
                  <a:lnTo>
                    <a:pt x="223" y="931"/>
                  </a:lnTo>
                  <a:lnTo>
                    <a:pt x="230" y="934"/>
                  </a:lnTo>
                  <a:lnTo>
                    <a:pt x="237" y="935"/>
                  </a:lnTo>
                  <a:lnTo>
                    <a:pt x="246" y="937"/>
                  </a:lnTo>
                  <a:lnTo>
                    <a:pt x="255" y="938"/>
                  </a:lnTo>
                  <a:lnTo>
                    <a:pt x="263" y="940"/>
                  </a:lnTo>
                  <a:lnTo>
                    <a:pt x="272" y="941"/>
                  </a:lnTo>
                  <a:lnTo>
                    <a:pt x="281" y="943"/>
                  </a:lnTo>
                  <a:lnTo>
                    <a:pt x="290" y="944"/>
                  </a:lnTo>
                  <a:lnTo>
                    <a:pt x="298" y="945"/>
                  </a:lnTo>
                  <a:lnTo>
                    <a:pt x="309" y="947"/>
                  </a:lnTo>
                  <a:lnTo>
                    <a:pt x="317" y="948"/>
                  </a:lnTo>
                  <a:lnTo>
                    <a:pt x="326" y="950"/>
                  </a:lnTo>
                  <a:lnTo>
                    <a:pt x="335" y="951"/>
                  </a:lnTo>
                  <a:lnTo>
                    <a:pt x="343" y="953"/>
                  </a:lnTo>
                  <a:lnTo>
                    <a:pt x="351" y="953"/>
                  </a:lnTo>
                  <a:lnTo>
                    <a:pt x="359" y="954"/>
                  </a:lnTo>
                  <a:lnTo>
                    <a:pt x="367" y="956"/>
                  </a:lnTo>
                  <a:lnTo>
                    <a:pt x="374" y="957"/>
                  </a:lnTo>
                  <a:lnTo>
                    <a:pt x="381" y="957"/>
                  </a:lnTo>
                  <a:lnTo>
                    <a:pt x="387" y="959"/>
                  </a:lnTo>
                  <a:lnTo>
                    <a:pt x="394" y="960"/>
                  </a:lnTo>
                  <a:lnTo>
                    <a:pt x="399" y="960"/>
                  </a:lnTo>
                  <a:lnTo>
                    <a:pt x="403" y="960"/>
                  </a:lnTo>
                  <a:lnTo>
                    <a:pt x="409" y="961"/>
                  </a:lnTo>
                  <a:lnTo>
                    <a:pt x="412" y="961"/>
                  </a:lnTo>
                  <a:lnTo>
                    <a:pt x="415" y="961"/>
                  </a:lnTo>
                  <a:lnTo>
                    <a:pt x="416" y="963"/>
                  </a:lnTo>
                  <a:lnTo>
                    <a:pt x="418" y="963"/>
                  </a:lnTo>
                  <a:lnTo>
                    <a:pt x="418" y="963"/>
                  </a:lnTo>
                  <a:lnTo>
                    <a:pt x="418" y="963"/>
                  </a:lnTo>
                  <a:lnTo>
                    <a:pt x="419" y="960"/>
                  </a:lnTo>
                  <a:lnTo>
                    <a:pt x="419" y="953"/>
                  </a:lnTo>
                  <a:lnTo>
                    <a:pt x="420" y="941"/>
                  </a:lnTo>
                  <a:lnTo>
                    <a:pt x="423" y="925"/>
                  </a:lnTo>
                  <a:lnTo>
                    <a:pt x="426" y="905"/>
                  </a:lnTo>
                  <a:lnTo>
                    <a:pt x="429" y="882"/>
                  </a:lnTo>
                  <a:lnTo>
                    <a:pt x="432" y="855"/>
                  </a:lnTo>
                  <a:lnTo>
                    <a:pt x="436" y="826"/>
                  </a:lnTo>
                  <a:lnTo>
                    <a:pt x="441" y="794"/>
                  </a:lnTo>
                  <a:lnTo>
                    <a:pt x="445" y="761"/>
                  </a:lnTo>
                  <a:lnTo>
                    <a:pt x="451" y="725"/>
                  </a:lnTo>
                  <a:lnTo>
                    <a:pt x="455" y="687"/>
                  </a:lnTo>
                  <a:lnTo>
                    <a:pt x="461" y="648"/>
                  </a:lnTo>
                  <a:lnTo>
                    <a:pt x="467" y="608"/>
                  </a:lnTo>
                  <a:lnTo>
                    <a:pt x="473" y="568"/>
                  </a:lnTo>
                  <a:lnTo>
                    <a:pt x="479" y="527"/>
                  </a:lnTo>
                  <a:lnTo>
                    <a:pt x="484" y="485"/>
                  </a:lnTo>
                  <a:lnTo>
                    <a:pt x="490" y="446"/>
                  </a:lnTo>
                  <a:lnTo>
                    <a:pt x="496" y="405"/>
                  </a:lnTo>
                  <a:lnTo>
                    <a:pt x="502" y="366"/>
                  </a:lnTo>
                  <a:lnTo>
                    <a:pt x="506" y="328"/>
                  </a:lnTo>
                  <a:lnTo>
                    <a:pt x="511" y="293"/>
                  </a:lnTo>
                  <a:lnTo>
                    <a:pt x="516" y="258"/>
                  </a:lnTo>
                  <a:lnTo>
                    <a:pt x="521" y="226"/>
                  </a:lnTo>
                  <a:lnTo>
                    <a:pt x="525" y="197"/>
                  </a:lnTo>
                  <a:lnTo>
                    <a:pt x="528" y="171"/>
                  </a:lnTo>
                  <a:lnTo>
                    <a:pt x="532" y="148"/>
                  </a:lnTo>
                  <a:lnTo>
                    <a:pt x="534" y="127"/>
                  </a:lnTo>
                  <a:lnTo>
                    <a:pt x="537" y="111"/>
                  </a:lnTo>
                  <a:lnTo>
                    <a:pt x="538" y="100"/>
                  </a:lnTo>
                  <a:lnTo>
                    <a:pt x="540" y="93"/>
                  </a:lnTo>
                  <a:lnTo>
                    <a:pt x="540" y="9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1554120" y="2887560"/>
              <a:ext cx="1200240" cy="2006640"/>
            </a:xfrm>
            <a:custGeom>
              <a:avLst/>
              <a:gdLst/>
              <a:ahLst/>
              <a:rect l="l" t="t" r="r" b="b"/>
              <a:pathLst>
                <a:path w="756" h="1264">
                  <a:moveTo>
                    <a:pt x="696" y="337"/>
                  </a:moveTo>
                  <a:lnTo>
                    <a:pt x="558" y="813"/>
                  </a:lnTo>
                  <a:lnTo>
                    <a:pt x="558" y="816"/>
                  </a:lnTo>
                  <a:lnTo>
                    <a:pt x="558" y="819"/>
                  </a:lnTo>
                  <a:lnTo>
                    <a:pt x="560" y="820"/>
                  </a:lnTo>
                  <a:lnTo>
                    <a:pt x="561" y="823"/>
                  </a:lnTo>
                  <a:lnTo>
                    <a:pt x="561" y="825"/>
                  </a:lnTo>
                  <a:lnTo>
                    <a:pt x="563" y="828"/>
                  </a:lnTo>
                  <a:lnTo>
                    <a:pt x="564" y="829"/>
                  </a:lnTo>
                  <a:lnTo>
                    <a:pt x="566" y="832"/>
                  </a:lnTo>
                  <a:lnTo>
                    <a:pt x="564" y="834"/>
                  </a:lnTo>
                  <a:lnTo>
                    <a:pt x="563" y="834"/>
                  </a:lnTo>
                  <a:lnTo>
                    <a:pt x="561" y="834"/>
                  </a:lnTo>
                  <a:lnTo>
                    <a:pt x="561" y="834"/>
                  </a:lnTo>
                  <a:lnTo>
                    <a:pt x="560" y="834"/>
                  </a:lnTo>
                  <a:lnTo>
                    <a:pt x="558" y="835"/>
                  </a:lnTo>
                  <a:lnTo>
                    <a:pt x="557" y="835"/>
                  </a:lnTo>
                  <a:lnTo>
                    <a:pt x="555" y="835"/>
                  </a:lnTo>
                  <a:lnTo>
                    <a:pt x="555" y="839"/>
                  </a:lnTo>
                  <a:lnTo>
                    <a:pt x="558" y="845"/>
                  </a:lnTo>
                  <a:lnTo>
                    <a:pt x="563" y="854"/>
                  </a:lnTo>
                  <a:lnTo>
                    <a:pt x="568" y="861"/>
                  </a:lnTo>
                  <a:lnTo>
                    <a:pt x="573" y="870"/>
                  </a:lnTo>
                  <a:lnTo>
                    <a:pt x="579" y="877"/>
                  </a:lnTo>
                  <a:lnTo>
                    <a:pt x="583" y="881"/>
                  </a:lnTo>
                  <a:lnTo>
                    <a:pt x="586" y="883"/>
                  </a:lnTo>
                  <a:lnTo>
                    <a:pt x="587" y="883"/>
                  </a:lnTo>
                  <a:lnTo>
                    <a:pt x="590" y="881"/>
                  </a:lnTo>
                  <a:lnTo>
                    <a:pt x="592" y="880"/>
                  </a:lnTo>
                  <a:lnTo>
                    <a:pt x="595" y="879"/>
                  </a:lnTo>
                  <a:lnTo>
                    <a:pt x="595" y="883"/>
                  </a:lnTo>
                  <a:lnTo>
                    <a:pt x="596" y="889"/>
                  </a:lnTo>
                  <a:lnTo>
                    <a:pt x="599" y="893"/>
                  </a:lnTo>
                  <a:lnTo>
                    <a:pt x="600" y="899"/>
                  </a:lnTo>
                  <a:lnTo>
                    <a:pt x="603" y="903"/>
                  </a:lnTo>
                  <a:lnTo>
                    <a:pt x="606" y="909"/>
                  </a:lnTo>
                  <a:lnTo>
                    <a:pt x="608" y="913"/>
                  </a:lnTo>
                  <a:lnTo>
                    <a:pt x="609" y="919"/>
                  </a:lnTo>
                  <a:lnTo>
                    <a:pt x="609" y="950"/>
                  </a:lnTo>
                  <a:lnTo>
                    <a:pt x="614" y="956"/>
                  </a:lnTo>
                  <a:lnTo>
                    <a:pt x="616" y="961"/>
                  </a:lnTo>
                  <a:lnTo>
                    <a:pt x="618" y="964"/>
                  </a:lnTo>
                  <a:lnTo>
                    <a:pt x="621" y="967"/>
                  </a:lnTo>
                  <a:lnTo>
                    <a:pt x="624" y="969"/>
                  </a:lnTo>
                  <a:lnTo>
                    <a:pt x="628" y="970"/>
                  </a:lnTo>
                  <a:lnTo>
                    <a:pt x="634" y="973"/>
                  </a:lnTo>
                  <a:lnTo>
                    <a:pt x="641" y="974"/>
                  </a:lnTo>
                  <a:lnTo>
                    <a:pt x="644" y="977"/>
                  </a:lnTo>
                  <a:lnTo>
                    <a:pt x="646" y="983"/>
                  </a:lnTo>
                  <a:lnTo>
                    <a:pt x="648" y="990"/>
                  </a:lnTo>
                  <a:lnTo>
                    <a:pt x="650" y="999"/>
                  </a:lnTo>
                  <a:lnTo>
                    <a:pt x="651" y="1008"/>
                  </a:lnTo>
                  <a:lnTo>
                    <a:pt x="654" y="1015"/>
                  </a:lnTo>
                  <a:lnTo>
                    <a:pt x="657" y="1021"/>
                  </a:lnTo>
                  <a:lnTo>
                    <a:pt x="660" y="1022"/>
                  </a:lnTo>
                  <a:lnTo>
                    <a:pt x="661" y="1022"/>
                  </a:lnTo>
                  <a:lnTo>
                    <a:pt x="663" y="1021"/>
                  </a:lnTo>
                  <a:lnTo>
                    <a:pt x="664" y="1021"/>
                  </a:lnTo>
                  <a:lnTo>
                    <a:pt x="664" y="1019"/>
                  </a:lnTo>
                  <a:lnTo>
                    <a:pt x="666" y="1019"/>
                  </a:lnTo>
                  <a:lnTo>
                    <a:pt x="667" y="1018"/>
                  </a:lnTo>
                  <a:lnTo>
                    <a:pt x="667" y="1017"/>
                  </a:lnTo>
                  <a:lnTo>
                    <a:pt x="669" y="1017"/>
                  </a:lnTo>
                  <a:lnTo>
                    <a:pt x="672" y="1021"/>
                  </a:lnTo>
                  <a:lnTo>
                    <a:pt x="673" y="1025"/>
                  </a:lnTo>
                  <a:lnTo>
                    <a:pt x="675" y="1030"/>
                  </a:lnTo>
                  <a:lnTo>
                    <a:pt x="676" y="1034"/>
                  </a:lnTo>
                  <a:lnTo>
                    <a:pt x="677" y="1038"/>
                  </a:lnTo>
                  <a:lnTo>
                    <a:pt x="679" y="1041"/>
                  </a:lnTo>
                  <a:lnTo>
                    <a:pt x="680" y="1046"/>
                  </a:lnTo>
                  <a:lnTo>
                    <a:pt x="682" y="1050"/>
                  </a:lnTo>
                  <a:lnTo>
                    <a:pt x="683" y="1053"/>
                  </a:lnTo>
                  <a:lnTo>
                    <a:pt x="685" y="1057"/>
                  </a:lnTo>
                  <a:lnTo>
                    <a:pt x="686" y="1062"/>
                  </a:lnTo>
                  <a:lnTo>
                    <a:pt x="689" y="1065"/>
                  </a:lnTo>
                  <a:lnTo>
                    <a:pt x="691" y="1069"/>
                  </a:lnTo>
                  <a:lnTo>
                    <a:pt x="693" y="1073"/>
                  </a:lnTo>
                  <a:lnTo>
                    <a:pt x="695" y="1076"/>
                  </a:lnTo>
                  <a:lnTo>
                    <a:pt x="698" y="1080"/>
                  </a:lnTo>
                  <a:lnTo>
                    <a:pt x="699" y="1083"/>
                  </a:lnTo>
                  <a:lnTo>
                    <a:pt x="701" y="1086"/>
                  </a:lnTo>
                  <a:lnTo>
                    <a:pt x="702" y="1089"/>
                  </a:lnTo>
                  <a:lnTo>
                    <a:pt x="704" y="1094"/>
                  </a:lnTo>
                  <a:lnTo>
                    <a:pt x="707" y="1098"/>
                  </a:lnTo>
                  <a:lnTo>
                    <a:pt x="708" y="1102"/>
                  </a:lnTo>
                  <a:lnTo>
                    <a:pt x="709" y="1107"/>
                  </a:lnTo>
                  <a:lnTo>
                    <a:pt x="711" y="1111"/>
                  </a:lnTo>
                  <a:lnTo>
                    <a:pt x="712" y="1114"/>
                  </a:lnTo>
                  <a:lnTo>
                    <a:pt x="715" y="1118"/>
                  </a:lnTo>
                  <a:lnTo>
                    <a:pt x="718" y="1123"/>
                  </a:lnTo>
                  <a:lnTo>
                    <a:pt x="720" y="1126"/>
                  </a:lnTo>
                  <a:lnTo>
                    <a:pt x="723" y="1128"/>
                  </a:lnTo>
                  <a:lnTo>
                    <a:pt x="727" y="1130"/>
                  </a:lnTo>
                  <a:lnTo>
                    <a:pt x="730" y="1131"/>
                  </a:lnTo>
                  <a:lnTo>
                    <a:pt x="734" y="1131"/>
                  </a:lnTo>
                  <a:lnTo>
                    <a:pt x="734" y="1136"/>
                  </a:lnTo>
                  <a:lnTo>
                    <a:pt x="736" y="1140"/>
                  </a:lnTo>
                  <a:lnTo>
                    <a:pt x="737" y="1143"/>
                  </a:lnTo>
                  <a:lnTo>
                    <a:pt x="739" y="1146"/>
                  </a:lnTo>
                  <a:lnTo>
                    <a:pt x="740" y="1150"/>
                  </a:lnTo>
                  <a:lnTo>
                    <a:pt x="741" y="1153"/>
                  </a:lnTo>
                  <a:lnTo>
                    <a:pt x="743" y="1158"/>
                  </a:lnTo>
                  <a:lnTo>
                    <a:pt x="743" y="1163"/>
                  </a:lnTo>
                  <a:lnTo>
                    <a:pt x="743" y="1166"/>
                  </a:lnTo>
                  <a:lnTo>
                    <a:pt x="743" y="1171"/>
                  </a:lnTo>
                  <a:lnTo>
                    <a:pt x="741" y="1173"/>
                  </a:lnTo>
                  <a:lnTo>
                    <a:pt x="741" y="1176"/>
                  </a:lnTo>
                  <a:lnTo>
                    <a:pt x="741" y="1179"/>
                  </a:lnTo>
                  <a:lnTo>
                    <a:pt x="740" y="1182"/>
                  </a:lnTo>
                  <a:lnTo>
                    <a:pt x="740" y="1185"/>
                  </a:lnTo>
                  <a:lnTo>
                    <a:pt x="739" y="1189"/>
                  </a:lnTo>
                  <a:lnTo>
                    <a:pt x="737" y="1192"/>
                  </a:lnTo>
                  <a:lnTo>
                    <a:pt x="737" y="1195"/>
                  </a:lnTo>
                  <a:lnTo>
                    <a:pt x="736" y="1198"/>
                  </a:lnTo>
                  <a:lnTo>
                    <a:pt x="736" y="1201"/>
                  </a:lnTo>
                  <a:lnTo>
                    <a:pt x="734" y="1204"/>
                  </a:lnTo>
                  <a:lnTo>
                    <a:pt x="734" y="1208"/>
                  </a:lnTo>
                  <a:lnTo>
                    <a:pt x="734" y="1211"/>
                  </a:lnTo>
                  <a:lnTo>
                    <a:pt x="734" y="1214"/>
                  </a:lnTo>
                  <a:lnTo>
                    <a:pt x="734" y="1219"/>
                  </a:lnTo>
                  <a:lnTo>
                    <a:pt x="736" y="1224"/>
                  </a:lnTo>
                  <a:lnTo>
                    <a:pt x="737" y="1230"/>
                  </a:lnTo>
                  <a:lnTo>
                    <a:pt x="740" y="1236"/>
                  </a:lnTo>
                  <a:lnTo>
                    <a:pt x="744" y="1240"/>
                  </a:lnTo>
                  <a:lnTo>
                    <a:pt x="747" y="1245"/>
                  </a:lnTo>
                  <a:lnTo>
                    <a:pt x="752" y="1248"/>
                  </a:lnTo>
                  <a:lnTo>
                    <a:pt x="755" y="1249"/>
                  </a:lnTo>
                  <a:lnTo>
                    <a:pt x="756" y="1264"/>
                  </a:lnTo>
                  <a:lnTo>
                    <a:pt x="756" y="1264"/>
                  </a:lnTo>
                  <a:lnTo>
                    <a:pt x="753" y="1264"/>
                  </a:lnTo>
                  <a:lnTo>
                    <a:pt x="750" y="1262"/>
                  </a:lnTo>
                  <a:lnTo>
                    <a:pt x="746" y="1262"/>
                  </a:lnTo>
                  <a:lnTo>
                    <a:pt x="739" y="1261"/>
                  </a:lnTo>
                  <a:lnTo>
                    <a:pt x="731" y="1259"/>
                  </a:lnTo>
                  <a:lnTo>
                    <a:pt x="723" y="1258"/>
                  </a:lnTo>
                  <a:lnTo>
                    <a:pt x="714" y="1256"/>
                  </a:lnTo>
                  <a:lnTo>
                    <a:pt x="702" y="1253"/>
                  </a:lnTo>
                  <a:lnTo>
                    <a:pt x="691" y="1252"/>
                  </a:lnTo>
                  <a:lnTo>
                    <a:pt x="677" y="1249"/>
                  </a:lnTo>
                  <a:lnTo>
                    <a:pt x="664" y="1246"/>
                  </a:lnTo>
                  <a:lnTo>
                    <a:pt x="650" y="1243"/>
                  </a:lnTo>
                  <a:lnTo>
                    <a:pt x="635" y="1240"/>
                  </a:lnTo>
                  <a:lnTo>
                    <a:pt x="619" y="1236"/>
                  </a:lnTo>
                  <a:lnTo>
                    <a:pt x="603" y="1233"/>
                  </a:lnTo>
                  <a:lnTo>
                    <a:pt x="586" y="1229"/>
                  </a:lnTo>
                  <a:lnTo>
                    <a:pt x="568" y="1224"/>
                  </a:lnTo>
                  <a:lnTo>
                    <a:pt x="550" y="1220"/>
                  </a:lnTo>
                  <a:lnTo>
                    <a:pt x="531" y="1216"/>
                  </a:lnTo>
                  <a:lnTo>
                    <a:pt x="512" y="1211"/>
                  </a:lnTo>
                  <a:lnTo>
                    <a:pt x="493" y="1207"/>
                  </a:lnTo>
                  <a:lnTo>
                    <a:pt x="474" y="1201"/>
                  </a:lnTo>
                  <a:lnTo>
                    <a:pt x="454" y="1195"/>
                  </a:lnTo>
                  <a:lnTo>
                    <a:pt x="435" y="1189"/>
                  </a:lnTo>
                  <a:lnTo>
                    <a:pt x="414" y="1185"/>
                  </a:lnTo>
                  <a:lnTo>
                    <a:pt x="394" y="1178"/>
                  </a:lnTo>
                  <a:lnTo>
                    <a:pt x="375" y="1172"/>
                  </a:lnTo>
                  <a:lnTo>
                    <a:pt x="355" y="1166"/>
                  </a:lnTo>
                  <a:lnTo>
                    <a:pt x="334" y="1160"/>
                  </a:lnTo>
                  <a:lnTo>
                    <a:pt x="316" y="1153"/>
                  </a:lnTo>
                  <a:lnTo>
                    <a:pt x="297" y="1147"/>
                  </a:lnTo>
                  <a:lnTo>
                    <a:pt x="297" y="1143"/>
                  </a:lnTo>
                  <a:lnTo>
                    <a:pt x="297" y="1142"/>
                  </a:lnTo>
                  <a:lnTo>
                    <a:pt x="297" y="1140"/>
                  </a:lnTo>
                  <a:lnTo>
                    <a:pt x="297" y="1137"/>
                  </a:lnTo>
                  <a:lnTo>
                    <a:pt x="297" y="1137"/>
                  </a:lnTo>
                  <a:lnTo>
                    <a:pt x="297" y="1136"/>
                  </a:lnTo>
                  <a:lnTo>
                    <a:pt x="297" y="1133"/>
                  </a:lnTo>
                  <a:lnTo>
                    <a:pt x="297" y="1131"/>
                  </a:lnTo>
                  <a:lnTo>
                    <a:pt x="297" y="1126"/>
                  </a:lnTo>
                  <a:lnTo>
                    <a:pt x="295" y="1121"/>
                  </a:lnTo>
                  <a:lnTo>
                    <a:pt x="292" y="1118"/>
                  </a:lnTo>
                  <a:lnTo>
                    <a:pt x="289" y="1114"/>
                  </a:lnTo>
                  <a:lnTo>
                    <a:pt x="287" y="1111"/>
                  </a:lnTo>
                  <a:lnTo>
                    <a:pt x="284" y="1107"/>
                  </a:lnTo>
                  <a:lnTo>
                    <a:pt x="281" y="1104"/>
                  </a:lnTo>
                  <a:lnTo>
                    <a:pt x="279" y="1101"/>
                  </a:lnTo>
                  <a:lnTo>
                    <a:pt x="276" y="1098"/>
                  </a:lnTo>
                  <a:lnTo>
                    <a:pt x="276" y="1095"/>
                  </a:lnTo>
                  <a:lnTo>
                    <a:pt x="276" y="1094"/>
                  </a:lnTo>
                  <a:lnTo>
                    <a:pt x="276" y="1091"/>
                  </a:lnTo>
                  <a:lnTo>
                    <a:pt x="276" y="1088"/>
                  </a:lnTo>
                  <a:lnTo>
                    <a:pt x="275" y="1085"/>
                  </a:lnTo>
                  <a:lnTo>
                    <a:pt x="275" y="1083"/>
                  </a:lnTo>
                  <a:lnTo>
                    <a:pt x="272" y="1082"/>
                  </a:lnTo>
                  <a:lnTo>
                    <a:pt x="268" y="1079"/>
                  </a:lnTo>
                  <a:lnTo>
                    <a:pt x="263" y="1076"/>
                  </a:lnTo>
                  <a:lnTo>
                    <a:pt x="259" y="1073"/>
                  </a:lnTo>
                  <a:lnTo>
                    <a:pt x="255" y="1072"/>
                  </a:lnTo>
                  <a:lnTo>
                    <a:pt x="250" y="1070"/>
                  </a:lnTo>
                  <a:lnTo>
                    <a:pt x="246" y="1069"/>
                  </a:lnTo>
                  <a:lnTo>
                    <a:pt x="241" y="1066"/>
                  </a:lnTo>
                  <a:lnTo>
                    <a:pt x="239" y="1065"/>
                  </a:lnTo>
                  <a:lnTo>
                    <a:pt x="239" y="1030"/>
                  </a:lnTo>
                  <a:lnTo>
                    <a:pt x="239" y="1025"/>
                  </a:lnTo>
                  <a:lnTo>
                    <a:pt x="237" y="1021"/>
                  </a:lnTo>
                  <a:lnTo>
                    <a:pt x="234" y="1017"/>
                  </a:lnTo>
                  <a:lnTo>
                    <a:pt x="231" y="1012"/>
                  </a:lnTo>
                  <a:lnTo>
                    <a:pt x="228" y="1009"/>
                  </a:lnTo>
                  <a:lnTo>
                    <a:pt x="225" y="1005"/>
                  </a:lnTo>
                  <a:lnTo>
                    <a:pt x="221" y="1002"/>
                  </a:lnTo>
                  <a:lnTo>
                    <a:pt x="217" y="999"/>
                  </a:lnTo>
                  <a:lnTo>
                    <a:pt x="212" y="996"/>
                  </a:lnTo>
                  <a:lnTo>
                    <a:pt x="207" y="993"/>
                  </a:lnTo>
                  <a:lnTo>
                    <a:pt x="202" y="990"/>
                  </a:lnTo>
                  <a:lnTo>
                    <a:pt x="198" y="988"/>
                  </a:lnTo>
                  <a:lnTo>
                    <a:pt x="194" y="986"/>
                  </a:lnTo>
                  <a:lnTo>
                    <a:pt x="189" y="983"/>
                  </a:lnTo>
                  <a:lnTo>
                    <a:pt x="185" y="982"/>
                  </a:lnTo>
                  <a:lnTo>
                    <a:pt x="180" y="979"/>
                  </a:lnTo>
                  <a:lnTo>
                    <a:pt x="176" y="976"/>
                  </a:lnTo>
                  <a:lnTo>
                    <a:pt x="172" y="972"/>
                  </a:lnTo>
                  <a:lnTo>
                    <a:pt x="169" y="966"/>
                  </a:lnTo>
                  <a:lnTo>
                    <a:pt x="164" y="960"/>
                  </a:lnTo>
                  <a:lnTo>
                    <a:pt x="162" y="954"/>
                  </a:lnTo>
                  <a:lnTo>
                    <a:pt x="160" y="948"/>
                  </a:lnTo>
                  <a:lnTo>
                    <a:pt x="157" y="942"/>
                  </a:lnTo>
                  <a:lnTo>
                    <a:pt x="154" y="938"/>
                  </a:lnTo>
                  <a:lnTo>
                    <a:pt x="151" y="934"/>
                  </a:lnTo>
                  <a:lnTo>
                    <a:pt x="146" y="929"/>
                  </a:lnTo>
                  <a:lnTo>
                    <a:pt x="141" y="926"/>
                  </a:lnTo>
                  <a:lnTo>
                    <a:pt x="137" y="924"/>
                  </a:lnTo>
                  <a:lnTo>
                    <a:pt x="132" y="919"/>
                  </a:lnTo>
                  <a:lnTo>
                    <a:pt x="130" y="915"/>
                  </a:lnTo>
                  <a:lnTo>
                    <a:pt x="127" y="911"/>
                  </a:lnTo>
                  <a:lnTo>
                    <a:pt x="125" y="903"/>
                  </a:lnTo>
                  <a:lnTo>
                    <a:pt x="127" y="902"/>
                  </a:lnTo>
                  <a:lnTo>
                    <a:pt x="128" y="900"/>
                  </a:lnTo>
                  <a:lnTo>
                    <a:pt x="130" y="899"/>
                  </a:lnTo>
                  <a:lnTo>
                    <a:pt x="130" y="896"/>
                  </a:lnTo>
                  <a:lnTo>
                    <a:pt x="130" y="892"/>
                  </a:lnTo>
                  <a:lnTo>
                    <a:pt x="130" y="886"/>
                  </a:lnTo>
                  <a:lnTo>
                    <a:pt x="130" y="880"/>
                  </a:lnTo>
                  <a:lnTo>
                    <a:pt x="130" y="874"/>
                  </a:lnTo>
                  <a:lnTo>
                    <a:pt x="130" y="868"/>
                  </a:lnTo>
                  <a:lnTo>
                    <a:pt x="130" y="863"/>
                  </a:lnTo>
                  <a:lnTo>
                    <a:pt x="130" y="855"/>
                  </a:lnTo>
                  <a:lnTo>
                    <a:pt x="130" y="848"/>
                  </a:lnTo>
                  <a:lnTo>
                    <a:pt x="131" y="845"/>
                  </a:lnTo>
                  <a:lnTo>
                    <a:pt x="131" y="844"/>
                  </a:lnTo>
                  <a:lnTo>
                    <a:pt x="132" y="841"/>
                  </a:lnTo>
                  <a:lnTo>
                    <a:pt x="134" y="838"/>
                  </a:lnTo>
                  <a:lnTo>
                    <a:pt x="134" y="836"/>
                  </a:lnTo>
                  <a:lnTo>
                    <a:pt x="135" y="834"/>
                  </a:lnTo>
                  <a:lnTo>
                    <a:pt x="135" y="831"/>
                  </a:lnTo>
                  <a:lnTo>
                    <a:pt x="137" y="828"/>
                  </a:lnTo>
                  <a:lnTo>
                    <a:pt x="135" y="825"/>
                  </a:lnTo>
                  <a:lnTo>
                    <a:pt x="135" y="820"/>
                  </a:lnTo>
                  <a:lnTo>
                    <a:pt x="134" y="818"/>
                  </a:lnTo>
                  <a:lnTo>
                    <a:pt x="134" y="815"/>
                  </a:lnTo>
                  <a:lnTo>
                    <a:pt x="132" y="810"/>
                  </a:lnTo>
                  <a:lnTo>
                    <a:pt x="131" y="807"/>
                  </a:lnTo>
                  <a:lnTo>
                    <a:pt x="131" y="804"/>
                  </a:lnTo>
                  <a:lnTo>
                    <a:pt x="130" y="800"/>
                  </a:lnTo>
                  <a:lnTo>
                    <a:pt x="131" y="797"/>
                  </a:lnTo>
                  <a:lnTo>
                    <a:pt x="131" y="794"/>
                  </a:lnTo>
                  <a:lnTo>
                    <a:pt x="132" y="791"/>
                  </a:lnTo>
                  <a:lnTo>
                    <a:pt x="132" y="790"/>
                  </a:lnTo>
                  <a:lnTo>
                    <a:pt x="134" y="787"/>
                  </a:lnTo>
                  <a:lnTo>
                    <a:pt x="135" y="786"/>
                  </a:lnTo>
                  <a:lnTo>
                    <a:pt x="137" y="784"/>
                  </a:lnTo>
                  <a:lnTo>
                    <a:pt x="137" y="783"/>
                  </a:lnTo>
                  <a:lnTo>
                    <a:pt x="137" y="767"/>
                  </a:lnTo>
                  <a:lnTo>
                    <a:pt x="134" y="767"/>
                  </a:lnTo>
                  <a:lnTo>
                    <a:pt x="131" y="767"/>
                  </a:lnTo>
                  <a:lnTo>
                    <a:pt x="128" y="767"/>
                  </a:lnTo>
                  <a:lnTo>
                    <a:pt x="127" y="765"/>
                  </a:lnTo>
                  <a:lnTo>
                    <a:pt x="124" y="764"/>
                  </a:lnTo>
                  <a:lnTo>
                    <a:pt x="122" y="762"/>
                  </a:lnTo>
                  <a:lnTo>
                    <a:pt x="121" y="761"/>
                  </a:lnTo>
                  <a:lnTo>
                    <a:pt x="119" y="758"/>
                  </a:lnTo>
                  <a:lnTo>
                    <a:pt x="118" y="756"/>
                  </a:lnTo>
                  <a:lnTo>
                    <a:pt x="115" y="755"/>
                  </a:lnTo>
                  <a:lnTo>
                    <a:pt x="115" y="754"/>
                  </a:lnTo>
                  <a:lnTo>
                    <a:pt x="114" y="752"/>
                  </a:lnTo>
                  <a:lnTo>
                    <a:pt x="112" y="751"/>
                  </a:lnTo>
                  <a:lnTo>
                    <a:pt x="111" y="748"/>
                  </a:lnTo>
                  <a:lnTo>
                    <a:pt x="111" y="746"/>
                  </a:lnTo>
                  <a:lnTo>
                    <a:pt x="111" y="743"/>
                  </a:lnTo>
                  <a:lnTo>
                    <a:pt x="111" y="741"/>
                  </a:lnTo>
                  <a:lnTo>
                    <a:pt x="112" y="738"/>
                  </a:lnTo>
                  <a:lnTo>
                    <a:pt x="112" y="736"/>
                  </a:lnTo>
                  <a:lnTo>
                    <a:pt x="114" y="733"/>
                  </a:lnTo>
                  <a:lnTo>
                    <a:pt x="115" y="730"/>
                  </a:lnTo>
                  <a:lnTo>
                    <a:pt x="115" y="729"/>
                  </a:lnTo>
                  <a:lnTo>
                    <a:pt x="116" y="726"/>
                  </a:lnTo>
                  <a:lnTo>
                    <a:pt x="116" y="723"/>
                  </a:lnTo>
                  <a:lnTo>
                    <a:pt x="116" y="716"/>
                  </a:lnTo>
                  <a:lnTo>
                    <a:pt x="115" y="709"/>
                  </a:lnTo>
                  <a:lnTo>
                    <a:pt x="114" y="703"/>
                  </a:lnTo>
                  <a:lnTo>
                    <a:pt x="111" y="695"/>
                  </a:lnTo>
                  <a:lnTo>
                    <a:pt x="109" y="687"/>
                  </a:lnTo>
                  <a:lnTo>
                    <a:pt x="106" y="679"/>
                  </a:lnTo>
                  <a:lnTo>
                    <a:pt x="103" y="672"/>
                  </a:lnTo>
                  <a:lnTo>
                    <a:pt x="100" y="665"/>
                  </a:lnTo>
                  <a:lnTo>
                    <a:pt x="96" y="658"/>
                  </a:lnTo>
                  <a:lnTo>
                    <a:pt x="93" y="649"/>
                  </a:lnTo>
                  <a:lnTo>
                    <a:pt x="90" y="642"/>
                  </a:lnTo>
                  <a:lnTo>
                    <a:pt x="89" y="634"/>
                  </a:lnTo>
                  <a:lnTo>
                    <a:pt x="86" y="627"/>
                  </a:lnTo>
                  <a:lnTo>
                    <a:pt x="85" y="620"/>
                  </a:lnTo>
                  <a:lnTo>
                    <a:pt x="83" y="614"/>
                  </a:lnTo>
                  <a:lnTo>
                    <a:pt x="83" y="607"/>
                  </a:lnTo>
                  <a:lnTo>
                    <a:pt x="85" y="604"/>
                  </a:lnTo>
                  <a:lnTo>
                    <a:pt x="86" y="602"/>
                  </a:lnTo>
                  <a:lnTo>
                    <a:pt x="90" y="600"/>
                  </a:lnTo>
                  <a:lnTo>
                    <a:pt x="95" y="597"/>
                  </a:lnTo>
                  <a:lnTo>
                    <a:pt x="99" y="594"/>
                  </a:lnTo>
                  <a:lnTo>
                    <a:pt x="102" y="591"/>
                  </a:lnTo>
                  <a:lnTo>
                    <a:pt x="106" y="588"/>
                  </a:lnTo>
                  <a:lnTo>
                    <a:pt x="108" y="587"/>
                  </a:lnTo>
                  <a:lnTo>
                    <a:pt x="109" y="584"/>
                  </a:lnTo>
                  <a:lnTo>
                    <a:pt x="111" y="579"/>
                  </a:lnTo>
                  <a:lnTo>
                    <a:pt x="112" y="576"/>
                  </a:lnTo>
                  <a:lnTo>
                    <a:pt x="114" y="573"/>
                  </a:lnTo>
                  <a:lnTo>
                    <a:pt x="115" y="571"/>
                  </a:lnTo>
                  <a:lnTo>
                    <a:pt x="116" y="568"/>
                  </a:lnTo>
                  <a:lnTo>
                    <a:pt x="118" y="565"/>
                  </a:lnTo>
                  <a:lnTo>
                    <a:pt x="119" y="562"/>
                  </a:lnTo>
                  <a:lnTo>
                    <a:pt x="122" y="557"/>
                  </a:lnTo>
                  <a:lnTo>
                    <a:pt x="127" y="553"/>
                  </a:lnTo>
                  <a:lnTo>
                    <a:pt x="132" y="549"/>
                  </a:lnTo>
                  <a:lnTo>
                    <a:pt x="138" y="546"/>
                  </a:lnTo>
                  <a:lnTo>
                    <a:pt x="144" y="543"/>
                  </a:lnTo>
                  <a:lnTo>
                    <a:pt x="148" y="539"/>
                  </a:lnTo>
                  <a:lnTo>
                    <a:pt x="153" y="536"/>
                  </a:lnTo>
                  <a:lnTo>
                    <a:pt x="157" y="531"/>
                  </a:lnTo>
                  <a:lnTo>
                    <a:pt x="159" y="528"/>
                  </a:lnTo>
                  <a:lnTo>
                    <a:pt x="159" y="525"/>
                  </a:lnTo>
                  <a:lnTo>
                    <a:pt x="160" y="523"/>
                  </a:lnTo>
                  <a:lnTo>
                    <a:pt x="160" y="520"/>
                  </a:lnTo>
                  <a:lnTo>
                    <a:pt x="160" y="517"/>
                  </a:lnTo>
                  <a:lnTo>
                    <a:pt x="160" y="514"/>
                  </a:lnTo>
                  <a:lnTo>
                    <a:pt x="160" y="511"/>
                  </a:lnTo>
                  <a:lnTo>
                    <a:pt x="160" y="510"/>
                  </a:lnTo>
                  <a:lnTo>
                    <a:pt x="162" y="505"/>
                  </a:lnTo>
                  <a:lnTo>
                    <a:pt x="164" y="501"/>
                  </a:lnTo>
                  <a:lnTo>
                    <a:pt x="167" y="498"/>
                  </a:lnTo>
                  <a:lnTo>
                    <a:pt x="172" y="495"/>
                  </a:lnTo>
                  <a:lnTo>
                    <a:pt x="175" y="491"/>
                  </a:lnTo>
                  <a:lnTo>
                    <a:pt x="176" y="486"/>
                  </a:lnTo>
                  <a:lnTo>
                    <a:pt x="179" y="482"/>
                  </a:lnTo>
                  <a:lnTo>
                    <a:pt x="179" y="476"/>
                  </a:lnTo>
                  <a:lnTo>
                    <a:pt x="179" y="473"/>
                  </a:lnTo>
                  <a:lnTo>
                    <a:pt x="178" y="470"/>
                  </a:lnTo>
                  <a:lnTo>
                    <a:pt x="176" y="469"/>
                  </a:lnTo>
                  <a:lnTo>
                    <a:pt x="175" y="466"/>
                  </a:lnTo>
                  <a:lnTo>
                    <a:pt x="172" y="463"/>
                  </a:lnTo>
                  <a:lnTo>
                    <a:pt x="170" y="462"/>
                  </a:lnTo>
                  <a:lnTo>
                    <a:pt x="169" y="460"/>
                  </a:lnTo>
                  <a:lnTo>
                    <a:pt x="167" y="459"/>
                  </a:lnTo>
                  <a:lnTo>
                    <a:pt x="166" y="456"/>
                  </a:lnTo>
                  <a:lnTo>
                    <a:pt x="164" y="454"/>
                  </a:lnTo>
                  <a:lnTo>
                    <a:pt x="164" y="451"/>
                  </a:lnTo>
                  <a:lnTo>
                    <a:pt x="164" y="448"/>
                  </a:lnTo>
                  <a:lnTo>
                    <a:pt x="164" y="446"/>
                  </a:lnTo>
                  <a:lnTo>
                    <a:pt x="164" y="443"/>
                  </a:lnTo>
                  <a:lnTo>
                    <a:pt x="164" y="440"/>
                  </a:lnTo>
                  <a:lnTo>
                    <a:pt x="163" y="438"/>
                  </a:lnTo>
                  <a:lnTo>
                    <a:pt x="160" y="434"/>
                  </a:lnTo>
                  <a:lnTo>
                    <a:pt x="154" y="430"/>
                  </a:lnTo>
                  <a:lnTo>
                    <a:pt x="148" y="424"/>
                  </a:lnTo>
                  <a:lnTo>
                    <a:pt x="143" y="418"/>
                  </a:lnTo>
                  <a:lnTo>
                    <a:pt x="137" y="412"/>
                  </a:lnTo>
                  <a:lnTo>
                    <a:pt x="132" y="405"/>
                  </a:lnTo>
                  <a:lnTo>
                    <a:pt x="128" y="399"/>
                  </a:lnTo>
                  <a:lnTo>
                    <a:pt x="127" y="392"/>
                  </a:lnTo>
                  <a:lnTo>
                    <a:pt x="127" y="390"/>
                  </a:lnTo>
                  <a:lnTo>
                    <a:pt x="127" y="389"/>
                  </a:lnTo>
                  <a:lnTo>
                    <a:pt x="127" y="387"/>
                  </a:lnTo>
                  <a:lnTo>
                    <a:pt x="127" y="386"/>
                  </a:lnTo>
                  <a:lnTo>
                    <a:pt x="127" y="380"/>
                  </a:lnTo>
                  <a:lnTo>
                    <a:pt x="127" y="376"/>
                  </a:lnTo>
                  <a:lnTo>
                    <a:pt x="127" y="371"/>
                  </a:lnTo>
                  <a:lnTo>
                    <a:pt x="127" y="369"/>
                  </a:lnTo>
                  <a:lnTo>
                    <a:pt x="127" y="364"/>
                  </a:lnTo>
                  <a:lnTo>
                    <a:pt x="127" y="361"/>
                  </a:lnTo>
                  <a:lnTo>
                    <a:pt x="127" y="357"/>
                  </a:lnTo>
                  <a:lnTo>
                    <a:pt x="127" y="351"/>
                  </a:lnTo>
                  <a:lnTo>
                    <a:pt x="128" y="347"/>
                  </a:lnTo>
                  <a:lnTo>
                    <a:pt x="128" y="342"/>
                  </a:lnTo>
                  <a:lnTo>
                    <a:pt x="130" y="338"/>
                  </a:lnTo>
                  <a:lnTo>
                    <a:pt x="131" y="334"/>
                  </a:lnTo>
                  <a:lnTo>
                    <a:pt x="131" y="329"/>
                  </a:lnTo>
                  <a:lnTo>
                    <a:pt x="132" y="325"/>
                  </a:lnTo>
                  <a:lnTo>
                    <a:pt x="132" y="321"/>
                  </a:lnTo>
                  <a:lnTo>
                    <a:pt x="134" y="315"/>
                  </a:lnTo>
                  <a:lnTo>
                    <a:pt x="134" y="309"/>
                  </a:lnTo>
                  <a:lnTo>
                    <a:pt x="134" y="303"/>
                  </a:lnTo>
                  <a:lnTo>
                    <a:pt x="134" y="297"/>
                  </a:lnTo>
                  <a:lnTo>
                    <a:pt x="134" y="292"/>
                  </a:lnTo>
                  <a:lnTo>
                    <a:pt x="134" y="286"/>
                  </a:lnTo>
                  <a:lnTo>
                    <a:pt x="134" y="280"/>
                  </a:lnTo>
                  <a:lnTo>
                    <a:pt x="134" y="274"/>
                  </a:lnTo>
                  <a:lnTo>
                    <a:pt x="134" y="268"/>
                  </a:lnTo>
                  <a:lnTo>
                    <a:pt x="134" y="263"/>
                  </a:lnTo>
                  <a:lnTo>
                    <a:pt x="134" y="257"/>
                  </a:lnTo>
                  <a:lnTo>
                    <a:pt x="134" y="252"/>
                  </a:lnTo>
                  <a:lnTo>
                    <a:pt x="134" y="247"/>
                  </a:lnTo>
                  <a:lnTo>
                    <a:pt x="134" y="242"/>
                  </a:lnTo>
                  <a:lnTo>
                    <a:pt x="134" y="238"/>
                  </a:lnTo>
                  <a:lnTo>
                    <a:pt x="134" y="233"/>
                  </a:lnTo>
                  <a:lnTo>
                    <a:pt x="134" y="229"/>
                  </a:lnTo>
                  <a:lnTo>
                    <a:pt x="132" y="223"/>
                  </a:lnTo>
                  <a:lnTo>
                    <a:pt x="132" y="216"/>
                  </a:lnTo>
                  <a:lnTo>
                    <a:pt x="131" y="210"/>
                  </a:lnTo>
                  <a:lnTo>
                    <a:pt x="130" y="206"/>
                  </a:lnTo>
                  <a:lnTo>
                    <a:pt x="127" y="200"/>
                  </a:lnTo>
                  <a:lnTo>
                    <a:pt x="125" y="194"/>
                  </a:lnTo>
                  <a:lnTo>
                    <a:pt x="124" y="188"/>
                  </a:lnTo>
                  <a:lnTo>
                    <a:pt x="122" y="183"/>
                  </a:lnTo>
                  <a:lnTo>
                    <a:pt x="122" y="177"/>
                  </a:lnTo>
                  <a:lnTo>
                    <a:pt x="122" y="172"/>
                  </a:lnTo>
                  <a:lnTo>
                    <a:pt x="122" y="168"/>
                  </a:lnTo>
                  <a:lnTo>
                    <a:pt x="122" y="164"/>
                  </a:lnTo>
                  <a:lnTo>
                    <a:pt x="122" y="159"/>
                  </a:lnTo>
                  <a:lnTo>
                    <a:pt x="122" y="155"/>
                  </a:lnTo>
                  <a:lnTo>
                    <a:pt x="122" y="151"/>
                  </a:lnTo>
                  <a:lnTo>
                    <a:pt x="121" y="146"/>
                  </a:lnTo>
                  <a:lnTo>
                    <a:pt x="121" y="145"/>
                  </a:lnTo>
                  <a:lnTo>
                    <a:pt x="119" y="142"/>
                  </a:lnTo>
                  <a:lnTo>
                    <a:pt x="118" y="140"/>
                  </a:lnTo>
                  <a:lnTo>
                    <a:pt x="116" y="139"/>
                  </a:lnTo>
                  <a:lnTo>
                    <a:pt x="115" y="138"/>
                  </a:lnTo>
                  <a:lnTo>
                    <a:pt x="115" y="136"/>
                  </a:lnTo>
                  <a:lnTo>
                    <a:pt x="114" y="133"/>
                  </a:lnTo>
                  <a:lnTo>
                    <a:pt x="114" y="132"/>
                  </a:lnTo>
                  <a:lnTo>
                    <a:pt x="114" y="129"/>
                  </a:lnTo>
                  <a:lnTo>
                    <a:pt x="115" y="126"/>
                  </a:lnTo>
                  <a:lnTo>
                    <a:pt x="116" y="124"/>
                  </a:lnTo>
                  <a:lnTo>
                    <a:pt x="118" y="122"/>
                  </a:lnTo>
                  <a:lnTo>
                    <a:pt x="119" y="120"/>
                  </a:lnTo>
                  <a:lnTo>
                    <a:pt x="121" y="117"/>
                  </a:lnTo>
                  <a:lnTo>
                    <a:pt x="122" y="114"/>
                  </a:lnTo>
                  <a:lnTo>
                    <a:pt x="122" y="111"/>
                  </a:lnTo>
                  <a:lnTo>
                    <a:pt x="122" y="104"/>
                  </a:lnTo>
                  <a:lnTo>
                    <a:pt x="119" y="98"/>
                  </a:lnTo>
                  <a:lnTo>
                    <a:pt x="115" y="94"/>
                  </a:lnTo>
                  <a:lnTo>
                    <a:pt x="111" y="90"/>
                  </a:lnTo>
                  <a:lnTo>
                    <a:pt x="103" y="87"/>
                  </a:lnTo>
                  <a:lnTo>
                    <a:pt x="98" y="85"/>
                  </a:lnTo>
                  <a:lnTo>
                    <a:pt x="90" y="84"/>
                  </a:lnTo>
                  <a:lnTo>
                    <a:pt x="83" y="84"/>
                  </a:lnTo>
                  <a:lnTo>
                    <a:pt x="80" y="84"/>
                  </a:lnTo>
                  <a:lnTo>
                    <a:pt x="77" y="85"/>
                  </a:lnTo>
                  <a:lnTo>
                    <a:pt x="74" y="85"/>
                  </a:lnTo>
                  <a:lnTo>
                    <a:pt x="71" y="87"/>
                  </a:lnTo>
                  <a:lnTo>
                    <a:pt x="70" y="88"/>
                  </a:lnTo>
                  <a:lnTo>
                    <a:pt x="67" y="91"/>
                  </a:lnTo>
                  <a:lnTo>
                    <a:pt x="64" y="93"/>
                  </a:lnTo>
                  <a:lnTo>
                    <a:pt x="61" y="94"/>
                  </a:lnTo>
                  <a:lnTo>
                    <a:pt x="58" y="97"/>
                  </a:lnTo>
                  <a:lnTo>
                    <a:pt x="55" y="98"/>
                  </a:lnTo>
                  <a:lnTo>
                    <a:pt x="53" y="100"/>
                  </a:lnTo>
                  <a:lnTo>
                    <a:pt x="48" y="101"/>
                  </a:lnTo>
                  <a:lnTo>
                    <a:pt x="45" y="103"/>
                  </a:lnTo>
                  <a:lnTo>
                    <a:pt x="41" y="104"/>
                  </a:lnTo>
                  <a:lnTo>
                    <a:pt x="37" y="104"/>
                  </a:lnTo>
                  <a:lnTo>
                    <a:pt x="32" y="104"/>
                  </a:lnTo>
                  <a:lnTo>
                    <a:pt x="28" y="104"/>
                  </a:lnTo>
                  <a:lnTo>
                    <a:pt x="23" y="104"/>
                  </a:lnTo>
                  <a:lnTo>
                    <a:pt x="19" y="104"/>
                  </a:lnTo>
                  <a:lnTo>
                    <a:pt x="15" y="104"/>
                  </a:lnTo>
                  <a:lnTo>
                    <a:pt x="12" y="103"/>
                  </a:lnTo>
                  <a:lnTo>
                    <a:pt x="9" y="100"/>
                  </a:lnTo>
                  <a:lnTo>
                    <a:pt x="7" y="98"/>
                  </a:lnTo>
                  <a:lnTo>
                    <a:pt x="7" y="94"/>
                  </a:lnTo>
                  <a:lnTo>
                    <a:pt x="7" y="90"/>
                  </a:lnTo>
                  <a:lnTo>
                    <a:pt x="7" y="87"/>
                  </a:lnTo>
                  <a:lnTo>
                    <a:pt x="9" y="84"/>
                  </a:lnTo>
                  <a:lnTo>
                    <a:pt x="10" y="82"/>
                  </a:lnTo>
                  <a:lnTo>
                    <a:pt x="10" y="79"/>
                  </a:lnTo>
                  <a:lnTo>
                    <a:pt x="12" y="77"/>
                  </a:lnTo>
                  <a:lnTo>
                    <a:pt x="13" y="74"/>
                  </a:lnTo>
                  <a:lnTo>
                    <a:pt x="13" y="71"/>
                  </a:lnTo>
                  <a:lnTo>
                    <a:pt x="13" y="66"/>
                  </a:lnTo>
                  <a:lnTo>
                    <a:pt x="12" y="63"/>
                  </a:lnTo>
                  <a:lnTo>
                    <a:pt x="12" y="59"/>
                  </a:lnTo>
                  <a:lnTo>
                    <a:pt x="10" y="56"/>
                  </a:lnTo>
                  <a:lnTo>
                    <a:pt x="10" y="53"/>
                  </a:lnTo>
                  <a:lnTo>
                    <a:pt x="9" y="49"/>
                  </a:lnTo>
                  <a:lnTo>
                    <a:pt x="7" y="46"/>
                  </a:lnTo>
                  <a:lnTo>
                    <a:pt x="7" y="43"/>
                  </a:lnTo>
                  <a:lnTo>
                    <a:pt x="6" y="39"/>
                  </a:lnTo>
                  <a:lnTo>
                    <a:pt x="5" y="36"/>
                  </a:lnTo>
                  <a:lnTo>
                    <a:pt x="3" y="33"/>
                  </a:lnTo>
                  <a:lnTo>
                    <a:pt x="3" y="29"/>
                  </a:lnTo>
                  <a:lnTo>
                    <a:pt x="2" y="26"/>
                  </a:lnTo>
                  <a:lnTo>
                    <a:pt x="2" y="21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2" y="11"/>
                  </a:lnTo>
                  <a:lnTo>
                    <a:pt x="2" y="10"/>
                  </a:lnTo>
                  <a:lnTo>
                    <a:pt x="3" y="8"/>
                  </a:lnTo>
                  <a:lnTo>
                    <a:pt x="3" y="7"/>
                  </a:lnTo>
                  <a:lnTo>
                    <a:pt x="5" y="5"/>
                  </a:lnTo>
                  <a:lnTo>
                    <a:pt x="5" y="4"/>
                  </a:ln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9" y="1"/>
                  </a:lnTo>
                  <a:lnTo>
                    <a:pt x="13" y="4"/>
                  </a:lnTo>
                  <a:lnTo>
                    <a:pt x="19" y="7"/>
                  </a:lnTo>
                  <a:lnTo>
                    <a:pt x="28" y="13"/>
                  </a:lnTo>
                  <a:lnTo>
                    <a:pt x="37" y="18"/>
                  </a:lnTo>
                  <a:lnTo>
                    <a:pt x="48" y="26"/>
                  </a:lnTo>
                  <a:lnTo>
                    <a:pt x="60" y="33"/>
                  </a:lnTo>
                  <a:lnTo>
                    <a:pt x="74" y="42"/>
                  </a:lnTo>
                  <a:lnTo>
                    <a:pt x="89" y="52"/>
                  </a:lnTo>
                  <a:lnTo>
                    <a:pt x="106" y="62"/>
                  </a:lnTo>
                  <a:lnTo>
                    <a:pt x="124" y="74"/>
                  </a:lnTo>
                  <a:lnTo>
                    <a:pt x="144" y="85"/>
                  </a:lnTo>
                  <a:lnTo>
                    <a:pt x="164" y="97"/>
                  </a:lnTo>
                  <a:lnTo>
                    <a:pt x="186" y="110"/>
                  </a:lnTo>
                  <a:lnTo>
                    <a:pt x="209" y="123"/>
                  </a:lnTo>
                  <a:lnTo>
                    <a:pt x="233" y="136"/>
                  </a:lnTo>
                  <a:lnTo>
                    <a:pt x="257" y="149"/>
                  </a:lnTo>
                  <a:lnTo>
                    <a:pt x="284" y="164"/>
                  </a:lnTo>
                  <a:lnTo>
                    <a:pt x="311" y="178"/>
                  </a:lnTo>
                  <a:lnTo>
                    <a:pt x="339" y="193"/>
                  </a:lnTo>
                  <a:lnTo>
                    <a:pt x="368" y="206"/>
                  </a:lnTo>
                  <a:lnTo>
                    <a:pt x="398" y="220"/>
                  </a:lnTo>
                  <a:lnTo>
                    <a:pt x="429" y="235"/>
                  </a:lnTo>
                  <a:lnTo>
                    <a:pt x="459" y="249"/>
                  </a:lnTo>
                  <a:lnTo>
                    <a:pt x="491" y="263"/>
                  </a:lnTo>
                  <a:lnTo>
                    <a:pt x="525" y="276"/>
                  </a:lnTo>
                  <a:lnTo>
                    <a:pt x="558" y="289"/>
                  </a:lnTo>
                  <a:lnTo>
                    <a:pt x="592" y="302"/>
                  </a:lnTo>
                  <a:lnTo>
                    <a:pt x="627" y="315"/>
                  </a:lnTo>
                  <a:lnTo>
                    <a:pt x="661" y="326"/>
                  </a:lnTo>
                  <a:lnTo>
                    <a:pt x="696" y="337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1554120" y="2887560"/>
              <a:ext cx="1200240" cy="2006640"/>
            </a:xfrm>
            <a:custGeom>
              <a:avLst/>
              <a:gdLst/>
              <a:ahLst/>
              <a:rect l="l" t="t" r="r" b="b"/>
              <a:pathLst>
                <a:path w="756" h="1264">
                  <a:moveTo>
                    <a:pt x="696" y="337"/>
                  </a:moveTo>
                  <a:lnTo>
                    <a:pt x="558" y="813"/>
                  </a:lnTo>
                  <a:lnTo>
                    <a:pt x="558" y="813"/>
                  </a:lnTo>
                  <a:lnTo>
                    <a:pt x="558" y="816"/>
                  </a:lnTo>
                  <a:lnTo>
                    <a:pt x="558" y="819"/>
                  </a:lnTo>
                  <a:lnTo>
                    <a:pt x="560" y="820"/>
                  </a:lnTo>
                  <a:lnTo>
                    <a:pt x="561" y="823"/>
                  </a:lnTo>
                  <a:lnTo>
                    <a:pt x="561" y="825"/>
                  </a:lnTo>
                  <a:lnTo>
                    <a:pt x="563" y="828"/>
                  </a:lnTo>
                  <a:lnTo>
                    <a:pt x="564" y="829"/>
                  </a:lnTo>
                  <a:lnTo>
                    <a:pt x="566" y="832"/>
                  </a:lnTo>
                  <a:lnTo>
                    <a:pt x="566" y="832"/>
                  </a:lnTo>
                  <a:lnTo>
                    <a:pt x="564" y="834"/>
                  </a:lnTo>
                  <a:lnTo>
                    <a:pt x="563" y="834"/>
                  </a:lnTo>
                  <a:lnTo>
                    <a:pt x="561" y="834"/>
                  </a:lnTo>
                  <a:lnTo>
                    <a:pt x="561" y="834"/>
                  </a:lnTo>
                  <a:lnTo>
                    <a:pt x="560" y="834"/>
                  </a:lnTo>
                  <a:lnTo>
                    <a:pt x="558" y="835"/>
                  </a:lnTo>
                  <a:lnTo>
                    <a:pt x="557" y="835"/>
                  </a:lnTo>
                  <a:lnTo>
                    <a:pt x="555" y="835"/>
                  </a:lnTo>
                  <a:lnTo>
                    <a:pt x="555" y="835"/>
                  </a:lnTo>
                  <a:lnTo>
                    <a:pt x="555" y="839"/>
                  </a:lnTo>
                  <a:lnTo>
                    <a:pt x="558" y="845"/>
                  </a:lnTo>
                  <a:lnTo>
                    <a:pt x="563" y="854"/>
                  </a:lnTo>
                  <a:lnTo>
                    <a:pt x="568" y="861"/>
                  </a:lnTo>
                  <a:lnTo>
                    <a:pt x="573" y="870"/>
                  </a:lnTo>
                  <a:lnTo>
                    <a:pt x="579" y="877"/>
                  </a:lnTo>
                  <a:lnTo>
                    <a:pt x="583" y="881"/>
                  </a:lnTo>
                  <a:lnTo>
                    <a:pt x="586" y="883"/>
                  </a:lnTo>
                  <a:lnTo>
                    <a:pt x="586" y="883"/>
                  </a:lnTo>
                  <a:lnTo>
                    <a:pt x="587" y="883"/>
                  </a:lnTo>
                  <a:lnTo>
                    <a:pt x="590" y="881"/>
                  </a:lnTo>
                  <a:lnTo>
                    <a:pt x="592" y="880"/>
                  </a:lnTo>
                  <a:lnTo>
                    <a:pt x="595" y="879"/>
                  </a:lnTo>
                  <a:lnTo>
                    <a:pt x="595" y="879"/>
                  </a:lnTo>
                  <a:lnTo>
                    <a:pt x="595" y="883"/>
                  </a:lnTo>
                  <a:lnTo>
                    <a:pt x="596" y="889"/>
                  </a:lnTo>
                  <a:lnTo>
                    <a:pt x="599" y="893"/>
                  </a:lnTo>
                  <a:lnTo>
                    <a:pt x="600" y="899"/>
                  </a:lnTo>
                  <a:lnTo>
                    <a:pt x="603" y="903"/>
                  </a:lnTo>
                  <a:lnTo>
                    <a:pt x="606" y="909"/>
                  </a:lnTo>
                  <a:lnTo>
                    <a:pt x="608" y="913"/>
                  </a:lnTo>
                  <a:lnTo>
                    <a:pt x="609" y="919"/>
                  </a:lnTo>
                  <a:lnTo>
                    <a:pt x="609" y="950"/>
                  </a:lnTo>
                  <a:lnTo>
                    <a:pt x="609" y="950"/>
                  </a:lnTo>
                  <a:lnTo>
                    <a:pt x="614" y="956"/>
                  </a:lnTo>
                  <a:lnTo>
                    <a:pt x="616" y="961"/>
                  </a:lnTo>
                  <a:lnTo>
                    <a:pt x="618" y="964"/>
                  </a:lnTo>
                  <a:lnTo>
                    <a:pt x="621" y="967"/>
                  </a:lnTo>
                  <a:lnTo>
                    <a:pt x="624" y="969"/>
                  </a:lnTo>
                  <a:lnTo>
                    <a:pt x="628" y="970"/>
                  </a:lnTo>
                  <a:lnTo>
                    <a:pt x="634" y="973"/>
                  </a:lnTo>
                  <a:lnTo>
                    <a:pt x="641" y="974"/>
                  </a:lnTo>
                  <a:lnTo>
                    <a:pt x="641" y="974"/>
                  </a:lnTo>
                  <a:lnTo>
                    <a:pt x="644" y="977"/>
                  </a:lnTo>
                  <a:lnTo>
                    <a:pt x="646" y="983"/>
                  </a:lnTo>
                  <a:lnTo>
                    <a:pt x="648" y="990"/>
                  </a:lnTo>
                  <a:lnTo>
                    <a:pt x="650" y="999"/>
                  </a:lnTo>
                  <a:lnTo>
                    <a:pt x="651" y="1008"/>
                  </a:lnTo>
                  <a:lnTo>
                    <a:pt x="654" y="1015"/>
                  </a:lnTo>
                  <a:lnTo>
                    <a:pt x="657" y="1021"/>
                  </a:lnTo>
                  <a:lnTo>
                    <a:pt x="660" y="1022"/>
                  </a:lnTo>
                  <a:lnTo>
                    <a:pt x="660" y="1022"/>
                  </a:lnTo>
                  <a:lnTo>
                    <a:pt x="661" y="1022"/>
                  </a:lnTo>
                  <a:lnTo>
                    <a:pt x="663" y="1021"/>
                  </a:lnTo>
                  <a:lnTo>
                    <a:pt x="664" y="1021"/>
                  </a:lnTo>
                  <a:lnTo>
                    <a:pt x="664" y="1019"/>
                  </a:lnTo>
                  <a:lnTo>
                    <a:pt x="666" y="1019"/>
                  </a:lnTo>
                  <a:lnTo>
                    <a:pt x="667" y="1018"/>
                  </a:lnTo>
                  <a:lnTo>
                    <a:pt x="667" y="1017"/>
                  </a:lnTo>
                  <a:lnTo>
                    <a:pt x="669" y="1017"/>
                  </a:lnTo>
                  <a:lnTo>
                    <a:pt x="669" y="1017"/>
                  </a:lnTo>
                  <a:lnTo>
                    <a:pt x="672" y="1021"/>
                  </a:lnTo>
                  <a:lnTo>
                    <a:pt x="673" y="1025"/>
                  </a:lnTo>
                  <a:lnTo>
                    <a:pt x="675" y="1030"/>
                  </a:lnTo>
                  <a:lnTo>
                    <a:pt x="676" y="1034"/>
                  </a:lnTo>
                  <a:lnTo>
                    <a:pt x="677" y="1038"/>
                  </a:lnTo>
                  <a:lnTo>
                    <a:pt x="679" y="1041"/>
                  </a:lnTo>
                  <a:lnTo>
                    <a:pt x="680" y="1046"/>
                  </a:lnTo>
                  <a:lnTo>
                    <a:pt x="682" y="1050"/>
                  </a:lnTo>
                  <a:lnTo>
                    <a:pt x="683" y="1053"/>
                  </a:lnTo>
                  <a:lnTo>
                    <a:pt x="685" y="1057"/>
                  </a:lnTo>
                  <a:lnTo>
                    <a:pt x="686" y="1062"/>
                  </a:lnTo>
                  <a:lnTo>
                    <a:pt x="689" y="1065"/>
                  </a:lnTo>
                  <a:lnTo>
                    <a:pt x="691" y="1069"/>
                  </a:lnTo>
                  <a:lnTo>
                    <a:pt x="693" y="1073"/>
                  </a:lnTo>
                  <a:lnTo>
                    <a:pt x="695" y="1076"/>
                  </a:lnTo>
                  <a:lnTo>
                    <a:pt x="698" y="1080"/>
                  </a:lnTo>
                  <a:lnTo>
                    <a:pt x="698" y="1080"/>
                  </a:lnTo>
                  <a:lnTo>
                    <a:pt x="699" y="1083"/>
                  </a:lnTo>
                  <a:lnTo>
                    <a:pt x="701" y="1086"/>
                  </a:lnTo>
                  <a:lnTo>
                    <a:pt x="702" y="1089"/>
                  </a:lnTo>
                  <a:lnTo>
                    <a:pt x="704" y="1094"/>
                  </a:lnTo>
                  <a:lnTo>
                    <a:pt x="707" y="1098"/>
                  </a:lnTo>
                  <a:lnTo>
                    <a:pt x="708" y="1102"/>
                  </a:lnTo>
                  <a:lnTo>
                    <a:pt x="709" y="1107"/>
                  </a:lnTo>
                  <a:lnTo>
                    <a:pt x="711" y="1111"/>
                  </a:lnTo>
                  <a:lnTo>
                    <a:pt x="712" y="1114"/>
                  </a:lnTo>
                  <a:lnTo>
                    <a:pt x="715" y="1118"/>
                  </a:lnTo>
                  <a:lnTo>
                    <a:pt x="718" y="1123"/>
                  </a:lnTo>
                  <a:lnTo>
                    <a:pt x="720" y="1126"/>
                  </a:lnTo>
                  <a:lnTo>
                    <a:pt x="723" y="1128"/>
                  </a:lnTo>
                  <a:lnTo>
                    <a:pt x="727" y="1130"/>
                  </a:lnTo>
                  <a:lnTo>
                    <a:pt x="730" y="1131"/>
                  </a:lnTo>
                  <a:lnTo>
                    <a:pt x="734" y="1131"/>
                  </a:lnTo>
                  <a:lnTo>
                    <a:pt x="734" y="1131"/>
                  </a:lnTo>
                  <a:lnTo>
                    <a:pt x="734" y="1136"/>
                  </a:lnTo>
                  <a:lnTo>
                    <a:pt x="736" y="1140"/>
                  </a:lnTo>
                  <a:lnTo>
                    <a:pt x="737" y="1143"/>
                  </a:lnTo>
                  <a:lnTo>
                    <a:pt x="739" y="1146"/>
                  </a:lnTo>
                  <a:lnTo>
                    <a:pt x="740" y="1150"/>
                  </a:lnTo>
                  <a:lnTo>
                    <a:pt x="741" y="1153"/>
                  </a:lnTo>
                  <a:lnTo>
                    <a:pt x="743" y="1158"/>
                  </a:lnTo>
                  <a:lnTo>
                    <a:pt x="743" y="1163"/>
                  </a:lnTo>
                  <a:lnTo>
                    <a:pt x="743" y="1163"/>
                  </a:lnTo>
                  <a:lnTo>
                    <a:pt x="743" y="1166"/>
                  </a:lnTo>
                  <a:lnTo>
                    <a:pt x="743" y="1171"/>
                  </a:lnTo>
                  <a:lnTo>
                    <a:pt x="741" y="1173"/>
                  </a:lnTo>
                  <a:lnTo>
                    <a:pt x="741" y="1176"/>
                  </a:lnTo>
                  <a:lnTo>
                    <a:pt x="741" y="1179"/>
                  </a:lnTo>
                  <a:lnTo>
                    <a:pt x="740" y="1182"/>
                  </a:lnTo>
                  <a:lnTo>
                    <a:pt x="740" y="1185"/>
                  </a:lnTo>
                  <a:lnTo>
                    <a:pt x="739" y="1189"/>
                  </a:lnTo>
                  <a:lnTo>
                    <a:pt x="737" y="1192"/>
                  </a:lnTo>
                  <a:lnTo>
                    <a:pt x="737" y="1195"/>
                  </a:lnTo>
                  <a:lnTo>
                    <a:pt x="736" y="1198"/>
                  </a:lnTo>
                  <a:lnTo>
                    <a:pt x="736" y="1201"/>
                  </a:lnTo>
                  <a:lnTo>
                    <a:pt x="734" y="1204"/>
                  </a:lnTo>
                  <a:lnTo>
                    <a:pt x="734" y="1208"/>
                  </a:lnTo>
                  <a:lnTo>
                    <a:pt x="734" y="1211"/>
                  </a:lnTo>
                  <a:lnTo>
                    <a:pt x="734" y="1214"/>
                  </a:lnTo>
                  <a:lnTo>
                    <a:pt x="734" y="1214"/>
                  </a:lnTo>
                  <a:lnTo>
                    <a:pt x="734" y="1219"/>
                  </a:lnTo>
                  <a:lnTo>
                    <a:pt x="736" y="1224"/>
                  </a:lnTo>
                  <a:lnTo>
                    <a:pt x="737" y="1230"/>
                  </a:lnTo>
                  <a:lnTo>
                    <a:pt x="740" y="1236"/>
                  </a:lnTo>
                  <a:lnTo>
                    <a:pt x="744" y="1240"/>
                  </a:lnTo>
                  <a:lnTo>
                    <a:pt x="747" y="1245"/>
                  </a:lnTo>
                  <a:lnTo>
                    <a:pt x="752" y="1248"/>
                  </a:lnTo>
                  <a:lnTo>
                    <a:pt x="755" y="1249"/>
                  </a:lnTo>
                  <a:lnTo>
                    <a:pt x="756" y="1264"/>
                  </a:lnTo>
                  <a:lnTo>
                    <a:pt x="756" y="1264"/>
                  </a:lnTo>
                  <a:lnTo>
                    <a:pt x="756" y="1264"/>
                  </a:lnTo>
                  <a:lnTo>
                    <a:pt x="753" y="1264"/>
                  </a:lnTo>
                  <a:lnTo>
                    <a:pt x="750" y="1262"/>
                  </a:lnTo>
                  <a:lnTo>
                    <a:pt x="746" y="1262"/>
                  </a:lnTo>
                  <a:lnTo>
                    <a:pt x="739" y="1261"/>
                  </a:lnTo>
                  <a:lnTo>
                    <a:pt x="731" y="1259"/>
                  </a:lnTo>
                  <a:lnTo>
                    <a:pt x="723" y="1258"/>
                  </a:lnTo>
                  <a:lnTo>
                    <a:pt x="714" y="1256"/>
                  </a:lnTo>
                  <a:lnTo>
                    <a:pt x="702" y="1253"/>
                  </a:lnTo>
                  <a:lnTo>
                    <a:pt x="691" y="1252"/>
                  </a:lnTo>
                  <a:lnTo>
                    <a:pt x="677" y="1249"/>
                  </a:lnTo>
                  <a:lnTo>
                    <a:pt x="664" y="1246"/>
                  </a:lnTo>
                  <a:lnTo>
                    <a:pt x="650" y="1243"/>
                  </a:lnTo>
                  <a:lnTo>
                    <a:pt x="635" y="1240"/>
                  </a:lnTo>
                  <a:lnTo>
                    <a:pt x="619" y="1236"/>
                  </a:lnTo>
                  <a:lnTo>
                    <a:pt x="603" y="1233"/>
                  </a:lnTo>
                  <a:lnTo>
                    <a:pt x="586" y="1229"/>
                  </a:lnTo>
                  <a:lnTo>
                    <a:pt x="568" y="1224"/>
                  </a:lnTo>
                  <a:lnTo>
                    <a:pt x="550" y="1220"/>
                  </a:lnTo>
                  <a:lnTo>
                    <a:pt x="531" y="1216"/>
                  </a:lnTo>
                  <a:lnTo>
                    <a:pt x="512" y="1211"/>
                  </a:lnTo>
                  <a:lnTo>
                    <a:pt x="493" y="1207"/>
                  </a:lnTo>
                  <a:lnTo>
                    <a:pt x="474" y="1201"/>
                  </a:lnTo>
                  <a:lnTo>
                    <a:pt x="454" y="1195"/>
                  </a:lnTo>
                  <a:lnTo>
                    <a:pt x="435" y="1189"/>
                  </a:lnTo>
                  <a:lnTo>
                    <a:pt x="414" y="1185"/>
                  </a:lnTo>
                  <a:lnTo>
                    <a:pt x="394" y="1178"/>
                  </a:lnTo>
                  <a:lnTo>
                    <a:pt x="375" y="1172"/>
                  </a:lnTo>
                  <a:lnTo>
                    <a:pt x="355" y="1166"/>
                  </a:lnTo>
                  <a:lnTo>
                    <a:pt x="334" y="1160"/>
                  </a:lnTo>
                  <a:lnTo>
                    <a:pt x="316" y="1153"/>
                  </a:lnTo>
                  <a:lnTo>
                    <a:pt x="297" y="1147"/>
                  </a:lnTo>
                  <a:lnTo>
                    <a:pt x="297" y="1147"/>
                  </a:lnTo>
                  <a:lnTo>
                    <a:pt x="297" y="1143"/>
                  </a:lnTo>
                  <a:lnTo>
                    <a:pt x="297" y="1142"/>
                  </a:lnTo>
                  <a:lnTo>
                    <a:pt x="297" y="1140"/>
                  </a:lnTo>
                  <a:lnTo>
                    <a:pt x="297" y="1137"/>
                  </a:lnTo>
                  <a:lnTo>
                    <a:pt x="297" y="1137"/>
                  </a:lnTo>
                  <a:lnTo>
                    <a:pt x="297" y="1136"/>
                  </a:lnTo>
                  <a:lnTo>
                    <a:pt x="297" y="1133"/>
                  </a:lnTo>
                  <a:lnTo>
                    <a:pt x="297" y="1131"/>
                  </a:lnTo>
                  <a:lnTo>
                    <a:pt x="297" y="1131"/>
                  </a:lnTo>
                  <a:lnTo>
                    <a:pt x="297" y="1126"/>
                  </a:lnTo>
                  <a:lnTo>
                    <a:pt x="295" y="1121"/>
                  </a:lnTo>
                  <a:lnTo>
                    <a:pt x="292" y="1118"/>
                  </a:lnTo>
                  <a:lnTo>
                    <a:pt x="289" y="1114"/>
                  </a:lnTo>
                  <a:lnTo>
                    <a:pt x="287" y="1111"/>
                  </a:lnTo>
                  <a:lnTo>
                    <a:pt x="284" y="1107"/>
                  </a:lnTo>
                  <a:lnTo>
                    <a:pt x="281" y="1104"/>
                  </a:lnTo>
                  <a:lnTo>
                    <a:pt x="279" y="1101"/>
                  </a:lnTo>
                  <a:lnTo>
                    <a:pt x="279" y="1101"/>
                  </a:lnTo>
                  <a:lnTo>
                    <a:pt x="276" y="1098"/>
                  </a:lnTo>
                  <a:lnTo>
                    <a:pt x="276" y="1095"/>
                  </a:lnTo>
                  <a:lnTo>
                    <a:pt x="276" y="1094"/>
                  </a:lnTo>
                  <a:lnTo>
                    <a:pt x="276" y="1091"/>
                  </a:lnTo>
                  <a:lnTo>
                    <a:pt x="276" y="1088"/>
                  </a:lnTo>
                  <a:lnTo>
                    <a:pt x="275" y="1085"/>
                  </a:lnTo>
                  <a:lnTo>
                    <a:pt x="275" y="1083"/>
                  </a:lnTo>
                  <a:lnTo>
                    <a:pt x="272" y="1082"/>
                  </a:lnTo>
                  <a:lnTo>
                    <a:pt x="272" y="1082"/>
                  </a:lnTo>
                  <a:lnTo>
                    <a:pt x="268" y="1079"/>
                  </a:lnTo>
                  <a:lnTo>
                    <a:pt x="263" y="1076"/>
                  </a:lnTo>
                  <a:lnTo>
                    <a:pt x="259" y="1073"/>
                  </a:lnTo>
                  <a:lnTo>
                    <a:pt x="255" y="1072"/>
                  </a:lnTo>
                  <a:lnTo>
                    <a:pt x="250" y="1070"/>
                  </a:lnTo>
                  <a:lnTo>
                    <a:pt x="246" y="1069"/>
                  </a:lnTo>
                  <a:lnTo>
                    <a:pt x="241" y="1066"/>
                  </a:lnTo>
                  <a:lnTo>
                    <a:pt x="239" y="1065"/>
                  </a:lnTo>
                  <a:lnTo>
                    <a:pt x="239" y="1030"/>
                  </a:lnTo>
                  <a:lnTo>
                    <a:pt x="239" y="1030"/>
                  </a:lnTo>
                  <a:lnTo>
                    <a:pt x="239" y="1025"/>
                  </a:lnTo>
                  <a:lnTo>
                    <a:pt x="237" y="1021"/>
                  </a:lnTo>
                  <a:lnTo>
                    <a:pt x="234" y="1017"/>
                  </a:lnTo>
                  <a:lnTo>
                    <a:pt x="231" y="1012"/>
                  </a:lnTo>
                  <a:lnTo>
                    <a:pt x="228" y="1009"/>
                  </a:lnTo>
                  <a:lnTo>
                    <a:pt x="225" y="1005"/>
                  </a:lnTo>
                  <a:lnTo>
                    <a:pt x="221" y="1002"/>
                  </a:lnTo>
                  <a:lnTo>
                    <a:pt x="217" y="999"/>
                  </a:lnTo>
                  <a:lnTo>
                    <a:pt x="212" y="996"/>
                  </a:lnTo>
                  <a:lnTo>
                    <a:pt x="207" y="993"/>
                  </a:lnTo>
                  <a:lnTo>
                    <a:pt x="202" y="990"/>
                  </a:lnTo>
                  <a:lnTo>
                    <a:pt x="198" y="988"/>
                  </a:lnTo>
                  <a:lnTo>
                    <a:pt x="194" y="986"/>
                  </a:lnTo>
                  <a:lnTo>
                    <a:pt x="189" y="983"/>
                  </a:lnTo>
                  <a:lnTo>
                    <a:pt x="185" y="982"/>
                  </a:lnTo>
                  <a:lnTo>
                    <a:pt x="180" y="979"/>
                  </a:lnTo>
                  <a:lnTo>
                    <a:pt x="180" y="979"/>
                  </a:lnTo>
                  <a:lnTo>
                    <a:pt x="176" y="976"/>
                  </a:lnTo>
                  <a:lnTo>
                    <a:pt x="172" y="972"/>
                  </a:lnTo>
                  <a:lnTo>
                    <a:pt x="169" y="966"/>
                  </a:lnTo>
                  <a:lnTo>
                    <a:pt x="164" y="960"/>
                  </a:lnTo>
                  <a:lnTo>
                    <a:pt x="162" y="954"/>
                  </a:lnTo>
                  <a:lnTo>
                    <a:pt x="160" y="948"/>
                  </a:lnTo>
                  <a:lnTo>
                    <a:pt x="157" y="942"/>
                  </a:lnTo>
                  <a:lnTo>
                    <a:pt x="154" y="938"/>
                  </a:lnTo>
                  <a:lnTo>
                    <a:pt x="154" y="938"/>
                  </a:lnTo>
                  <a:lnTo>
                    <a:pt x="151" y="934"/>
                  </a:lnTo>
                  <a:lnTo>
                    <a:pt x="146" y="929"/>
                  </a:lnTo>
                  <a:lnTo>
                    <a:pt x="141" y="926"/>
                  </a:lnTo>
                  <a:lnTo>
                    <a:pt x="137" y="924"/>
                  </a:lnTo>
                  <a:lnTo>
                    <a:pt x="132" y="919"/>
                  </a:lnTo>
                  <a:lnTo>
                    <a:pt x="130" y="915"/>
                  </a:lnTo>
                  <a:lnTo>
                    <a:pt x="127" y="911"/>
                  </a:lnTo>
                  <a:lnTo>
                    <a:pt x="125" y="903"/>
                  </a:lnTo>
                  <a:lnTo>
                    <a:pt x="125" y="903"/>
                  </a:lnTo>
                  <a:lnTo>
                    <a:pt x="127" y="902"/>
                  </a:lnTo>
                  <a:lnTo>
                    <a:pt x="128" y="900"/>
                  </a:lnTo>
                  <a:lnTo>
                    <a:pt x="130" y="899"/>
                  </a:lnTo>
                  <a:lnTo>
                    <a:pt x="130" y="896"/>
                  </a:lnTo>
                  <a:lnTo>
                    <a:pt x="130" y="896"/>
                  </a:lnTo>
                  <a:lnTo>
                    <a:pt x="130" y="892"/>
                  </a:lnTo>
                  <a:lnTo>
                    <a:pt x="130" y="886"/>
                  </a:lnTo>
                  <a:lnTo>
                    <a:pt x="130" y="880"/>
                  </a:lnTo>
                  <a:lnTo>
                    <a:pt x="130" y="874"/>
                  </a:lnTo>
                  <a:lnTo>
                    <a:pt x="130" y="868"/>
                  </a:lnTo>
                  <a:lnTo>
                    <a:pt x="130" y="863"/>
                  </a:lnTo>
                  <a:lnTo>
                    <a:pt x="130" y="855"/>
                  </a:lnTo>
                  <a:lnTo>
                    <a:pt x="130" y="848"/>
                  </a:lnTo>
                  <a:lnTo>
                    <a:pt x="130" y="848"/>
                  </a:lnTo>
                  <a:lnTo>
                    <a:pt x="131" y="845"/>
                  </a:lnTo>
                  <a:lnTo>
                    <a:pt x="131" y="844"/>
                  </a:lnTo>
                  <a:lnTo>
                    <a:pt x="132" y="841"/>
                  </a:lnTo>
                  <a:lnTo>
                    <a:pt x="134" y="838"/>
                  </a:lnTo>
                  <a:lnTo>
                    <a:pt x="134" y="836"/>
                  </a:lnTo>
                  <a:lnTo>
                    <a:pt x="135" y="834"/>
                  </a:lnTo>
                  <a:lnTo>
                    <a:pt x="135" y="831"/>
                  </a:lnTo>
                  <a:lnTo>
                    <a:pt x="137" y="828"/>
                  </a:lnTo>
                  <a:lnTo>
                    <a:pt x="137" y="828"/>
                  </a:lnTo>
                  <a:lnTo>
                    <a:pt x="135" y="825"/>
                  </a:lnTo>
                  <a:lnTo>
                    <a:pt x="135" y="820"/>
                  </a:lnTo>
                  <a:lnTo>
                    <a:pt x="134" y="818"/>
                  </a:lnTo>
                  <a:lnTo>
                    <a:pt x="134" y="815"/>
                  </a:lnTo>
                  <a:lnTo>
                    <a:pt x="132" y="810"/>
                  </a:lnTo>
                  <a:lnTo>
                    <a:pt x="131" y="807"/>
                  </a:lnTo>
                  <a:lnTo>
                    <a:pt x="131" y="804"/>
                  </a:lnTo>
                  <a:lnTo>
                    <a:pt x="130" y="800"/>
                  </a:lnTo>
                  <a:lnTo>
                    <a:pt x="130" y="800"/>
                  </a:lnTo>
                  <a:lnTo>
                    <a:pt x="131" y="797"/>
                  </a:lnTo>
                  <a:lnTo>
                    <a:pt x="131" y="794"/>
                  </a:lnTo>
                  <a:lnTo>
                    <a:pt x="132" y="791"/>
                  </a:lnTo>
                  <a:lnTo>
                    <a:pt x="132" y="790"/>
                  </a:lnTo>
                  <a:lnTo>
                    <a:pt x="134" y="787"/>
                  </a:lnTo>
                  <a:lnTo>
                    <a:pt x="135" y="786"/>
                  </a:lnTo>
                  <a:lnTo>
                    <a:pt x="137" y="784"/>
                  </a:lnTo>
                  <a:lnTo>
                    <a:pt x="137" y="783"/>
                  </a:lnTo>
                  <a:lnTo>
                    <a:pt x="137" y="767"/>
                  </a:lnTo>
                  <a:lnTo>
                    <a:pt x="137" y="767"/>
                  </a:lnTo>
                  <a:lnTo>
                    <a:pt x="134" y="767"/>
                  </a:lnTo>
                  <a:lnTo>
                    <a:pt x="131" y="767"/>
                  </a:lnTo>
                  <a:lnTo>
                    <a:pt x="128" y="767"/>
                  </a:lnTo>
                  <a:lnTo>
                    <a:pt x="127" y="765"/>
                  </a:lnTo>
                  <a:lnTo>
                    <a:pt x="124" y="764"/>
                  </a:lnTo>
                  <a:lnTo>
                    <a:pt x="122" y="762"/>
                  </a:lnTo>
                  <a:lnTo>
                    <a:pt x="121" y="761"/>
                  </a:lnTo>
                  <a:lnTo>
                    <a:pt x="119" y="758"/>
                  </a:lnTo>
                  <a:lnTo>
                    <a:pt x="119" y="758"/>
                  </a:lnTo>
                  <a:lnTo>
                    <a:pt x="118" y="756"/>
                  </a:lnTo>
                  <a:lnTo>
                    <a:pt x="115" y="755"/>
                  </a:lnTo>
                  <a:lnTo>
                    <a:pt x="115" y="754"/>
                  </a:lnTo>
                  <a:lnTo>
                    <a:pt x="114" y="752"/>
                  </a:lnTo>
                  <a:lnTo>
                    <a:pt x="112" y="751"/>
                  </a:lnTo>
                  <a:lnTo>
                    <a:pt x="111" y="748"/>
                  </a:lnTo>
                  <a:lnTo>
                    <a:pt x="111" y="746"/>
                  </a:lnTo>
                  <a:lnTo>
                    <a:pt x="111" y="743"/>
                  </a:lnTo>
                  <a:lnTo>
                    <a:pt x="111" y="743"/>
                  </a:lnTo>
                  <a:lnTo>
                    <a:pt x="111" y="741"/>
                  </a:lnTo>
                  <a:lnTo>
                    <a:pt x="112" y="738"/>
                  </a:lnTo>
                  <a:lnTo>
                    <a:pt x="112" y="736"/>
                  </a:lnTo>
                  <a:lnTo>
                    <a:pt x="114" y="733"/>
                  </a:lnTo>
                  <a:lnTo>
                    <a:pt x="115" y="730"/>
                  </a:lnTo>
                  <a:lnTo>
                    <a:pt x="115" y="729"/>
                  </a:lnTo>
                  <a:lnTo>
                    <a:pt x="116" y="726"/>
                  </a:lnTo>
                  <a:lnTo>
                    <a:pt x="116" y="723"/>
                  </a:lnTo>
                  <a:lnTo>
                    <a:pt x="116" y="723"/>
                  </a:lnTo>
                  <a:lnTo>
                    <a:pt x="116" y="716"/>
                  </a:lnTo>
                  <a:lnTo>
                    <a:pt x="115" y="709"/>
                  </a:lnTo>
                  <a:lnTo>
                    <a:pt x="114" y="703"/>
                  </a:lnTo>
                  <a:lnTo>
                    <a:pt x="111" y="695"/>
                  </a:lnTo>
                  <a:lnTo>
                    <a:pt x="109" y="687"/>
                  </a:lnTo>
                  <a:lnTo>
                    <a:pt x="106" y="679"/>
                  </a:lnTo>
                  <a:lnTo>
                    <a:pt x="103" y="672"/>
                  </a:lnTo>
                  <a:lnTo>
                    <a:pt x="100" y="665"/>
                  </a:lnTo>
                  <a:lnTo>
                    <a:pt x="96" y="658"/>
                  </a:lnTo>
                  <a:lnTo>
                    <a:pt x="93" y="649"/>
                  </a:lnTo>
                  <a:lnTo>
                    <a:pt x="90" y="642"/>
                  </a:lnTo>
                  <a:lnTo>
                    <a:pt x="89" y="634"/>
                  </a:lnTo>
                  <a:lnTo>
                    <a:pt x="86" y="627"/>
                  </a:lnTo>
                  <a:lnTo>
                    <a:pt x="85" y="620"/>
                  </a:lnTo>
                  <a:lnTo>
                    <a:pt x="83" y="614"/>
                  </a:lnTo>
                  <a:lnTo>
                    <a:pt x="83" y="607"/>
                  </a:lnTo>
                  <a:lnTo>
                    <a:pt x="83" y="607"/>
                  </a:lnTo>
                  <a:lnTo>
                    <a:pt x="85" y="604"/>
                  </a:lnTo>
                  <a:lnTo>
                    <a:pt x="86" y="602"/>
                  </a:lnTo>
                  <a:lnTo>
                    <a:pt x="90" y="600"/>
                  </a:lnTo>
                  <a:lnTo>
                    <a:pt x="95" y="597"/>
                  </a:lnTo>
                  <a:lnTo>
                    <a:pt x="99" y="594"/>
                  </a:lnTo>
                  <a:lnTo>
                    <a:pt x="102" y="591"/>
                  </a:lnTo>
                  <a:lnTo>
                    <a:pt x="106" y="588"/>
                  </a:lnTo>
                  <a:lnTo>
                    <a:pt x="108" y="587"/>
                  </a:lnTo>
                  <a:lnTo>
                    <a:pt x="108" y="587"/>
                  </a:lnTo>
                  <a:lnTo>
                    <a:pt x="109" y="584"/>
                  </a:lnTo>
                  <a:lnTo>
                    <a:pt x="111" y="579"/>
                  </a:lnTo>
                  <a:lnTo>
                    <a:pt x="112" y="576"/>
                  </a:lnTo>
                  <a:lnTo>
                    <a:pt x="114" y="573"/>
                  </a:lnTo>
                  <a:lnTo>
                    <a:pt x="115" y="571"/>
                  </a:lnTo>
                  <a:lnTo>
                    <a:pt x="116" y="568"/>
                  </a:lnTo>
                  <a:lnTo>
                    <a:pt x="118" y="565"/>
                  </a:lnTo>
                  <a:lnTo>
                    <a:pt x="119" y="562"/>
                  </a:lnTo>
                  <a:lnTo>
                    <a:pt x="119" y="562"/>
                  </a:lnTo>
                  <a:lnTo>
                    <a:pt x="122" y="557"/>
                  </a:lnTo>
                  <a:lnTo>
                    <a:pt x="127" y="553"/>
                  </a:lnTo>
                  <a:lnTo>
                    <a:pt x="132" y="549"/>
                  </a:lnTo>
                  <a:lnTo>
                    <a:pt x="138" y="546"/>
                  </a:lnTo>
                  <a:lnTo>
                    <a:pt x="144" y="543"/>
                  </a:lnTo>
                  <a:lnTo>
                    <a:pt x="148" y="539"/>
                  </a:lnTo>
                  <a:lnTo>
                    <a:pt x="153" y="536"/>
                  </a:lnTo>
                  <a:lnTo>
                    <a:pt x="157" y="531"/>
                  </a:lnTo>
                  <a:lnTo>
                    <a:pt x="157" y="531"/>
                  </a:lnTo>
                  <a:lnTo>
                    <a:pt x="159" y="528"/>
                  </a:lnTo>
                  <a:lnTo>
                    <a:pt x="159" y="525"/>
                  </a:lnTo>
                  <a:lnTo>
                    <a:pt x="160" y="523"/>
                  </a:lnTo>
                  <a:lnTo>
                    <a:pt x="160" y="520"/>
                  </a:lnTo>
                  <a:lnTo>
                    <a:pt x="160" y="517"/>
                  </a:lnTo>
                  <a:lnTo>
                    <a:pt x="160" y="514"/>
                  </a:lnTo>
                  <a:lnTo>
                    <a:pt x="160" y="511"/>
                  </a:lnTo>
                  <a:lnTo>
                    <a:pt x="160" y="510"/>
                  </a:lnTo>
                  <a:lnTo>
                    <a:pt x="160" y="510"/>
                  </a:lnTo>
                  <a:lnTo>
                    <a:pt x="162" y="505"/>
                  </a:lnTo>
                  <a:lnTo>
                    <a:pt x="164" y="501"/>
                  </a:lnTo>
                  <a:lnTo>
                    <a:pt x="167" y="498"/>
                  </a:lnTo>
                  <a:lnTo>
                    <a:pt x="172" y="495"/>
                  </a:lnTo>
                  <a:lnTo>
                    <a:pt x="175" y="491"/>
                  </a:lnTo>
                  <a:lnTo>
                    <a:pt x="176" y="486"/>
                  </a:lnTo>
                  <a:lnTo>
                    <a:pt x="179" y="482"/>
                  </a:lnTo>
                  <a:lnTo>
                    <a:pt x="179" y="476"/>
                  </a:lnTo>
                  <a:lnTo>
                    <a:pt x="179" y="476"/>
                  </a:lnTo>
                  <a:lnTo>
                    <a:pt x="179" y="473"/>
                  </a:lnTo>
                  <a:lnTo>
                    <a:pt x="178" y="470"/>
                  </a:lnTo>
                  <a:lnTo>
                    <a:pt x="176" y="469"/>
                  </a:lnTo>
                  <a:lnTo>
                    <a:pt x="175" y="466"/>
                  </a:lnTo>
                  <a:lnTo>
                    <a:pt x="172" y="463"/>
                  </a:lnTo>
                  <a:lnTo>
                    <a:pt x="170" y="462"/>
                  </a:lnTo>
                  <a:lnTo>
                    <a:pt x="169" y="460"/>
                  </a:lnTo>
                  <a:lnTo>
                    <a:pt x="167" y="459"/>
                  </a:lnTo>
                  <a:lnTo>
                    <a:pt x="167" y="459"/>
                  </a:lnTo>
                  <a:lnTo>
                    <a:pt x="166" y="456"/>
                  </a:lnTo>
                  <a:lnTo>
                    <a:pt x="164" y="454"/>
                  </a:lnTo>
                  <a:lnTo>
                    <a:pt x="164" y="451"/>
                  </a:lnTo>
                  <a:lnTo>
                    <a:pt x="164" y="448"/>
                  </a:lnTo>
                  <a:lnTo>
                    <a:pt x="164" y="446"/>
                  </a:lnTo>
                  <a:lnTo>
                    <a:pt x="164" y="443"/>
                  </a:lnTo>
                  <a:lnTo>
                    <a:pt x="164" y="440"/>
                  </a:lnTo>
                  <a:lnTo>
                    <a:pt x="163" y="438"/>
                  </a:lnTo>
                  <a:lnTo>
                    <a:pt x="163" y="438"/>
                  </a:lnTo>
                  <a:lnTo>
                    <a:pt x="160" y="434"/>
                  </a:lnTo>
                  <a:lnTo>
                    <a:pt x="154" y="430"/>
                  </a:lnTo>
                  <a:lnTo>
                    <a:pt x="148" y="424"/>
                  </a:lnTo>
                  <a:lnTo>
                    <a:pt x="143" y="418"/>
                  </a:lnTo>
                  <a:lnTo>
                    <a:pt x="137" y="412"/>
                  </a:lnTo>
                  <a:lnTo>
                    <a:pt x="132" y="405"/>
                  </a:lnTo>
                  <a:lnTo>
                    <a:pt x="128" y="399"/>
                  </a:lnTo>
                  <a:lnTo>
                    <a:pt x="127" y="392"/>
                  </a:lnTo>
                  <a:lnTo>
                    <a:pt x="127" y="392"/>
                  </a:lnTo>
                  <a:lnTo>
                    <a:pt x="127" y="390"/>
                  </a:lnTo>
                  <a:lnTo>
                    <a:pt x="127" y="389"/>
                  </a:lnTo>
                  <a:lnTo>
                    <a:pt x="127" y="387"/>
                  </a:lnTo>
                  <a:lnTo>
                    <a:pt x="127" y="386"/>
                  </a:lnTo>
                  <a:lnTo>
                    <a:pt x="127" y="386"/>
                  </a:lnTo>
                  <a:lnTo>
                    <a:pt x="127" y="380"/>
                  </a:lnTo>
                  <a:lnTo>
                    <a:pt x="127" y="376"/>
                  </a:lnTo>
                  <a:lnTo>
                    <a:pt x="127" y="371"/>
                  </a:lnTo>
                  <a:lnTo>
                    <a:pt x="127" y="369"/>
                  </a:lnTo>
                  <a:lnTo>
                    <a:pt x="127" y="364"/>
                  </a:lnTo>
                  <a:lnTo>
                    <a:pt x="127" y="361"/>
                  </a:lnTo>
                  <a:lnTo>
                    <a:pt x="127" y="357"/>
                  </a:lnTo>
                  <a:lnTo>
                    <a:pt x="127" y="351"/>
                  </a:lnTo>
                  <a:lnTo>
                    <a:pt x="127" y="351"/>
                  </a:lnTo>
                  <a:lnTo>
                    <a:pt x="128" y="347"/>
                  </a:lnTo>
                  <a:lnTo>
                    <a:pt x="128" y="342"/>
                  </a:lnTo>
                  <a:lnTo>
                    <a:pt x="130" y="338"/>
                  </a:lnTo>
                  <a:lnTo>
                    <a:pt x="131" y="334"/>
                  </a:lnTo>
                  <a:lnTo>
                    <a:pt x="131" y="329"/>
                  </a:lnTo>
                  <a:lnTo>
                    <a:pt x="132" y="325"/>
                  </a:lnTo>
                  <a:lnTo>
                    <a:pt x="132" y="321"/>
                  </a:lnTo>
                  <a:lnTo>
                    <a:pt x="134" y="315"/>
                  </a:lnTo>
                  <a:lnTo>
                    <a:pt x="134" y="315"/>
                  </a:lnTo>
                  <a:lnTo>
                    <a:pt x="134" y="309"/>
                  </a:lnTo>
                  <a:lnTo>
                    <a:pt x="134" y="303"/>
                  </a:lnTo>
                  <a:lnTo>
                    <a:pt x="134" y="297"/>
                  </a:lnTo>
                  <a:lnTo>
                    <a:pt x="134" y="292"/>
                  </a:lnTo>
                  <a:lnTo>
                    <a:pt x="134" y="286"/>
                  </a:lnTo>
                  <a:lnTo>
                    <a:pt x="134" y="280"/>
                  </a:lnTo>
                  <a:lnTo>
                    <a:pt x="134" y="274"/>
                  </a:lnTo>
                  <a:lnTo>
                    <a:pt x="134" y="268"/>
                  </a:lnTo>
                  <a:lnTo>
                    <a:pt x="134" y="263"/>
                  </a:lnTo>
                  <a:lnTo>
                    <a:pt x="134" y="257"/>
                  </a:lnTo>
                  <a:lnTo>
                    <a:pt x="134" y="252"/>
                  </a:lnTo>
                  <a:lnTo>
                    <a:pt x="134" y="247"/>
                  </a:lnTo>
                  <a:lnTo>
                    <a:pt x="134" y="242"/>
                  </a:lnTo>
                  <a:lnTo>
                    <a:pt x="134" y="238"/>
                  </a:lnTo>
                  <a:lnTo>
                    <a:pt x="134" y="233"/>
                  </a:lnTo>
                  <a:lnTo>
                    <a:pt x="134" y="229"/>
                  </a:lnTo>
                  <a:lnTo>
                    <a:pt x="134" y="229"/>
                  </a:lnTo>
                  <a:lnTo>
                    <a:pt x="132" y="223"/>
                  </a:lnTo>
                  <a:lnTo>
                    <a:pt x="132" y="216"/>
                  </a:lnTo>
                  <a:lnTo>
                    <a:pt x="131" y="210"/>
                  </a:lnTo>
                  <a:lnTo>
                    <a:pt x="130" y="206"/>
                  </a:lnTo>
                  <a:lnTo>
                    <a:pt x="127" y="200"/>
                  </a:lnTo>
                  <a:lnTo>
                    <a:pt x="125" y="194"/>
                  </a:lnTo>
                  <a:lnTo>
                    <a:pt x="124" y="188"/>
                  </a:lnTo>
                  <a:lnTo>
                    <a:pt x="122" y="183"/>
                  </a:lnTo>
                  <a:lnTo>
                    <a:pt x="122" y="183"/>
                  </a:lnTo>
                  <a:lnTo>
                    <a:pt x="122" y="177"/>
                  </a:lnTo>
                  <a:lnTo>
                    <a:pt x="122" y="172"/>
                  </a:lnTo>
                  <a:lnTo>
                    <a:pt x="122" y="168"/>
                  </a:lnTo>
                  <a:lnTo>
                    <a:pt x="122" y="164"/>
                  </a:lnTo>
                  <a:lnTo>
                    <a:pt x="122" y="159"/>
                  </a:lnTo>
                  <a:lnTo>
                    <a:pt x="122" y="155"/>
                  </a:lnTo>
                  <a:lnTo>
                    <a:pt x="122" y="151"/>
                  </a:lnTo>
                  <a:lnTo>
                    <a:pt x="121" y="146"/>
                  </a:lnTo>
                  <a:lnTo>
                    <a:pt x="121" y="146"/>
                  </a:lnTo>
                  <a:lnTo>
                    <a:pt x="121" y="145"/>
                  </a:lnTo>
                  <a:lnTo>
                    <a:pt x="119" y="142"/>
                  </a:lnTo>
                  <a:lnTo>
                    <a:pt x="118" y="140"/>
                  </a:lnTo>
                  <a:lnTo>
                    <a:pt x="116" y="139"/>
                  </a:lnTo>
                  <a:lnTo>
                    <a:pt x="115" y="138"/>
                  </a:lnTo>
                  <a:lnTo>
                    <a:pt x="115" y="136"/>
                  </a:lnTo>
                  <a:lnTo>
                    <a:pt x="114" y="133"/>
                  </a:lnTo>
                  <a:lnTo>
                    <a:pt x="114" y="132"/>
                  </a:lnTo>
                  <a:lnTo>
                    <a:pt x="114" y="132"/>
                  </a:lnTo>
                  <a:lnTo>
                    <a:pt x="114" y="129"/>
                  </a:lnTo>
                  <a:lnTo>
                    <a:pt x="115" y="126"/>
                  </a:lnTo>
                  <a:lnTo>
                    <a:pt x="116" y="124"/>
                  </a:lnTo>
                  <a:lnTo>
                    <a:pt x="118" y="122"/>
                  </a:lnTo>
                  <a:lnTo>
                    <a:pt x="119" y="120"/>
                  </a:lnTo>
                  <a:lnTo>
                    <a:pt x="121" y="117"/>
                  </a:lnTo>
                  <a:lnTo>
                    <a:pt x="122" y="114"/>
                  </a:lnTo>
                  <a:lnTo>
                    <a:pt x="122" y="111"/>
                  </a:lnTo>
                  <a:lnTo>
                    <a:pt x="122" y="111"/>
                  </a:lnTo>
                  <a:lnTo>
                    <a:pt x="122" y="104"/>
                  </a:lnTo>
                  <a:lnTo>
                    <a:pt x="119" y="98"/>
                  </a:lnTo>
                  <a:lnTo>
                    <a:pt x="115" y="94"/>
                  </a:lnTo>
                  <a:lnTo>
                    <a:pt x="111" y="90"/>
                  </a:lnTo>
                  <a:lnTo>
                    <a:pt x="103" y="87"/>
                  </a:lnTo>
                  <a:lnTo>
                    <a:pt x="98" y="85"/>
                  </a:lnTo>
                  <a:lnTo>
                    <a:pt x="90" y="84"/>
                  </a:lnTo>
                  <a:lnTo>
                    <a:pt x="83" y="84"/>
                  </a:lnTo>
                  <a:lnTo>
                    <a:pt x="83" y="84"/>
                  </a:lnTo>
                  <a:lnTo>
                    <a:pt x="80" y="84"/>
                  </a:lnTo>
                  <a:lnTo>
                    <a:pt x="77" y="85"/>
                  </a:lnTo>
                  <a:lnTo>
                    <a:pt x="74" y="85"/>
                  </a:lnTo>
                  <a:lnTo>
                    <a:pt x="71" y="87"/>
                  </a:lnTo>
                  <a:lnTo>
                    <a:pt x="70" y="88"/>
                  </a:lnTo>
                  <a:lnTo>
                    <a:pt x="67" y="91"/>
                  </a:lnTo>
                  <a:lnTo>
                    <a:pt x="64" y="93"/>
                  </a:lnTo>
                  <a:lnTo>
                    <a:pt x="61" y="94"/>
                  </a:lnTo>
                  <a:lnTo>
                    <a:pt x="58" y="97"/>
                  </a:lnTo>
                  <a:lnTo>
                    <a:pt x="55" y="98"/>
                  </a:lnTo>
                  <a:lnTo>
                    <a:pt x="53" y="100"/>
                  </a:lnTo>
                  <a:lnTo>
                    <a:pt x="48" y="101"/>
                  </a:lnTo>
                  <a:lnTo>
                    <a:pt x="45" y="103"/>
                  </a:lnTo>
                  <a:lnTo>
                    <a:pt x="41" y="104"/>
                  </a:lnTo>
                  <a:lnTo>
                    <a:pt x="37" y="104"/>
                  </a:lnTo>
                  <a:lnTo>
                    <a:pt x="32" y="104"/>
                  </a:lnTo>
                  <a:lnTo>
                    <a:pt x="32" y="104"/>
                  </a:lnTo>
                  <a:lnTo>
                    <a:pt x="28" y="104"/>
                  </a:lnTo>
                  <a:lnTo>
                    <a:pt x="23" y="104"/>
                  </a:lnTo>
                  <a:lnTo>
                    <a:pt x="19" y="104"/>
                  </a:lnTo>
                  <a:lnTo>
                    <a:pt x="15" y="104"/>
                  </a:lnTo>
                  <a:lnTo>
                    <a:pt x="12" y="103"/>
                  </a:lnTo>
                  <a:lnTo>
                    <a:pt x="9" y="100"/>
                  </a:lnTo>
                  <a:lnTo>
                    <a:pt x="7" y="98"/>
                  </a:lnTo>
                  <a:lnTo>
                    <a:pt x="7" y="94"/>
                  </a:lnTo>
                  <a:lnTo>
                    <a:pt x="7" y="94"/>
                  </a:lnTo>
                  <a:lnTo>
                    <a:pt x="7" y="90"/>
                  </a:lnTo>
                  <a:lnTo>
                    <a:pt x="7" y="87"/>
                  </a:lnTo>
                  <a:lnTo>
                    <a:pt x="9" y="84"/>
                  </a:lnTo>
                  <a:lnTo>
                    <a:pt x="10" y="82"/>
                  </a:lnTo>
                  <a:lnTo>
                    <a:pt x="10" y="79"/>
                  </a:lnTo>
                  <a:lnTo>
                    <a:pt x="12" y="77"/>
                  </a:lnTo>
                  <a:lnTo>
                    <a:pt x="13" y="74"/>
                  </a:lnTo>
                  <a:lnTo>
                    <a:pt x="13" y="71"/>
                  </a:lnTo>
                  <a:lnTo>
                    <a:pt x="13" y="71"/>
                  </a:lnTo>
                  <a:lnTo>
                    <a:pt x="13" y="66"/>
                  </a:lnTo>
                  <a:lnTo>
                    <a:pt x="12" y="63"/>
                  </a:lnTo>
                  <a:lnTo>
                    <a:pt x="12" y="59"/>
                  </a:lnTo>
                  <a:lnTo>
                    <a:pt x="10" y="56"/>
                  </a:lnTo>
                  <a:lnTo>
                    <a:pt x="10" y="53"/>
                  </a:lnTo>
                  <a:lnTo>
                    <a:pt x="9" y="49"/>
                  </a:lnTo>
                  <a:lnTo>
                    <a:pt x="7" y="46"/>
                  </a:lnTo>
                  <a:lnTo>
                    <a:pt x="7" y="43"/>
                  </a:lnTo>
                  <a:lnTo>
                    <a:pt x="6" y="39"/>
                  </a:lnTo>
                  <a:lnTo>
                    <a:pt x="5" y="36"/>
                  </a:lnTo>
                  <a:lnTo>
                    <a:pt x="3" y="33"/>
                  </a:lnTo>
                  <a:lnTo>
                    <a:pt x="3" y="29"/>
                  </a:lnTo>
                  <a:lnTo>
                    <a:pt x="2" y="26"/>
                  </a:lnTo>
                  <a:lnTo>
                    <a:pt x="2" y="21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2" y="11"/>
                  </a:lnTo>
                  <a:lnTo>
                    <a:pt x="2" y="10"/>
                  </a:lnTo>
                  <a:lnTo>
                    <a:pt x="3" y="8"/>
                  </a:lnTo>
                  <a:lnTo>
                    <a:pt x="3" y="7"/>
                  </a:lnTo>
                  <a:lnTo>
                    <a:pt x="5" y="5"/>
                  </a:lnTo>
                  <a:lnTo>
                    <a:pt x="5" y="4"/>
                  </a:ln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9" y="1"/>
                  </a:lnTo>
                  <a:lnTo>
                    <a:pt x="13" y="4"/>
                  </a:lnTo>
                  <a:lnTo>
                    <a:pt x="19" y="7"/>
                  </a:lnTo>
                  <a:lnTo>
                    <a:pt x="28" y="13"/>
                  </a:lnTo>
                  <a:lnTo>
                    <a:pt x="37" y="18"/>
                  </a:lnTo>
                  <a:lnTo>
                    <a:pt x="48" y="26"/>
                  </a:lnTo>
                  <a:lnTo>
                    <a:pt x="60" y="33"/>
                  </a:lnTo>
                  <a:lnTo>
                    <a:pt x="74" y="42"/>
                  </a:lnTo>
                  <a:lnTo>
                    <a:pt x="89" y="52"/>
                  </a:lnTo>
                  <a:lnTo>
                    <a:pt x="106" y="62"/>
                  </a:lnTo>
                  <a:lnTo>
                    <a:pt x="124" y="74"/>
                  </a:lnTo>
                  <a:lnTo>
                    <a:pt x="144" y="85"/>
                  </a:lnTo>
                  <a:lnTo>
                    <a:pt x="164" y="97"/>
                  </a:lnTo>
                  <a:lnTo>
                    <a:pt x="186" y="110"/>
                  </a:lnTo>
                  <a:lnTo>
                    <a:pt x="209" y="123"/>
                  </a:lnTo>
                  <a:lnTo>
                    <a:pt x="233" y="136"/>
                  </a:lnTo>
                  <a:lnTo>
                    <a:pt x="257" y="149"/>
                  </a:lnTo>
                  <a:lnTo>
                    <a:pt x="284" y="164"/>
                  </a:lnTo>
                  <a:lnTo>
                    <a:pt x="311" y="178"/>
                  </a:lnTo>
                  <a:lnTo>
                    <a:pt x="339" y="193"/>
                  </a:lnTo>
                  <a:lnTo>
                    <a:pt x="368" y="206"/>
                  </a:lnTo>
                  <a:lnTo>
                    <a:pt x="398" y="220"/>
                  </a:lnTo>
                  <a:lnTo>
                    <a:pt x="429" y="235"/>
                  </a:lnTo>
                  <a:lnTo>
                    <a:pt x="459" y="249"/>
                  </a:lnTo>
                  <a:lnTo>
                    <a:pt x="491" y="263"/>
                  </a:lnTo>
                  <a:lnTo>
                    <a:pt x="525" y="276"/>
                  </a:lnTo>
                  <a:lnTo>
                    <a:pt x="558" y="289"/>
                  </a:lnTo>
                  <a:lnTo>
                    <a:pt x="592" y="302"/>
                  </a:lnTo>
                  <a:lnTo>
                    <a:pt x="627" y="315"/>
                  </a:lnTo>
                  <a:lnTo>
                    <a:pt x="661" y="326"/>
                  </a:lnTo>
                  <a:lnTo>
                    <a:pt x="696" y="337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1467000" y="1798560"/>
              <a:ext cx="961920" cy="1544760"/>
            </a:xfrm>
            <a:custGeom>
              <a:avLst/>
              <a:gdLst/>
              <a:ahLst/>
              <a:rect l="l" t="t" r="r" b="b"/>
              <a:pathLst>
                <a:path w="606" h="973">
                  <a:moveTo>
                    <a:pt x="605" y="973"/>
                  </a:moveTo>
                  <a:lnTo>
                    <a:pt x="606" y="973"/>
                  </a:lnTo>
                  <a:lnTo>
                    <a:pt x="606" y="967"/>
                  </a:lnTo>
                  <a:lnTo>
                    <a:pt x="605" y="962"/>
                  </a:lnTo>
                  <a:lnTo>
                    <a:pt x="603" y="954"/>
                  </a:lnTo>
                  <a:lnTo>
                    <a:pt x="602" y="947"/>
                  </a:lnTo>
                  <a:lnTo>
                    <a:pt x="600" y="938"/>
                  </a:lnTo>
                  <a:lnTo>
                    <a:pt x="599" y="933"/>
                  </a:lnTo>
                  <a:lnTo>
                    <a:pt x="599" y="927"/>
                  </a:lnTo>
                  <a:lnTo>
                    <a:pt x="597" y="924"/>
                  </a:lnTo>
                  <a:lnTo>
                    <a:pt x="599" y="919"/>
                  </a:lnTo>
                  <a:lnTo>
                    <a:pt x="599" y="917"/>
                  </a:lnTo>
                  <a:lnTo>
                    <a:pt x="600" y="912"/>
                  </a:lnTo>
                  <a:lnTo>
                    <a:pt x="602" y="909"/>
                  </a:lnTo>
                  <a:lnTo>
                    <a:pt x="602" y="906"/>
                  </a:lnTo>
                  <a:lnTo>
                    <a:pt x="603" y="903"/>
                  </a:lnTo>
                  <a:lnTo>
                    <a:pt x="603" y="899"/>
                  </a:lnTo>
                  <a:lnTo>
                    <a:pt x="603" y="895"/>
                  </a:lnTo>
                  <a:lnTo>
                    <a:pt x="603" y="893"/>
                  </a:lnTo>
                  <a:lnTo>
                    <a:pt x="603" y="892"/>
                  </a:lnTo>
                  <a:lnTo>
                    <a:pt x="605" y="890"/>
                  </a:lnTo>
                  <a:lnTo>
                    <a:pt x="605" y="889"/>
                  </a:lnTo>
                  <a:lnTo>
                    <a:pt x="603" y="887"/>
                  </a:lnTo>
                  <a:lnTo>
                    <a:pt x="603" y="886"/>
                  </a:lnTo>
                  <a:lnTo>
                    <a:pt x="603" y="885"/>
                  </a:lnTo>
                  <a:lnTo>
                    <a:pt x="603" y="883"/>
                  </a:lnTo>
                  <a:lnTo>
                    <a:pt x="600" y="885"/>
                  </a:lnTo>
                  <a:lnTo>
                    <a:pt x="599" y="886"/>
                  </a:lnTo>
                  <a:lnTo>
                    <a:pt x="596" y="887"/>
                  </a:lnTo>
                  <a:lnTo>
                    <a:pt x="593" y="889"/>
                  </a:lnTo>
                  <a:lnTo>
                    <a:pt x="590" y="890"/>
                  </a:lnTo>
                  <a:lnTo>
                    <a:pt x="587" y="890"/>
                  </a:lnTo>
                  <a:lnTo>
                    <a:pt x="584" y="890"/>
                  </a:lnTo>
                  <a:lnTo>
                    <a:pt x="583" y="892"/>
                  </a:lnTo>
                  <a:lnTo>
                    <a:pt x="581" y="890"/>
                  </a:lnTo>
                  <a:lnTo>
                    <a:pt x="578" y="889"/>
                  </a:lnTo>
                  <a:lnTo>
                    <a:pt x="576" y="887"/>
                  </a:lnTo>
                  <a:lnTo>
                    <a:pt x="571" y="885"/>
                  </a:lnTo>
                  <a:lnTo>
                    <a:pt x="568" y="882"/>
                  </a:lnTo>
                  <a:lnTo>
                    <a:pt x="565" y="879"/>
                  </a:lnTo>
                  <a:lnTo>
                    <a:pt x="561" y="877"/>
                  </a:lnTo>
                  <a:lnTo>
                    <a:pt x="560" y="876"/>
                  </a:lnTo>
                  <a:lnTo>
                    <a:pt x="520" y="863"/>
                  </a:lnTo>
                  <a:lnTo>
                    <a:pt x="520" y="857"/>
                  </a:lnTo>
                  <a:lnTo>
                    <a:pt x="522" y="851"/>
                  </a:lnTo>
                  <a:lnTo>
                    <a:pt x="523" y="844"/>
                  </a:lnTo>
                  <a:lnTo>
                    <a:pt x="525" y="838"/>
                  </a:lnTo>
                  <a:lnTo>
                    <a:pt x="526" y="832"/>
                  </a:lnTo>
                  <a:lnTo>
                    <a:pt x="528" y="826"/>
                  </a:lnTo>
                  <a:lnTo>
                    <a:pt x="529" y="821"/>
                  </a:lnTo>
                  <a:lnTo>
                    <a:pt x="529" y="815"/>
                  </a:lnTo>
                  <a:lnTo>
                    <a:pt x="529" y="810"/>
                  </a:lnTo>
                  <a:lnTo>
                    <a:pt x="526" y="806"/>
                  </a:lnTo>
                  <a:lnTo>
                    <a:pt x="523" y="803"/>
                  </a:lnTo>
                  <a:lnTo>
                    <a:pt x="520" y="800"/>
                  </a:lnTo>
                  <a:lnTo>
                    <a:pt x="517" y="797"/>
                  </a:lnTo>
                  <a:lnTo>
                    <a:pt x="513" y="794"/>
                  </a:lnTo>
                  <a:lnTo>
                    <a:pt x="512" y="790"/>
                  </a:lnTo>
                  <a:lnTo>
                    <a:pt x="510" y="786"/>
                  </a:lnTo>
                  <a:lnTo>
                    <a:pt x="509" y="780"/>
                  </a:lnTo>
                  <a:lnTo>
                    <a:pt x="509" y="773"/>
                  </a:lnTo>
                  <a:lnTo>
                    <a:pt x="509" y="767"/>
                  </a:lnTo>
                  <a:lnTo>
                    <a:pt x="509" y="761"/>
                  </a:lnTo>
                  <a:lnTo>
                    <a:pt x="509" y="755"/>
                  </a:lnTo>
                  <a:lnTo>
                    <a:pt x="509" y="749"/>
                  </a:lnTo>
                  <a:lnTo>
                    <a:pt x="506" y="744"/>
                  </a:lnTo>
                  <a:lnTo>
                    <a:pt x="503" y="739"/>
                  </a:lnTo>
                  <a:lnTo>
                    <a:pt x="501" y="736"/>
                  </a:lnTo>
                  <a:lnTo>
                    <a:pt x="498" y="735"/>
                  </a:lnTo>
                  <a:lnTo>
                    <a:pt x="496" y="733"/>
                  </a:lnTo>
                  <a:lnTo>
                    <a:pt x="493" y="731"/>
                  </a:lnTo>
                  <a:lnTo>
                    <a:pt x="490" y="731"/>
                  </a:lnTo>
                  <a:lnTo>
                    <a:pt x="487" y="729"/>
                  </a:lnTo>
                  <a:lnTo>
                    <a:pt x="483" y="728"/>
                  </a:lnTo>
                  <a:lnTo>
                    <a:pt x="480" y="726"/>
                  </a:lnTo>
                  <a:lnTo>
                    <a:pt x="480" y="723"/>
                  </a:lnTo>
                  <a:lnTo>
                    <a:pt x="480" y="722"/>
                  </a:lnTo>
                  <a:lnTo>
                    <a:pt x="480" y="720"/>
                  </a:lnTo>
                  <a:lnTo>
                    <a:pt x="480" y="717"/>
                  </a:lnTo>
                  <a:lnTo>
                    <a:pt x="481" y="715"/>
                  </a:lnTo>
                  <a:lnTo>
                    <a:pt x="483" y="713"/>
                  </a:lnTo>
                  <a:lnTo>
                    <a:pt x="484" y="710"/>
                  </a:lnTo>
                  <a:lnTo>
                    <a:pt x="487" y="709"/>
                  </a:lnTo>
                  <a:lnTo>
                    <a:pt x="488" y="707"/>
                  </a:lnTo>
                  <a:lnTo>
                    <a:pt x="490" y="704"/>
                  </a:lnTo>
                  <a:lnTo>
                    <a:pt x="491" y="703"/>
                  </a:lnTo>
                  <a:lnTo>
                    <a:pt x="493" y="700"/>
                  </a:lnTo>
                  <a:lnTo>
                    <a:pt x="491" y="697"/>
                  </a:lnTo>
                  <a:lnTo>
                    <a:pt x="491" y="694"/>
                  </a:lnTo>
                  <a:lnTo>
                    <a:pt x="491" y="691"/>
                  </a:lnTo>
                  <a:lnTo>
                    <a:pt x="490" y="688"/>
                  </a:lnTo>
                  <a:lnTo>
                    <a:pt x="490" y="686"/>
                  </a:lnTo>
                  <a:lnTo>
                    <a:pt x="488" y="683"/>
                  </a:lnTo>
                  <a:lnTo>
                    <a:pt x="488" y="678"/>
                  </a:lnTo>
                  <a:lnTo>
                    <a:pt x="488" y="675"/>
                  </a:lnTo>
                  <a:lnTo>
                    <a:pt x="488" y="671"/>
                  </a:lnTo>
                  <a:lnTo>
                    <a:pt x="490" y="667"/>
                  </a:lnTo>
                  <a:lnTo>
                    <a:pt x="490" y="664"/>
                  </a:lnTo>
                  <a:lnTo>
                    <a:pt x="491" y="659"/>
                  </a:lnTo>
                  <a:lnTo>
                    <a:pt x="493" y="656"/>
                  </a:lnTo>
                  <a:lnTo>
                    <a:pt x="494" y="655"/>
                  </a:lnTo>
                  <a:lnTo>
                    <a:pt x="494" y="652"/>
                  </a:lnTo>
                  <a:lnTo>
                    <a:pt x="496" y="652"/>
                  </a:lnTo>
                  <a:lnTo>
                    <a:pt x="496" y="649"/>
                  </a:lnTo>
                  <a:lnTo>
                    <a:pt x="496" y="648"/>
                  </a:lnTo>
                  <a:lnTo>
                    <a:pt x="496" y="646"/>
                  </a:lnTo>
                  <a:lnTo>
                    <a:pt x="496" y="645"/>
                  </a:lnTo>
                  <a:lnTo>
                    <a:pt x="496" y="643"/>
                  </a:lnTo>
                  <a:lnTo>
                    <a:pt x="496" y="640"/>
                  </a:lnTo>
                  <a:lnTo>
                    <a:pt x="496" y="638"/>
                  </a:lnTo>
                  <a:lnTo>
                    <a:pt x="496" y="635"/>
                  </a:lnTo>
                  <a:lnTo>
                    <a:pt x="496" y="630"/>
                  </a:lnTo>
                  <a:lnTo>
                    <a:pt x="497" y="627"/>
                  </a:lnTo>
                  <a:lnTo>
                    <a:pt x="498" y="626"/>
                  </a:lnTo>
                  <a:lnTo>
                    <a:pt x="501" y="623"/>
                  </a:lnTo>
                  <a:lnTo>
                    <a:pt x="503" y="622"/>
                  </a:lnTo>
                  <a:lnTo>
                    <a:pt x="506" y="619"/>
                  </a:lnTo>
                  <a:lnTo>
                    <a:pt x="506" y="616"/>
                  </a:lnTo>
                  <a:lnTo>
                    <a:pt x="507" y="611"/>
                  </a:lnTo>
                  <a:lnTo>
                    <a:pt x="507" y="604"/>
                  </a:lnTo>
                  <a:lnTo>
                    <a:pt x="509" y="598"/>
                  </a:lnTo>
                  <a:lnTo>
                    <a:pt x="509" y="593"/>
                  </a:lnTo>
                  <a:lnTo>
                    <a:pt x="509" y="587"/>
                  </a:lnTo>
                  <a:lnTo>
                    <a:pt x="509" y="582"/>
                  </a:lnTo>
                  <a:lnTo>
                    <a:pt x="506" y="578"/>
                  </a:lnTo>
                  <a:lnTo>
                    <a:pt x="503" y="575"/>
                  </a:lnTo>
                  <a:lnTo>
                    <a:pt x="497" y="572"/>
                  </a:lnTo>
                  <a:lnTo>
                    <a:pt x="496" y="571"/>
                  </a:lnTo>
                  <a:lnTo>
                    <a:pt x="496" y="569"/>
                  </a:lnTo>
                  <a:lnTo>
                    <a:pt x="497" y="566"/>
                  </a:lnTo>
                  <a:lnTo>
                    <a:pt x="498" y="562"/>
                  </a:lnTo>
                  <a:lnTo>
                    <a:pt x="500" y="558"/>
                  </a:lnTo>
                  <a:lnTo>
                    <a:pt x="501" y="552"/>
                  </a:lnTo>
                  <a:lnTo>
                    <a:pt x="503" y="547"/>
                  </a:lnTo>
                  <a:lnTo>
                    <a:pt x="504" y="542"/>
                  </a:lnTo>
                  <a:lnTo>
                    <a:pt x="503" y="536"/>
                  </a:lnTo>
                  <a:lnTo>
                    <a:pt x="501" y="532"/>
                  </a:lnTo>
                  <a:lnTo>
                    <a:pt x="498" y="529"/>
                  </a:lnTo>
                  <a:lnTo>
                    <a:pt x="496" y="526"/>
                  </a:lnTo>
                  <a:lnTo>
                    <a:pt x="491" y="524"/>
                  </a:lnTo>
                  <a:lnTo>
                    <a:pt x="490" y="523"/>
                  </a:lnTo>
                  <a:lnTo>
                    <a:pt x="487" y="520"/>
                  </a:lnTo>
                  <a:lnTo>
                    <a:pt x="487" y="518"/>
                  </a:lnTo>
                  <a:lnTo>
                    <a:pt x="487" y="517"/>
                  </a:lnTo>
                  <a:lnTo>
                    <a:pt x="487" y="516"/>
                  </a:lnTo>
                  <a:lnTo>
                    <a:pt x="487" y="514"/>
                  </a:lnTo>
                  <a:lnTo>
                    <a:pt x="487" y="513"/>
                  </a:lnTo>
                  <a:lnTo>
                    <a:pt x="487" y="511"/>
                  </a:lnTo>
                  <a:lnTo>
                    <a:pt x="487" y="508"/>
                  </a:lnTo>
                  <a:lnTo>
                    <a:pt x="487" y="507"/>
                  </a:lnTo>
                  <a:lnTo>
                    <a:pt x="487" y="502"/>
                  </a:lnTo>
                  <a:lnTo>
                    <a:pt x="485" y="500"/>
                  </a:lnTo>
                  <a:lnTo>
                    <a:pt x="484" y="497"/>
                  </a:lnTo>
                  <a:lnTo>
                    <a:pt x="483" y="492"/>
                  </a:lnTo>
                  <a:lnTo>
                    <a:pt x="481" y="489"/>
                  </a:lnTo>
                  <a:lnTo>
                    <a:pt x="480" y="486"/>
                  </a:lnTo>
                  <a:lnTo>
                    <a:pt x="478" y="484"/>
                  </a:lnTo>
                  <a:lnTo>
                    <a:pt x="477" y="482"/>
                  </a:lnTo>
                  <a:lnTo>
                    <a:pt x="477" y="479"/>
                  </a:lnTo>
                  <a:lnTo>
                    <a:pt x="477" y="476"/>
                  </a:lnTo>
                  <a:lnTo>
                    <a:pt x="478" y="473"/>
                  </a:lnTo>
                  <a:lnTo>
                    <a:pt x="481" y="472"/>
                  </a:lnTo>
                  <a:lnTo>
                    <a:pt x="484" y="469"/>
                  </a:lnTo>
                  <a:lnTo>
                    <a:pt x="487" y="466"/>
                  </a:lnTo>
                  <a:lnTo>
                    <a:pt x="488" y="465"/>
                  </a:lnTo>
                  <a:lnTo>
                    <a:pt x="490" y="462"/>
                  </a:lnTo>
                  <a:lnTo>
                    <a:pt x="491" y="459"/>
                  </a:lnTo>
                  <a:lnTo>
                    <a:pt x="491" y="457"/>
                  </a:lnTo>
                  <a:lnTo>
                    <a:pt x="490" y="456"/>
                  </a:lnTo>
                  <a:lnTo>
                    <a:pt x="490" y="455"/>
                  </a:lnTo>
                  <a:lnTo>
                    <a:pt x="488" y="453"/>
                  </a:lnTo>
                  <a:lnTo>
                    <a:pt x="487" y="452"/>
                  </a:lnTo>
                  <a:lnTo>
                    <a:pt x="485" y="450"/>
                  </a:lnTo>
                  <a:lnTo>
                    <a:pt x="485" y="449"/>
                  </a:lnTo>
                  <a:lnTo>
                    <a:pt x="485" y="447"/>
                  </a:lnTo>
                  <a:lnTo>
                    <a:pt x="487" y="441"/>
                  </a:lnTo>
                  <a:lnTo>
                    <a:pt x="490" y="439"/>
                  </a:lnTo>
                  <a:lnTo>
                    <a:pt x="496" y="436"/>
                  </a:lnTo>
                  <a:lnTo>
                    <a:pt x="501" y="434"/>
                  </a:lnTo>
                  <a:lnTo>
                    <a:pt x="507" y="431"/>
                  </a:lnTo>
                  <a:lnTo>
                    <a:pt x="513" y="427"/>
                  </a:lnTo>
                  <a:lnTo>
                    <a:pt x="516" y="423"/>
                  </a:lnTo>
                  <a:lnTo>
                    <a:pt x="517" y="415"/>
                  </a:lnTo>
                  <a:lnTo>
                    <a:pt x="517" y="414"/>
                  </a:lnTo>
                  <a:lnTo>
                    <a:pt x="517" y="412"/>
                  </a:lnTo>
                  <a:lnTo>
                    <a:pt x="517" y="411"/>
                  </a:lnTo>
                  <a:lnTo>
                    <a:pt x="517" y="408"/>
                  </a:lnTo>
                  <a:lnTo>
                    <a:pt x="517" y="407"/>
                  </a:lnTo>
                  <a:lnTo>
                    <a:pt x="517" y="404"/>
                  </a:lnTo>
                  <a:lnTo>
                    <a:pt x="517" y="401"/>
                  </a:lnTo>
                  <a:lnTo>
                    <a:pt x="517" y="399"/>
                  </a:lnTo>
                  <a:lnTo>
                    <a:pt x="520" y="399"/>
                  </a:lnTo>
                  <a:lnTo>
                    <a:pt x="522" y="399"/>
                  </a:lnTo>
                  <a:lnTo>
                    <a:pt x="525" y="398"/>
                  </a:lnTo>
                  <a:lnTo>
                    <a:pt x="526" y="396"/>
                  </a:lnTo>
                  <a:lnTo>
                    <a:pt x="525" y="393"/>
                  </a:lnTo>
                  <a:lnTo>
                    <a:pt x="522" y="392"/>
                  </a:lnTo>
                  <a:lnTo>
                    <a:pt x="519" y="389"/>
                  </a:lnTo>
                  <a:lnTo>
                    <a:pt x="516" y="388"/>
                  </a:lnTo>
                  <a:lnTo>
                    <a:pt x="513" y="386"/>
                  </a:lnTo>
                  <a:lnTo>
                    <a:pt x="512" y="385"/>
                  </a:lnTo>
                  <a:lnTo>
                    <a:pt x="510" y="382"/>
                  </a:lnTo>
                  <a:lnTo>
                    <a:pt x="509" y="376"/>
                  </a:lnTo>
                  <a:lnTo>
                    <a:pt x="507" y="378"/>
                  </a:lnTo>
                  <a:lnTo>
                    <a:pt x="507" y="378"/>
                  </a:lnTo>
                  <a:lnTo>
                    <a:pt x="506" y="379"/>
                  </a:lnTo>
                  <a:lnTo>
                    <a:pt x="504" y="379"/>
                  </a:lnTo>
                  <a:lnTo>
                    <a:pt x="501" y="379"/>
                  </a:lnTo>
                  <a:lnTo>
                    <a:pt x="500" y="379"/>
                  </a:lnTo>
                  <a:lnTo>
                    <a:pt x="497" y="378"/>
                  </a:lnTo>
                  <a:lnTo>
                    <a:pt x="494" y="376"/>
                  </a:lnTo>
                  <a:lnTo>
                    <a:pt x="494" y="372"/>
                  </a:lnTo>
                  <a:lnTo>
                    <a:pt x="496" y="367"/>
                  </a:lnTo>
                  <a:lnTo>
                    <a:pt x="497" y="363"/>
                  </a:lnTo>
                  <a:lnTo>
                    <a:pt x="498" y="359"/>
                  </a:lnTo>
                  <a:lnTo>
                    <a:pt x="500" y="356"/>
                  </a:lnTo>
                  <a:lnTo>
                    <a:pt x="503" y="351"/>
                  </a:lnTo>
                  <a:lnTo>
                    <a:pt x="506" y="347"/>
                  </a:lnTo>
                  <a:lnTo>
                    <a:pt x="509" y="343"/>
                  </a:lnTo>
                  <a:lnTo>
                    <a:pt x="510" y="340"/>
                  </a:lnTo>
                  <a:lnTo>
                    <a:pt x="513" y="335"/>
                  </a:lnTo>
                  <a:lnTo>
                    <a:pt x="516" y="331"/>
                  </a:lnTo>
                  <a:lnTo>
                    <a:pt x="517" y="328"/>
                  </a:lnTo>
                  <a:lnTo>
                    <a:pt x="519" y="322"/>
                  </a:lnTo>
                  <a:lnTo>
                    <a:pt x="520" y="318"/>
                  </a:lnTo>
                  <a:lnTo>
                    <a:pt x="522" y="314"/>
                  </a:lnTo>
                  <a:lnTo>
                    <a:pt x="522" y="308"/>
                  </a:lnTo>
                  <a:lnTo>
                    <a:pt x="520" y="303"/>
                  </a:lnTo>
                  <a:lnTo>
                    <a:pt x="517" y="296"/>
                  </a:lnTo>
                  <a:lnTo>
                    <a:pt x="513" y="290"/>
                  </a:lnTo>
                  <a:lnTo>
                    <a:pt x="506" y="285"/>
                  </a:lnTo>
                  <a:lnTo>
                    <a:pt x="500" y="279"/>
                  </a:lnTo>
                  <a:lnTo>
                    <a:pt x="494" y="273"/>
                  </a:lnTo>
                  <a:lnTo>
                    <a:pt x="488" y="270"/>
                  </a:lnTo>
                  <a:lnTo>
                    <a:pt x="485" y="267"/>
                  </a:lnTo>
                  <a:lnTo>
                    <a:pt x="483" y="267"/>
                  </a:lnTo>
                  <a:lnTo>
                    <a:pt x="481" y="266"/>
                  </a:lnTo>
                  <a:lnTo>
                    <a:pt x="480" y="266"/>
                  </a:lnTo>
                  <a:lnTo>
                    <a:pt x="477" y="266"/>
                  </a:lnTo>
                  <a:lnTo>
                    <a:pt x="475" y="264"/>
                  </a:lnTo>
                  <a:lnTo>
                    <a:pt x="474" y="263"/>
                  </a:lnTo>
                  <a:lnTo>
                    <a:pt x="472" y="261"/>
                  </a:lnTo>
                  <a:lnTo>
                    <a:pt x="471" y="258"/>
                  </a:lnTo>
                  <a:lnTo>
                    <a:pt x="539" y="129"/>
                  </a:lnTo>
                  <a:lnTo>
                    <a:pt x="536" y="123"/>
                  </a:lnTo>
                  <a:lnTo>
                    <a:pt x="533" y="117"/>
                  </a:lnTo>
                  <a:lnTo>
                    <a:pt x="530" y="112"/>
                  </a:lnTo>
                  <a:lnTo>
                    <a:pt x="526" y="107"/>
                  </a:lnTo>
                  <a:lnTo>
                    <a:pt x="523" y="100"/>
                  </a:lnTo>
                  <a:lnTo>
                    <a:pt x="519" y="94"/>
                  </a:lnTo>
                  <a:lnTo>
                    <a:pt x="516" y="88"/>
                  </a:lnTo>
                  <a:lnTo>
                    <a:pt x="513" y="80"/>
                  </a:lnTo>
                  <a:lnTo>
                    <a:pt x="513" y="77"/>
                  </a:lnTo>
                  <a:lnTo>
                    <a:pt x="512" y="75"/>
                  </a:lnTo>
                  <a:lnTo>
                    <a:pt x="512" y="71"/>
                  </a:lnTo>
                  <a:lnTo>
                    <a:pt x="512" y="68"/>
                  </a:lnTo>
                  <a:lnTo>
                    <a:pt x="510" y="65"/>
                  </a:lnTo>
                  <a:lnTo>
                    <a:pt x="510" y="61"/>
                  </a:lnTo>
                  <a:lnTo>
                    <a:pt x="510" y="58"/>
                  </a:lnTo>
                  <a:lnTo>
                    <a:pt x="510" y="55"/>
                  </a:lnTo>
                  <a:lnTo>
                    <a:pt x="510" y="51"/>
                  </a:lnTo>
                  <a:lnTo>
                    <a:pt x="510" y="48"/>
                  </a:lnTo>
                  <a:lnTo>
                    <a:pt x="510" y="45"/>
                  </a:lnTo>
                  <a:lnTo>
                    <a:pt x="509" y="40"/>
                  </a:lnTo>
                  <a:lnTo>
                    <a:pt x="509" y="38"/>
                  </a:lnTo>
                  <a:lnTo>
                    <a:pt x="509" y="35"/>
                  </a:lnTo>
                  <a:lnTo>
                    <a:pt x="507" y="32"/>
                  </a:lnTo>
                  <a:lnTo>
                    <a:pt x="506" y="30"/>
                  </a:lnTo>
                  <a:lnTo>
                    <a:pt x="503" y="26"/>
                  </a:lnTo>
                  <a:lnTo>
                    <a:pt x="498" y="22"/>
                  </a:lnTo>
                  <a:lnTo>
                    <a:pt x="496" y="19"/>
                  </a:lnTo>
                  <a:lnTo>
                    <a:pt x="491" y="16"/>
                  </a:lnTo>
                  <a:lnTo>
                    <a:pt x="487" y="11"/>
                  </a:lnTo>
                  <a:lnTo>
                    <a:pt x="483" y="8"/>
                  </a:lnTo>
                  <a:lnTo>
                    <a:pt x="478" y="4"/>
                  </a:lnTo>
                  <a:lnTo>
                    <a:pt x="475" y="0"/>
                  </a:lnTo>
                  <a:lnTo>
                    <a:pt x="0" y="606"/>
                  </a:lnTo>
                  <a:lnTo>
                    <a:pt x="0" y="609"/>
                  </a:lnTo>
                  <a:lnTo>
                    <a:pt x="1" y="611"/>
                  </a:lnTo>
                  <a:lnTo>
                    <a:pt x="4" y="616"/>
                  </a:lnTo>
                  <a:lnTo>
                    <a:pt x="7" y="619"/>
                  </a:lnTo>
                  <a:lnTo>
                    <a:pt x="10" y="620"/>
                  </a:lnTo>
                  <a:lnTo>
                    <a:pt x="15" y="623"/>
                  </a:lnTo>
                  <a:lnTo>
                    <a:pt x="17" y="625"/>
                  </a:lnTo>
                  <a:lnTo>
                    <a:pt x="20" y="627"/>
                  </a:lnTo>
                  <a:lnTo>
                    <a:pt x="23" y="632"/>
                  </a:lnTo>
                  <a:lnTo>
                    <a:pt x="23" y="633"/>
                  </a:lnTo>
                  <a:lnTo>
                    <a:pt x="23" y="633"/>
                  </a:lnTo>
                  <a:lnTo>
                    <a:pt x="25" y="636"/>
                  </a:lnTo>
                  <a:lnTo>
                    <a:pt x="25" y="638"/>
                  </a:lnTo>
                  <a:lnTo>
                    <a:pt x="26" y="639"/>
                  </a:lnTo>
                  <a:lnTo>
                    <a:pt x="28" y="640"/>
                  </a:lnTo>
                  <a:lnTo>
                    <a:pt x="28" y="642"/>
                  </a:lnTo>
                  <a:lnTo>
                    <a:pt x="29" y="642"/>
                  </a:lnTo>
                  <a:lnTo>
                    <a:pt x="35" y="643"/>
                  </a:lnTo>
                  <a:lnTo>
                    <a:pt x="41" y="643"/>
                  </a:lnTo>
                  <a:lnTo>
                    <a:pt x="46" y="642"/>
                  </a:lnTo>
                  <a:lnTo>
                    <a:pt x="51" y="643"/>
                  </a:lnTo>
                  <a:lnTo>
                    <a:pt x="57" y="643"/>
                  </a:lnTo>
                  <a:lnTo>
                    <a:pt x="60" y="646"/>
                  </a:lnTo>
                  <a:lnTo>
                    <a:pt x="62" y="649"/>
                  </a:lnTo>
                  <a:lnTo>
                    <a:pt x="64" y="655"/>
                  </a:lnTo>
                  <a:lnTo>
                    <a:pt x="62" y="658"/>
                  </a:lnTo>
                  <a:lnTo>
                    <a:pt x="61" y="659"/>
                  </a:lnTo>
                  <a:lnTo>
                    <a:pt x="60" y="662"/>
                  </a:lnTo>
                  <a:lnTo>
                    <a:pt x="58" y="664"/>
                  </a:lnTo>
                  <a:lnTo>
                    <a:pt x="55" y="665"/>
                  </a:lnTo>
                  <a:lnTo>
                    <a:pt x="54" y="667"/>
                  </a:lnTo>
                  <a:lnTo>
                    <a:pt x="52" y="670"/>
                  </a:lnTo>
                  <a:lnTo>
                    <a:pt x="52" y="674"/>
                  </a:lnTo>
                  <a:lnTo>
                    <a:pt x="52" y="675"/>
                  </a:lnTo>
                  <a:lnTo>
                    <a:pt x="52" y="678"/>
                  </a:lnTo>
                  <a:lnTo>
                    <a:pt x="54" y="680"/>
                  </a:lnTo>
                  <a:lnTo>
                    <a:pt x="54" y="680"/>
                  </a:lnTo>
                  <a:lnTo>
                    <a:pt x="55" y="681"/>
                  </a:lnTo>
                  <a:lnTo>
                    <a:pt x="57" y="683"/>
                  </a:lnTo>
                  <a:lnTo>
                    <a:pt x="58" y="684"/>
                  </a:lnTo>
                  <a:lnTo>
                    <a:pt x="61" y="686"/>
                  </a:lnTo>
                  <a:lnTo>
                    <a:pt x="61" y="686"/>
                  </a:lnTo>
                  <a:lnTo>
                    <a:pt x="64" y="686"/>
                  </a:lnTo>
                  <a:lnTo>
                    <a:pt x="67" y="688"/>
                  </a:lnTo>
                  <a:lnTo>
                    <a:pt x="71" y="691"/>
                  </a:lnTo>
                  <a:lnTo>
                    <a:pt x="77" y="694"/>
                  </a:lnTo>
                  <a:lnTo>
                    <a:pt x="84" y="700"/>
                  </a:lnTo>
                  <a:lnTo>
                    <a:pt x="93" y="704"/>
                  </a:lnTo>
                  <a:lnTo>
                    <a:pt x="102" y="710"/>
                  </a:lnTo>
                  <a:lnTo>
                    <a:pt x="113" y="717"/>
                  </a:lnTo>
                  <a:lnTo>
                    <a:pt x="125" y="725"/>
                  </a:lnTo>
                  <a:lnTo>
                    <a:pt x="138" y="733"/>
                  </a:lnTo>
                  <a:lnTo>
                    <a:pt x="151" y="742"/>
                  </a:lnTo>
                  <a:lnTo>
                    <a:pt x="166" y="751"/>
                  </a:lnTo>
                  <a:lnTo>
                    <a:pt x="182" y="761"/>
                  </a:lnTo>
                  <a:lnTo>
                    <a:pt x="199" y="771"/>
                  </a:lnTo>
                  <a:lnTo>
                    <a:pt x="217" y="781"/>
                  </a:lnTo>
                  <a:lnTo>
                    <a:pt x="235" y="793"/>
                  </a:lnTo>
                  <a:lnTo>
                    <a:pt x="256" y="805"/>
                  </a:lnTo>
                  <a:lnTo>
                    <a:pt x="276" y="816"/>
                  </a:lnTo>
                  <a:lnTo>
                    <a:pt x="298" y="828"/>
                  </a:lnTo>
                  <a:lnTo>
                    <a:pt x="320" y="840"/>
                  </a:lnTo>
                  <a:lnTo>
                    <a:pt x="342" y="851"/>
                  </a:lnTo>
                  <a:lnTo>
                    <a:pt x="366" y="864"/>
                  </a:lnTo>
                  <a:lnTo>
                    <a:pt x="389" y="876"/>
                  </a:lnTo>
                  <a:lnTo>
                    <a:pt x="416" y="889"/>
                  </a:lnTo>
                  <a:lnTo>
                    <a:pt x="440" y="902"/>
                  </a:lnTo>
                  <a:lnTo>
                    <a:pt x="467" y="914"/>
                  </a:lnTo>
                  <a:lnTo>
                    <a:pt x="494" y="925"/>
                  </a:lnTo>
                  <a:lnTo>
                    <a:pt x="522" y="938"/>
                  </a:lnTo>
                  <a:lnTo>
                    <a:pt x="549" y="950"/>
                  </a:lnTo>
                  <a:lnTo>
                    <a:pt x="577" y="962"/>
                  </a:lnTo>
                  <a:lnTo>
                    <a:pt x="606" y="973"/>
                  </a:lnTo>
                  <a:lnTo>
                    <a:pt x="605" y="973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1467000" y="1798560"/>
              <a:ext cx="961920" cy="1544760"/>
            </a:xfrm>
            <a:custGeom>
              <a:avLst/>
              <a:gdLst/>
              <a:ahLst/>
              <a:rect l="l" t="t" r="r" b="b"/>
              <a:pathLst>
                <a:path w="606" h="973">
                  <a:moveTo>
                    <a:pt x="605" y="973"/>
                  </a:moveTo>
                  <a:lnTo>
                    <a:pt x="606" y="973"/>
                  </a:lnTo>
                  <a:lnTo>
                    <a:pt x="606" y="973"/>
                  </a:lnTo>
                  <a:lnTo>
                    <a:pt x="606" y="967"/>
                  </a:lnTo>
                  <a:lnTo>
                    <a:pt x="605" y="962"/>
                  </a:lnTo>
                  <a:lnTo>
                    <a:pt x="603" y="954"/>
                  </a:lnTo>
                  <a:lnTo>
                    <a:pt x="602" y="947"/>
                  </a:lnTo>
                  <a:lnTo>
                    <a:pt x="600" y="938"/>
                  </a:lnTo>
                  <a:lnTo>
                    <a:pt x="599" y="933"/>
                  </a:lnTo>
                  <a:lnTo>
                    <a:pt x="599" y="927"/>
                  </a:lnTo>
                  <a:lnTo>
                    <a:pt x="597" y="924"/>
                  </a:lnTo>
                  <a:lnTo>
                    <a:pt x="597" y="924"/>
                  </a:lnTo>
                  <a:lnTo>
                    <a:pt x="599" y="919"/>
                  </a:lnTo>
                  <a:lnTo>
                    <a:pt x="599" y="917"/>
                  </a:lnTo>
                  <a:lnTo>
                    <a:pt x="600" y="912"/>
                  </a:lnTo>
                  <a:lnTo>
                    <a:pt x="602" y="909"/>
                  </a:lnTo>
                  <a:lnTo>
                    <a:pt x="602" y="906"/>
                  </a:lnTo>
                  <a:lnTo>
                    <a:pt x="603" y="903"/>
                  </a:lnTo>
                  <a:lnTo>
                    <a:pt x="603" y="899"/>
                  </a:lnTo>
                  <a:lnTo>
                    <a:pt x="603" y="895"/>
                  </a:lnTo>
                  <a:lnTo>
                    <a:pt x="603" y="895"/>
                  </a:lnTo>
                  <a:lnTo>
                    <a:pt x="603" y="893"/>
                  </a:lnTo>
                  <a:lnTo>
                    <a:pt x="603" y="892"/>
                  </a:lnTo>
                  <a:lnTo>
                    <a:pt x="605" y="890"/>
                  </a:lnTo>
                  <a:lnTo>
                    <a:pt x="605" y="889"/>
                  </a:lnTo>
                  <a:lnTo>
                    <a:pt x="603" y="887"/>
                  </a:lnTo>
                  <a:lnTo>
                    <a:pt x="603" y="886"/>
                  </a:lnTo>
                  <a:lnTo>
                    <a:pt x="603" y="885"/>
                  </a:lnTo>
                  <a:lnTo>
                    <a:pt x="603" y="883"/>
                  </a:lnTo>
                  <a:lnTo>
                    <a:pt x="603" y="883"/>
                  </a:lnTo>
                  <a:lnTo>
                    <a:pt x="600" y="885"/>
                  </a:lnTo>
                  <a:lnTo>
                    <a:pt x="599" y="886"/>
                  </a:lnTo>
                  <a:lnTo>
                    <a:pt x="596" y="887"/>
                  </a:lnTo>
                  <a:lnTo>
                    <a:pt x="593" y="889"/>
                  </a:lnTo>
                  <a:lnTo>
                    <a:pt x="590" y="890"/>
                  </a:lnTo>
                  <a:lnTo>
                    <a:pt x="587" y="890"/>
                  </a:lnTo>
                  <a:lnTo>
                    <a:pt x="584" y="890"/>
                  </a:lnTo>
                  <a:lnTo>
                    <a:pt x="583" y="892"/>
                  </a:lnTo>
                  <a:lnTo>
                    <a:pt x="583" y="892"/>
                  </a:lnTo>
                  <a:lnTo>
                    <a:pt x="581" y="890"/>
                  </a:lnTo>
                  <a:lnTo>
                    <a:pt x="578" y="889"/>
                  </a:lnTo>
                  <a:lnTo>
                    <a:pt x="576" y="887"/>
                  </a:lnTo>
                  <a:lnTo>
                    <a:pt x="571" y="885"/>
                  </a:lnTo>
                  <a:lnTo>
                    <a:pt x="568" y="882"/>
                  </a:lnTo>
                  <a:lnTo>
                    <a:pt x="565" y="879"/>
                  </a:lnTo>
                  <a:lnTo>
                    <a:pt x="561" y="877"/>
                  </a:lnTo>
                  <a:lnTo>
                    <a:pt x="560" y="876"/>
                  </a:lnTo>
                  <a:lnTo>
                    <a:pt x="520" y="863"/>
                  </a:lnTo>
                  <a:lnTo>
                    <a:pt x="520" y="863"/>
                  </a:lnTo>
                  <a:lnTo>
                    <a:pt x="520" y="857"/>
                  </a:lnTo>
                  <a:lnTo>
                    <a:pt x="522" y="851"/>
                  </a:lnTo>
                  <a:lnTo>
                    <a:pt x="523" y="844"/>
                  </a:lnTo>
                  <a:lnTo>
                    <a:pt x="525" y="838"/>
                  </a:lnTo>
                  <a:lnTo>
                    <a:pt x="526" y="832"/>
                  </a:lnTo>
                  <a:lnTo>
                    <a:pt x="528" y="826"/>
                  </a:lnTo>
                  <a:lnTo>
                    <a:pt x="529" y="821"/>
                  </a:lnTo>
                  <a:lnTo>
                    <a:pt x="529" y="815"/>
                  </a:lnTo>
                  <a:lnTo>
                    <a:pt x="529" y="815"/>
                  </a:lnTo>
                  <a:lnTo>
                    <a:pt x="529" y="810"/>
                  </a:lnTo>
                  <a:lnTo>
                    <a:pt x="526" y="806"/>
                  </a:lnTo>
                  <a:lnTo>
                    <a:pt x="523" y="803"/>
                  </a:lnTo>
                  <a:lnTo>
                    <a:pt x="520" y="800"/>
                  </a:lnTo>
                  <a:lnTo>
                    <a:pt x="517" y="797"/>
                  </a:lnTo>
                  <a:lnTo>
                    <a:pt x="513" y="794"/>
                  </a:lnTo>
                  <a:lnTo>
                    <a:pt x="512" y="790"/>
                  </a:lnTo>
                  <a:lnTo>
                    <a:pt x="510" y="786"/>
                  </a:lnTo>
                  <a:lnTo>
                    <a:pt x="510" y="786"/>
                  </a:lnTo>
                  <a:lnTo>
                    <a:pt x="509" y="780"/>
                  </a:lnTo>
                  <a:lnTo>
                    <a:pt x="509" y="773"/>
                  </a:lnTo>
                  <a:lnTo>
                    <a:pt x="509" y="767"/>
                  </a:lnTo>
                  <a:lnTo>
                    <a:pt x="509" y="761"/>
                  </a:lnTo>
                  <a:lnTo>
                    <a:pt x="509" y="755"/>
                  </a:lnTo>
                  <a:lnTo>
                    <a:pt x="509" y="749"/>
                  </a:lnTo>
                  <a:lnTo>
                    <a:pt x="506" y="744"/>
                  </a:lnTo>
                  <a:lnTo>
                    <a:pt x="503" y="739"/>
                  </a:lnTo>
                  <a:lnTo>
                    <a:pt x="503" y="739"/>
                  </a:lnTo>
                  <a:lnTo>
                    <a:pt x="501" y="736"/>
                  </a:lnTo>
                  <a:lnTo>
                    <a:pt x="498" y="735"/>
                  </a:lnTo>
                  <a:lnTo>
                    <a:pt x="496" y="733"/>
                  </a:lnTo>
                  <a:lnTo>
                    <a:pt x="493" y="731"/>
                  </a:lnTo>
                  <a:lnTo>
                    <a:pt x="490" y="731"/>
                  </a:lnTo>
                  <a:lnTo>
                    <a:pt x="487" y="729"/>
                  </a:lnTo>
                  <a:lnTo>
                    <a:pt x="483" y="728"/>
                  </a:lnTo>
                  <a:lnTo>
                    <a:pt x="480" y="726"/>
                  </a:lnTo>
                  <a:lnTo>
                    <a:pt x="480" y="726"/>
                  </a:lnTo>
                  <a:lnTo>
                    <a:pt x="480" y="723"/>
                  </a:lnTo>
                  <a:lnTo>
                    <a:pt x="480" y="722"/>
                  </a:lnTo>
                  <a:lnTo>
                    <a:pt x="480" y="720"/>
                  </a:lnTo>
                  <a:lnTo>
                    <a:pt x="480" y="717"/>
                  </a:lnTo>
                  <a:lnTo>
                    <a:pt x="480" y="717"/>
                  </a:lnTo>
                  <a:lnTo>
                    <a:pt x="481" y="715"/>
                  </a:lnTo>
                  <a:lnTo>
                    <a:pt x="483" y="713"/>
                  </a:lnTo>
                  <a:lnTo>
                    <a:pt x="484" y="710"/>
                  </a:lnTo>
                  <a:lnTo>
                    <a:pt x="487" y="709"/>
                  </a:lnTo>
                  <a:lnTo>
                    <a:pt x="488" y="707"/>
                  </a:lnTo>
                  <a:lnTo>
                    <a:pt x="490" y="704"/>
                  </a:lnTo>
                  <a:lnTo>
                    <a:pt x="491" y="703"/>
                  </a:lnTo>
                  <a:lnTo>
                    <a:pt x="493" y="700"/>
                  </a:lnTo>
                  <a:lnTo>
                    <a:pt x="493" y="700"/>
                  </a:lnTo>
                  <a:lnTo>
                    <a:pt x="491" y="697"/>
                  </a:lnTo>
                  <a:lnTo>
                    <a:pt x="491" y="694"/>
                  </a:lnTo>
                  <a:lnTo>
                    <a:pt x="491" y="691"/>
                  </a:lnTo>
                  <a:lnTo>
                    <a:pt x="490" y="688"/>
                  </a:lnTo>
                  <a:lnTo>
                    <a:pt x="490" y="686"/>
                  </a:lnTo>
                  <a:lnTo>
                    <a:pt x="488" y="683"/>
                  </a:lnTo>
                  <a:lnTo>
                    <a:pt x="488" y="678"/>
                  </a:lnTo>
                  <a:lnTo>
                    <a:pt x="488" y="675"/>
                  </a:lnTo>
                  <a:lnTo>
                    <a:pt x="488" y="675"/>
                  </a:lnTo>
                  <a:lnTo>
                    <a:pt x="488" y="671"/>
                  </a:lnTo>
                  <a:lnTo>
                    <a:pt x="490" y="667"/>
                  </a:lnTo>
                  <a:lnTo>
                    <a:pt x="490" y="664"/>
                  </a:lnTo>
                  <a:lnTo>
                    <a:pt x="491" y="659"/>
                  </a:lnTo>
                  <a:lnTo>
                    <a:pt x="493" y="656"/>
                  </a:lnTo>
                  <a:lnTo>
                    <a:pt x="494" y="655"/>
                  </a:lnTo>
                  <a:lnTo>
                    <a:pt x="494" y="652"/>
                  </a:lnTo>
                  <a:lnTo>
                    <a:pt x="496" y="652"/>
                  </a:lnTo>
                  <a:lnTo>
                    <a:pt x="496" y="652"/>
                  </a:lnTo>
                  <a:lnTo>
                    <a:pt x="496" y="649"/>
                  </a:lnTo>
                  <a:lnTo>
                    <a:pt x="496" y="648"/>
                  </a:lnTo>
                  <a:lnTo>
                    <a:pt x="496" y="646"/>
                  </a:lnTo>
                  <a:lnTo>
                    <a:pt x="496" y="645"/>
                  </a:lnTo>
                  <a:lnTo>
                    <a:pt x="496" y="643"/>
                  </a:lnTo>
                  <a:lnTo>
                    <a:pt x="496" y="640"/>
                  </a:lnTo>
                  <a:lnTo>
                    <a:pt x="496" y="638"/>
                  </a:lnTo>
                  <a:lnTo>
                    <a:pt x="496" y="635"/>
                  </a:lnTo>
                  <a:lnTo>
                    <a:pt x="496" y="635"/>
                  </a:lnTo>
                  <a:lnTo>
                    <a:pt x="496" y="630"/>
                  </a:lnTo>
                  <a:lnTo>
                    <a:pt x="497" y="627"/>
                  </a:lnTo>
                  <a:lnTo>
                    <a:pt x="498" y="626"/>
                  </a:lnTo>
                  <a:lnTo>
                    <a:pt x="501" y="623"/>
                  </a:lnTo>
                  <a:lnTo>
                    <a:pt x="503" y="622"/>
                  </a:lnTo>
                  <a:lnTo>
                    <a:pt x="506" y="619"/>
                  </a:lnTo>
                  <a:lnTo>
                    <a:pt x="506" y="616"/>
                  </a:lnTo>
                  <a:lnTo>
                    <a:pt x="507" y="611"/>
                  </a:lnTo>
                  <a:lnTo>
                    <a:pt x="507" y="611"/>
                  </a:lnTo>
                  <a:lnTo>
                    <a:pt x="507" y="604"/>
                  </a:lnTo>
                  <a:lnTo>
                    <a:pt x="509" y="598"/>
                  </a:lnTo>
                  <a:lnTo>
                    <a:pt x="509" y="593"/>
                  </a:lnTo>
                  <a:lnTo>
                    <a:pt x="509" y="587"/>
                  </a:lnTo>
                  <a:lnTo>
                    <a:pt x="509" y="582"/>
                  </a:lnTo>
                  <a:lnTo>
                    <a:pt x="506" y="578"/>
                  </a:lnTo>
                  <a:lnTo>
                    <a:pt x="503" y="575"/>
                  </a:lnTo>
                  <a:lnTo>
                    <a:pt x="497" y="572"/>
                  </a:lnTo>
                  <a:lnTo>
                    <a:pt x="497" y="572"/>
                  </a:lnTo>
                  <a:lnTo>
                    <a:pt x="496" y="571"/>
                  </a:lnTo>
                  <a:lnTo>
                    <a:pt x="496" y="569"/>
                  </a:lnTo>
                  <a:lnTo>
                    <a:pt x="497" y="566"/>
                  </a:lnTo>
                  <a:lnTo>
                    <a:pt x="498" y="562"/>
                  </a:lnTo>
                  <a:lnTo>
                    <a:pt x="500" y="558"/>
                  </a:lnTo>
                  <a:lnTo>
                    <a:pt x="501" y="552"/>
                  </a:lnTo>
                  <a:lnTo>
                    <a:pt x="503" y="547"/>
                  </a:lnTo>
                  <a:lnTo>
                    <a:pt x="504" y="542"/>
                  </a:lnTo>
                  <a:lnTo>
                    <a:pt x="504" y="542"/>
                  </a:lnTo>
                  <a:lnTo>
                    <a:pt x="503" y="536"/>
                  </a:lnTo>
                  <a:lnTo>
                    <a:pt x="501" y="532"/>
                  </a:lnTo>
                  <a:lnTo>
                    <a:pt x="498" y="529"/>
                  </a:lnTo>
                  <a:lnTo>
                    <a:pt x="496" y="526"/>
                  </a:lnTo>
                  <a:lnTo>
                    <a:pt x="491" y="524"/>
                  </a:lnTo>
                  <a:lnTo>
                    <a:pt x="490" y="523"/>
                  </a:lnTo>
                  <a:lnTo>
                    <a:pt x="487" y="520"/>
                  </a:lnTo>
                  <a:lnTo>
                    <a:pt x="487" y="518"/>
                  </a:lnTo>
                  <a:lnTo>
                    <a:pt x="487" y="518"/>
                  </a:lnTo>
                  <a:lnTo>
                    <a:pt x="487" y="517"/>
                  </a:lnTo>
                  <a:lnTo>
                    <a:pt x="487" y="516"/>
                  </a:lnTo>
                  <a:lnTo>
                    <a:pt x="487" y="514"/>
                  </a:lnTo>
                  <a:lnTo>
                    <a:pt x="487" y="513"/>
                  </a:lnTo>
                  <a:lnTo>
                    <a:pt x="487" y="511"/>
                  </a:lnTo>
                  <a:lnTo>
                    <a:pt x="487" y="508"/>
                  </a:lnTo>
                  <a:lnTo>
                    <a:pt x="487" y="507"/>
                  </a:lnTo>
                  <a:lnTo>
                    <a:pt x="487" y="502"/>
                  </a:lnTo>
                  <a:lnTo>
                    <a:pt x="487" y="502"/>
                  </a:lnTo>
                  <a:lnTo>
                    <a:pt x="485" y="500"/>
                  </a:lnTo>
                  <a:lnTo>
                    <a:pt x="484" y="497"/>
                  </a:lnTo>
                  <a:lnTo>
                    <a:pt x="483" y="492"/>
                  </a:lnTo>
                  <a:lnTo>
                    <a:pt x="481" y="489"/>
                  </a:lnTo>
                  <a:lnTo>
                    <a:pt x="480" y="486"/>
                  </a:lnTo>
                  <a:lnTo>
                    <a:pt x="478" y="484"/>
                  </a:lnTo>
                  <a:lnTo>
                    <a:pt x="477" y="482"/>
                  </a:lnTo>
                  <a:lnTo>
                    <a:pt x="477" y="479"/>
                  </a:lnTo>
                  <a:lnTo>
                    <a:pt x="477" y="479"/>
                  </a:lnTo>
                  <a:lnTo>
                    <a:pt x="477" y="476"/>
                  </a:lnTo>
                  <a:lnTo>
                    <a:pt x="478" y="473"/>
                  </a:lnTo>
                  <a:lnTo>
                    <a:pt x="481" y="472"/>
                  </a:lnTo>
                  <a:lnTo>
                    <a:pt x="484" y="469"/>
                  </a:lnTo>
                  <a:lnTo>
                    <a:pt x="487" y="466"/>
                  </a:lnTo>
                  <a:lnTo>
                    <a:pt x="488" y="465"/>
                  </a:lnTo>
                  <a:lnTo>
                    <a:pt x="490" y="462"/>
                  </a:lnTo>
                  <a:lnTo>
                    <a:pt x="491" y="459"/>
                  </a:lnTo>
                  <a:lnTo>
                    <a:pt x="491" y="459"/>
                  </a:lnTo>
                  <a:lnTo>
                    <a:pt x="491" y="457"/>
                  </a:lnTo>
                  <a:lnTo>
                    <a:pt x="490" y="456"/>
                  </a:lnTo>
                  <a:lnTo>
                    <a:pt x="490" y="455"/>
                  </a:lnTo>
                  <a:lnTo>
                    <a:pt x="488" y="453"/>
                  </a:lnTo>
                  <a:lnTo>
                    <a:pt x="487" y="452"/>
                  </a:lnTo>
                  <a:lnTo>
                    <a:pt x="485" y="450"/>
                  </a:lnTo>
                  <a:lnTo>
                    <a:pt x="485" y="449"/>
                  </a:lnTo>
                  <a:lnTo>
                    <a:pt x="485" y="447"/>
                  </a:lnTo>
                  <a:lnTo>
                    <a:pt x="485" y="447"/>
                  </a:lnTo>
                  <a:lnTo>
                    <a:pt x="487" y="441"/>
                  </a:lnTo>
                  <a:lnTo>
                    <a:pt x="490" y="439"/>
                  </a:lnTo>
                  <a:lnTo>
                    <a:pt x="496" y="436"/>
                  </a:lnTo>
                  <a:lnTo>
                    <a:pt x="501" y="434"/>
                  </a:lnTo>
                  <a:lnTo>
                    <a:pt x="507" y="431"/>
                  </a:lnTo>
                  <a:lnTo>
                    <a:pt x="513" y="427"/>
                  </a:lnTo>
                  <a:lnTo>
                    <a:pt x="516" y="423"/>
                  </a:lnTo>
                  <a:lnTo>
                    <a:pt x="517" y="415"/>
                  </a:lnTo>
                  <a:lnTo>
                    <a:pt x="517" y="415"/>
                  </a:lnTo>
                  <a:lnTo>
                    <a:pt x="517" y="414"/>
                  </a:lnTo>
                  <a:lnTo>
                    <a:pt x="517" y="412"/>
                  </a:lnTo>
                  <a:lnTo>
                    <a:pt x="517" y="411"/>
                  </a:lnTo>
                  <a:lnTo>
                    <a:pt x="517" y="408"/>
                  </a:lnTo>
                  <a:lnTo>
                    <a:pt x="517" y="407"/>
                  </a:lnTo>
                  <a:lnTo>
                    <a:pt x="517" y="404"/>
                  </a:lnTo>
                  <a:lnTo>
                    <a:pt x="517" y="401"/>
                  </a:lnTo>
                  <a:lnTo>
                    <a:pt x="517" y="399"/>
                  </a:lnTo>
                  <a:lnTo>
                    <a:pt x="517" y="399"/>
                  </a:lnTo>
                  <a:lnTo>
                    <a:pt x="520" y="399"/>
                  </a:lnTo>
                  <a:lnTo>
                    <a:pt x="522" y="399"/>
                  </a:lnTo>
                  <a:lnTo>
                    <a:pt x="525" y="398"/>
                  </a:lnTo>
                  <a:lnTo>
                    <a:pt x="526" y="396"/>
                  </a:lnTo>
                  <a:lnTo>
                    <a:pt x="526" y="396"/>
                  </a:lnTo>
                  <a:lnTo>
                    <a:pt x="525" y="393"/>
                  </a:lnTo>
                  <a:lnTo>
                    <a:pt x="522" y="392"/>
                  </a:lnTo>
                  <a:lnTo>
                    <a:pt x="519" y="389"/>
                  </a:lnTo>
                  <a:lnTo>
                    <a:pt x="516" y="388"/>
                  </a:lnTo>
                  <a:lnTo>
                    <a:pt x="513" y="386"/>
                  </a:lnTo>
                  <a:lnTo>
                    <a:pt x="512" y="385"/>
                  </a:lnTo>
                  <a:lnTo>
                    <a:pt x="510" y="382"/>
                  </a:lnTo>
                  <a:lnTo>
                    <a:pt x="509" y="376"/>
                  </a:lnTo>
                  <a:lnTo>
                    <a:pt x="509" y="376"/>
                  </a:lnTo>
                  <a:lnTo>
                    <a:pt x="507" y="378"/>
                  </a:lnTo>
                  <a:lnTo>
                    <a:pt x="507" y="378"/>
                  </a:lnTo>
                  <a:lnTo>
                    <a:pt x="506" y="379"/>
                  </a:lnTo>
                  <a:lnTo>
                    <a:pt x="504" y="379"/>
                  </a:lnTo>
                  <a:lnTo>
                    <a:pt x="501" y="379"/>
                  </a:lnTo>
                  <a:lnTo>
                    <a:pt x="500" y="379"/>
                  </a:lnTo>
                  <a:lnTo>
                    <a:pt x="497" y="378"/>
                  </a:lnTo>
                  <a:lnTo>
                    <a:pt x="494" y="376"/>
                  </a:lnTo>
                  <a:lnTo>
                    <a:pt x="494" y="376"/>
                  </a:lnTo>
                  <a:lnTo>
                    <a:pt x="494" y="372"/>
                  </a:lnTo>
                  <a:lnTo>
                    <a:pt x="496" y="367"/>
                  </a:lnTo>
                  <a:lnTo>
                    <a:pt x="497" y="363"/>
                  </a:lnTo>
                  <a:lnTo>
                    <a:pt x="498" y="359"/>
                  </a:lnTo>
                  <a:lnTo>
                    <a:pt x="500" y="356"/>
                  </a:lnTo>
                  <a:lnTo>
                    <a:pt x="503" y="351"/>
                  </a:lnTo>
                  <a:lnTo>
                    <a:pt x="506" y="347"/>
                  </a:lnTo>
                  <a:lnTo>
                    <a:pt x="509" y="343"/>
                  </a:lnTo>
                  <a:lnTo>
                    <a:pt x="510" y="340"/>
                  </a:lnTo>
                  <a:lnTo>
                    <a:pt x="513" y="335"/>
                  </a:lnTo>
                  <a:lnTo>
                    <a:pt x="516" y="331"/>
                  </a:lnTo>
                  <a:lnTo>
                    <a:pt x="517" y="328"/>
                  </a:lnTo>
                  <a:lnTo>
                    <a:pt x="519" y="322"/>
                  </a:lnTo>
                  <a:lnTo>
                    <a:pt x="520" y="318"/>
                  </a:lnTo>
                  <a:lnTo>
                    <a:pt x="522" y="314"/>
                  </a:lnTo>
                  <a:lnTo>
                    <a:pt x="522" y="308"/>
                  </a:lnTo>
                  <a:lnTo>
                    <a:pt x="522" y="308"/>
                  </a:lnTo>
                  <a:lnTo>
                    <a:pt x="520" y="303"/>
                  </a:lnTo>
                  <a:lnTo>
                    <a:pt x="517" y="296"/>
                  </a:lnTo>
                  <a:lnTo>
                    <a:pt x="513" y="290"/>
                  </a:lnTo>
                  <a:lnTo>
                    <a:pt x="506" y="285"/>
                  </a:lnTo>
                  <a:lnTo>
                    <a:pt x="500" y="279"/>
                  </a:lnTo>
                  <a:lnTo>
                    <a:pt x="494" y="273"/>
                  </a:lnTo>
                  <a:lnTo>
                    <a:pt x="488" y="270"/>
                  </a:lnTo>
                  <a:lnTo>
                    <a:pt x="485" y="267"/>
                  </a:lnTo>
                  <a:lnTo>
                    <a:pt x="485" y="267"/>
                  </a:lnTo>
                  <a:lnTo>
                    <a:pt x="483" y="267"/>
                  </a:lnTo>
                  <a:lnTo>
                    <a:pt x="481" y="266"/>
                  </a:lnTo>
                  <a:lnTo>
                    <a:pt x="480" y="266"/>
                  </a:lnTo>
                  <a:lnTo>
                    <a:pt x="477" y="266"/>
                  </a:lnTo>
                  <a:lnTo>
                    <a:pt x="475" y="264"/>
                  </a:lnTo>
                  <a:lnTo>
                    <a:pt x="474" y="263"/>
                  </a:lnTo>
                  <a:lnTo>
                    <a:pt x="472" y="261"/>
                  </a:lnTo>
                  <a:lnTo>
                    <a:pt x="471" y="258"/>
                  </a:lnTo>
                  <a:lnTo>
                    <a:pt x="539" y="129"/>
                  </a:lnTo>
                  <a:lnTo>
                    <a:pt x="539" y="129"/>
                  </a:lnTo>
                  <a:lnTo>
                    <a:pt x="536" y="123"/>
                  </a:lnTo>
                  <a:lnTo>
                    <a:pt x="533" y="117"/>
                  </a:lnTo>
                  <a:lnTo>
                    <a:pt x="530" y="112"/>
                  </a:lnTo>
                  <a:lnTo>
                    <a:pt x="526" y="107"/>
                  </a:lnTo>
                  <a:lnTo>
                    <a:pt x="523" y="100"/>
                  </a:lnTo>
                  <a:lnTo>
                    <a:pt x="519" y="94"/>
                  </a:lnTo>
                  <a:lnTo>
                    <a:pt x="516" y="88"/>
                  </a:lnTo>
                  <a:lnTo>
                    <a:pt x="513" y="80"/>
                  </a:lnTo>
                  <a:lnTo>
                    <a:pt x="513" y="80"/>
                  </a:lnTo>
                  <a:lnTo>
                    <a:pt x="513" y="77"/>
                  </a:lnTo>
                  <a:lnTo>
                    <a:pt x="512" y="75"/>
                  </a:lnTo>
                  <a:lnTo>
                    <a:pt x="512" y="71"/>
                  </a:lnTo>
                  <a:lnTo>
                    <a:pt x="512" y="68"/>
                  </a:lnTo>
                  <a:lnTo>
                    <a:pt x="510" y="65"/>
                  </a:lnTo>
                  <a:lnTo>
                    <a:pt x="510" y="61"/>
                  </a:lnTo>
                  <a:lnTo>
                    <a:pt x="510" y="58"/>
                  </a:lnTo>
                  <a:lnTo>
                    <a:pt x="510" y="55"/>
                  </a:lnTo>
                  <a:lnTo>
                    <a:pt x="510" y="51"/>
                  </a:lnTo>
                  <a:lnTo>
                    <a:pt x="510" y="48"/>
                  </a:lnTo>
                  <a:lnTo>
                    <a:pt x="510" y="45"/>
                  </a:lnTo>
                  <a:lnTo>
                    <a:pt x="509" y="40"/>
                  </a:lnTo>
                  <a:lnTo>
                    <a:pt x="509" y="38"/>
                  </a:lnTo>
                  <a:lnTo>
                    <a:pt x="509" y="35"/>
                  </a:lnTo>
                  <a:lnTo>
                    <a:pt x="507" y="32"/>
                  </a:lnTo>
                  <a:lnTo>
                    <a:pt x="506" y="30"/>
                  </a:lnTo>
                  <a:lnTo>
                    <a:pt x="506" y="30"/>
                  </a:lnTo>
                  <a:lnTo>
                    <a:pt x="503" y="26"/>
                  </a:lnTo>
                  <a:lnTo>
                    <a:pt x="498" y="22"/>
                  </a:lnTo>
                  <a:lnTo>
                    <a:pt x="496" y="19"/>
                  </a:lnTo>
                  <a:lnTo>
                    <a:pt x="491" y="16"/>
                  </a:lnTo>
                  <a:lnTo>
                    <a:pt x="487" y="11"/>
                  </a:lnTo>
                  <a:lnTo>
                    <a:pt x="483" y="8"/>
                  </a:lnTo>
                  <a:lnTo>
                    <a:pt x="478" y="4"/>
                  </a:lnTo>
                  <a:lnTo>
                    <a:pt x="475" y="0"/>
                  </a:lnTo>
                  <a:lnTo>
                    <a:pt x="0" y="606"/>
                  </a:lnTo>
                  <a:lnTo>
                    <a:pt x="0" y="609"/>
                  </a:lnTo>
                  <a:lnTo>
                    <a:pt x="0" y="609"/>
                  </a:lnTo>
                  <a:lnTo>
                    <a:pt x="1" y="611"/>
                  </a:lnTo>
                  <a:lnTo>
                    <a:pt x="4" y="616"/>
                  </a:lnTo>
                  <a:lnTo>
                    <a:pt x="7" y="619"/>
                  </a:lnTo>
                  <a:lnTo>
                    <a:pt x="10" y="620"/>
                  </a:lnTo>
                  <a:lnTo>
                    <a:pt x="15" y="623"/>
                  </a:lnTo>
                  <a:lnTo>
                    <a:pt x="17" y="625"/>
                  </a:lnTo>
                  <a:lnTo>
                    <a:pt x="20" y="627"/>
                  </a:lnTo>
                  <a:lnTo>
                    <a:pt x="23" y="632"/>
                  </a:lnTo>
                  <a:lnTo>
                    <a:pt x="23" y="632"/>
                  </a:lnTo>
                  <a:lnTo>
                    <a:pt x="23" y="633"/>
                  </a:lnTo>
                  <a:lnTo>
                    <a:pt x="23" y="633"/>
                  </a:lnTo>
                  <a:lnTo>
                    <a:pt x="25" y="636"/>
                  </a:lnTo>
                  <a:lnTo>
                    <a:pt x="25" y="638"/>
                  </a:lnTo>
                  <a:lnTo>
                    <a:pt x="26" y="639"/>
                  </a:lnTo>
                  <a:lnTo>
                    <a:pt x="28" y="640"/>
                  </a:lnTo>
                  <a:lnTo>
                    <a:pt x="28" y="642"/>
                  </a:lnTo>
                  <a:lnTo>
                    <a:pt x="29" y="642"/>
                  </a:lnTo>
                  <a:lnTo>
                    <a:pt x="29" y="642"/>
                  </a:lnTo>
                  <a:lnTo>
                    <a:pt x="35" y="643"/>
                  </a:lnTo>
                  <a:lnTo>
                    <a:pt x="41" y="643"/>
                  </a:lnTo>
                  <a:lnTo>
                    <a:pt x="46" y="642"/>
                  </a:lnTo>
                  <a:lnTo>
                    <a:pt x="51" y="643"/>
                  </a:lnTo>
                  <a:lnTo>
                    <a:pt x="57" y="643"/>
                  </a:lnTo>
                  <a:lnTo>
                    <a:pt x="60" y="646"/>
                  </a:lnTo>
                  <a:lnTo>
                    <a:pt x="62" y="649"/>
                  </a:lnTo>
                  <a:lnTo>
                    <a:pt x="64" y="655"/>
                  </a:lnTo>
                  <a:lnTo>
                    <a:pt x="64" y="655"/>
                  </a:lnTo>
                  <a:lnTo>
                    <a:pt x="62" y="658"/>
                  </a:lnTo>
                  <a:lnTo>
                    <a:pt x="61" y="659"/>
                  </a:lnTo>
                  <a:lnTo>
                    <a:pt x="60" y="662"/>
                  </a:lnTo>
                  <a:lnTo>
                    <a:pt x="58" y="664"/>
                  </a:lnTo>
                  <a:lnTo>
                    <a:pt x="55" y="665"/>
                  </a:lnTo>
                  <a:lnTo>
                    <a:pt x="54" y="667"/>
                  </a:lnTo>
                  <a:lnTo>
                    <a:pt x="52" y="670"/>
                  </a:lnTo>
                  <a:lnTo>
                    <a:pt x="52" y="674"/>
                  </a:lnTo>
                  <a:lnTo>
                    <a:pt x="52" y="674"/>
                  </a:lnTo>
                  <a:lnTo>
                    <a:pt x="52" y="675"/>
                  </a:lnTo>
                  <a:lnTo>
                    <a:pt x="52" y="678"/>
                  </a:lnTo>
                  <a:lnTo>
                    <a:pt x="54" y="680"/>
                  </a:lnTo>
                  <a:lnTo>
                    <a:pt x="54" y="680"/>
                  </a:lnTo>
                  <a:lnTo>
                    <a:pt x="55" y="681"/>
                  </a:lnTo>
                  <a:lnTo>
                    <a:pt x="57" y="683"/>
                  </a:lnTo>
                  <a:lnTo>
                    <a:pt x="58" y="684"/>
                  </a:lnTo>
                  <a:lnTo>
                    <a:pt x="61" y="686"/>
                  </a:lnTo>
                  <a:lnTo>
                    <a:pt x="61" y="686"/>
                  </a:lnTo>
                  <a:lnTo>
                    <a:pt x="61" y="686"/>
                  </a:lnTo>
                  <a:lnTo>
                    <a:pt x="64" y="686"/>
                  </a:lnTo>
                  <a:lnTo>
                    <a:pt x="67" y="688"/>
                  </a:lnTo>
                  <a:lnTo>
                    <a:pt x="71" y="691"/>
                  </a:lnTo>
                  <a:lnTo>
                    <a:pt x="77" y="694"/>
                  </a:lnTo>
                  <a:lnTo>
                    <a:pt x="84" y="700"/>
                  </a:lnTo>
                  <a:lnTo>
                    <a:pt x="93" y="704"/>
                  </a:lnTo>
                  <a:lnTo>
                    <a:pt x="102" y="710"/>
                  </a:lnTo>
                  <a:lnTo>
                    <a:pt x="113" y="717"/>
                  </a:lnTo>
                  <a:lnTo>
                    <a:pt x="125" y="725"/>
                  </a:lnTo>
                  <a:lnTo>
                    <a:pt x="138" y="733"/>
                  </a:lnTo>
                  <a:lnTo>
                    <a:pt x="151" y="742"/>
                  </a:lnTo>
                  <a:lnTo>
                    <a:pt x="166" y="751"/>
                  </a:lnTo>
                  <a:lnTo>
                    <a:pt x="182" y="761"/>
                  </a:lnTo>
                  <a:lnTo>
                    <a:pt x="199" y="771"/>
                  </a:lnTo>
                  <a:lnTo>
                    <a:pt x="217" y="781"/>
                  </a:lnTo>
                  <a:lnTo>
                    <a:pt x="235" y="793"/>
                  </a:lnTo>
                  <a:lnTo>
                    <a:pt x="256" y="805"/>
                  </a:lnTo>
                  <a:lnTo>
                    <a:pt x="276" y="816"/>
                  </a:lnTo>
                  <a:lnTo>
                    <a:pt x="298" y="828"/>
                  </a:lnTo>
                  <a:lnTo>
                    <a:pt x="320" y="840"/>
                  </a:lnTo>
                  <a:lnTo>
                    <a:pt x="342" y="851"/>
                  </a:lnTo>
                  <a:lnTo>
                    <a:pt x="366" y="864"/>
                  </a:lnTo>
                  <a:lnTo>
                    <a:pt x="389" y="876"/>
                  </a:lnTo>
                  <a:lnTo>
                    <a:pt x="416" y="889"/>
                  </a:lnTo>
                  <a:lnTo>
                    <a:pt x="440" y="902"/>
                  </a:lnTo>
                  <a:lnTo>
                    <a:pt x="467" y="914"/>
                  </a:lnTo>
                  <a:lnTo>
                    <a:pt x="494" y="925"/>
                  </a:lnTo>
                  <a:lnTo>
                    <a:pt x="522" y="938"/>
                  </a:lnTo>
                  <a:lnTo>
                    <a:pt x="549" y="950"/>
                  </a:lnTo>
                  <a:lnTo>
                    <a:pt x="577" y="962"/>
                  </a:lnTo>
                  <a:lnTo>
                    <a:pt x="606" y="973"/>
                  </a:lnTo>
                  <a:lnTo>
                    <a:pt x="605" y="973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3787920" y="3592440"/>
              <a:ext cx="885600" cy="1409760"/>
            </a:xfrm>
            <a:custGeom>
              <a:avLst/>
              <a:gdLst/>
              <a:ahLst/>
              <a:rect l="l" t="t" r="r" b="b"/>
              <a:pathLst>
                <a:path w="558" h="888">
                  <a:moveTo>
                    <a:pt x="288" y="2"/>
                  </a:moveTo>
                  <a:lnTo>
                    <a:pt x="288" y="0"/>
                  </a:lnTo>
                  <a:lnTo>
                    <a:pt x="288" y="3"/>
                  </a:lnTo>
                  <a:lnTo>
                    <a:pt x="288" y="3"/>
                  </a:lnTo>
                  <a:lnTo>
                    <a:pt x="288" y="3"/>
                  </a:lnTo>
                  <a:lnTo>
                    <a:pt x="286" y="3"/>
                  </a:lnTo>
                  <a:lnTo>
                    <a:pt x="286" y="3"/>
                  </a:lnTo>
                  <a:lnTo>
                    <a:pt x="275" y="3"/>
                  </a:lnTo>
                  <a:lnTo>
                    <a:pt x="263" y="4"/>
                  </a:lnTo>
                  <a:lnTo>
                    <a:pt x="252" y="6"/>
                  </a:lnTo>
                  <a:lnTo>
                    <a:pt x="240" y="6"/>
                  </a:lnTo>
                  <a:lnTo>
                    <a:pt x="228" y="7"/>
                  </a:lnTo>
                  <a:lnTo>
                    <a:pt x="217" y="7"/>
                  </a:lnTo>
                  <a:lnTo>
                    <a:pt x="204" y="9"/>
                  </a:lnTo>
                  <a:lnTo>
                    <a:pt x="192" y="9"/>
                  </a:lnTo>
                  <a:lnTo>
                    <a:pt x="180" y="9"/>
                  </a:lnTo>
                  <a:lnTo>
                    <a:pt x="169" y="9"/>
                  </a:lnTo>
                  <a:lnTo>
                    <a:pt x="157" y="10"/>
                  </a:lnTo>
                  <a:lnTo>
                    <a:pt x="145" y="10"/>
                  </a:lnTo>
                  <a:lnTo>
                    <a:pt x="134" y="10"/>
                  </a:lnTo>
                  <a:lnTo>
                    <a:pt x="122" y="10"/>
                  </a:lnTo>
                  <a:lnTo>
                    <a:pt x="112" y="10"/>
                  </a:lnTo>
                  <a:lnTo>
                    <a:pt x="102" y="10"/>
                  </a:lnTo>
                  <a:lnTo>
                    <a:pt x="90" y="10"/>
                  </a:lnTo>
                  <a:lnTo>
                    <a:pt x="81" y="12"/>
                  </a:lnTo>
                  <a:lnTo>
                    <a:pt x="71" y="12"/>
                  </a:lnTo>
                  <a:lnTo>
                    <a:pt x="63" y="10"/>
                  </a:lnTo>
                  <a:lnTo>
                    <a:pt x="54" y="10"/>
                  </a:lnTo>
                  <a:lnTo>
                    <a:pt x="47" y="10"/>
                  </a:lnTo>
                  <a:lnTo>
                    <a:pt x="39" y="10"/>
                  </a:lnTo>
                  <a:lnTo>
                    <a:pt x="32" y="10"/>
                  </a:lnTo>
                  <a:lnTo>
                    <a:pt x="26" y="10"/>
                  </a:lnTo>
                  <a:lnTo>
                    <a:pt x="20" y="10"/>
                  </a:lnTo>
                  <a:lnTo>
                    <a:pt x="16" y="10"/>
                  </a:lnTo>
                  <a:lnTo>
                    <a:pt x="13" y="10"/>
                  </a:lnTo>
                  <a:lnTo>
                    <a:pt x="9" y="10"/>
                  </a:lnTo>
                  <a:lnTo>
                    <a:pt x="7" y="1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0" y="408"/>
                  </a:lnTo>
                  <a:lnTo>
                    <a:pt x="20" y="886"/>
                  </a:lnTo>
                  <a:lnTo>
                    <a:pt x="32" y="886"/>
                  </a:lnTo>
                  <a:lnTo>
                    <a:pt x="44" y="886"/>
                  </a:lnTo>
                  <a:lnTo>
                    <a:pt x="57" y="888"/>
                  </a:lnTo>
                  <a:lnTo>
                    <a:pt x="68" y="888"/>
                  </a:lnTo>
                  <a:lnTo>
                    <a:pt x="81" y="888"/>
                  </a:lnTo>
                  <a:lnTo>
                    <a:pt x="95" y="888"/>
                  </a:lnTo>
                  <a:lnTo>
                    <a:pt x="108" y="888"/>
                  </a:lnTo>
                  <a:lnTo>
                    <a:pt x="121" y="886"/>
                  </a:lnTo>
                  <a:lnTo>
                    <a:pt x="134" y="886"/>
                  </a:lnTo>
                  <a:lnTo>
                    <a:pt x="147" y="886"/>
                  </a:lnTo>
                  <a:lnTo>
                    <a:pt x="161" y="886"/>
                  </a:lnTo>
                  <a:lnTo>
                    <a:pt x="174" y="886"/>
                  </a:lnTo>
                  <a:lnTo>
                    <a:pt x="188" y="886"/>
                  </a:lnTo>
                  <a:lnTo>
                    <a:pt x="199" y="885"/>
                  </a:lnTo>
                  <a:lnTo>
                    <a:pt x="212" y="885"/>
                  </a:lnTo>
                  <a:lnTo>
                    <a:pt x="224" y="885"/>
                  </a:lnTo>
                  <a:lnTo>
                    <a:pt x="236" y="883"/>
                  </a:lnTo>
                  <a:lnTo>
                    <a:pt x="247" y="883"/>
                  </a:lnTo>
                  <a:lnTo>
                    <a:pt x="259" y="883"/>
                  </a:lnTo>
                  <a:lnTo>
                    <a:pt x="269" y="882"/>
                  </a:lnTo>
                  <a:lnTo>
                    <a:pt x="278" y="882"/>
                  </a:lnTo>
                  <a:lnTo>
                    <a:pt x="288" y="882"/>
                  </a:lnTo>
                  <a:lnTo>
                    <a:pt x="297" y="882"/>
                  </a:lnTo>
                  <a:lnTo>
                    <a:pt x="304" y="881"/>
                  </a:lnTo>
                  <a:lnTo>
                    <a:pt x="311" y="881"/>
                  </a:lnTo>
                  <a:lnTo>
                    <a:pt x="318" y="881"/>
                  </a:lnTo>
                  <a:lnTo>
                    <a:pt x="323" y="879"/>
                  </a:lnTo>
                  <a:lnTo>
                    <a:pt x="329" y="879"/>
                  </a:lnTo>
                  <a:lnTo>
                    <a:pt x="331" y="879"/>
                  </a:lnTo>
                  <a:lnTo>
                    <a:pt x="334" y="879"/>
                  </a:lnTo>
                  <a:lnTo>
                    <a:pt x="336" y="879"/>
                  </a:lnTo>
                  <a:lnTo>
                    <a:pt x="336" y="879"/>
                  </a:lnTo>
                  <a:lnTo>
                    <a:pt x="333" y="847"/>
                  </a:lnTo>
                  <a:lnTo>
                    <a:pt x="317" y="574"/>
                  </a:lnTo>
                  <a:lnTo>
                    <a:pt x="317" y="574"/>
                  </a:lnTo>
                  <a:lnTo>
                    <a:pt x="318" y="573"/>
                  </a:lnTo>
                  <a:lnTo>
                    <a:pt x="321" y="570"/>
                  </a:lnTo>
                  <a:lnTo>
                    <a:pt x="323" y="567"/>
                  </a:lnTo>
                  <a:lnTo>
                    <a:pt x="326" y="562"/>
                  </a:lnTo>
                  <a:lnTo>
                    <a:pt x="330" y="558"/>
                  </a:lnTo>
                  <a:lnTo>
                    <a:pt x="334" y="552"/>
                  </a:lnTo>
                  <a:lnTo>
                    <a:pt x="340" y="546"/>
                  </a:lnTo>
                  <a:lnTo>
                    <a:pt x="346" y="539"/>
                  </a:lnTo>
                  <a:lnTo>
                    <a:pt x="352" y="530"/>
                  </a:lnTo>
                  <a:lnTo>
                    <a:pt x="359" y="523"/>
                  </a:lnTo>
                  <a:lnTo>
                    <a:pt x="365" y="513"/>
                  </a:lnTo>
                  <a:lnTo>
                    <a:pt x="374" y="503"/>
                  </a:lnTo>
                  <a:lnTo>
                    <a:pt x="381" y="493"/>
                  </a:lnTo>
                  <a:lnTo>
                    <a:pt x="390" y="481"/>
                  </a:lnTo>
                  <a:lnTo>
                    <a:pt x="398" y="469"/>
                  </a:lnTo>
                  <a:lnTo>
                    <a:pt x="407" y="458"/>
                  </a:lnTo>
                  <a:lnTo>
                    <a:pt x="416" y="445"/>
                  </a:lnTo>
                  <a:lnTo>
                    <a:pt x="426" y="432"/>
                  </a:lnTo>
                  <a:lnTo>
                    <a:pt x="436" y="417"/>
                  </a:lnTo>
                  <a:lnTo>
                    <a:pt x="445" y="403"/>
                  </a:lnTo>
                  <a:lnTo>
                    <a:pt x="455" y="388"/>
                  </a:lnTo>
                  <a:lnTo>
                    <a:pt x="465" y="374"/>
                  </a:lnTo>
                  <a:lnTo>
                    <a:pt x="475" y="358"/>
                  </a:lnTo>
                  <a:lnTo>
                    <a:pt x="486" y="342"/>
                  </a:lnTo>
                  <a:lnTo>
                    <a:pt x="497" y="326"/>
                  </a:lnTo>
                  <a:lnTo>
                    <a:pt x="507" y="308"/>
                  </a:lnTo>
                  <a:lnTo>
                    <a:pt x="517" y="292"/>
                  </a:lnTo>
                  <a:lnTo>
                    <a:pt x="528" y="275"/>
                  </a:lnTo>
                  <a:lnTo>
                    <a:pt x="538" y="257"/>
                  </a:lnTo>
                  <a:lnTo>
                    <a:pt x="548" y="240"/>
                  </a:lnTo>
                  <a:lnTo>
                    <a:pt x="558" y="221"/>
                  </a:lnTo>
                  <a:lnTo>
                    <a:pt x="555" y="221"/>
                  </a:lnTo>
                  <a:lnTo>
                    <a:pt x="552" y="221"/>
                  </a:lnTo>
                  <a:lnTo>
                    <a:pt x="548" y="220"/>
                  </a:lnTo>
                  <a:lnTo>
                    <a:pt x="545" y="220"/>
                  </a:lnTo>
                  <a:lnTo>
                    <a:pt x="542" y="220"/>
                  </a:lnTo>
                  <a:lnTo>
                    <a:pt x="539" y="220"/>
                  </a:lnTo>
                  <a:lnTo>
                    <a:pt x="536" y="220"/>
                  </a:lnTo>
                  <a:lnTo>
                    <a:pt x="533" y="220"/>
                  </a:lnTo>
                  <a:lnTo>
                    <a:pt x="529" y="220"/>
                  </a:lnTo>
                  <a:lnTo>
                    <a:pt x="526" y="220"/>
                  </a:lnTo>
                  <a:lnTo>
                    <a:pt x="523" y="220"/>
                  </a:lnTo>
                  <a:lnTo>
                    <a:pt x="520" y="220"/>
                  </a:lnTo>
                  <a:lnTo>
                    <a:pt x="517" y="218"/>
                  </a:lnTo>
                  <a:lnTo>
                    <a:pt x="515" y="218"/>
                  </a:lnTo>
                  <a:lnTo>
                    <a:pt x="512" y="218"/>
                  </a:lnTo>
                  <a:lnTo>
                    <a:pt x="507" y="217"/>
                  </a:lnTo>
                  <a:lnTo>
                    <a:pt x="504" y="215"/>
                  </a:lnTo>
                  <a:lnTo>
                    <a:pt x="501" y="212"/>
                  </a:lnTo>
                  <a:lnTo>
                    <a:pt x="497" y="211"/>
                  </a:lnTo>
                  <a:lnTo>
                    <a:pt x="493" y="208"/>
                  </a:lnTo>
                  <a:lnTo>
                    <a:pt x="488" y="205"/>
                  </a:lnTo>
                  <a:lnTo>
                    <a:pt x="484" y="204"/>
                  </a:lnTo>
                  <a:lnTo>
                    <a:pt x="478" y="202"/>
                  </a:lnTo>
                  <a:lnTo>
                    <a:pt x="472" y="202"/>
                  </a:lnTo>
                  <a:lnTo>
                    <a:pt x="468" y="202"/>
                  </a:lnTo>
                  <a:lnTo>
                    <a:pt x="464" y="202"/>
                  </a:lnTo>
                  <a:lnTo>
                    <a:pt x="459" y="202"/>
                  </a:lnTo>
                  <a:lnTo>
                    <a:pt x="455" y="204"/>
                  </a:lnTo>
                  <a:lnTo>
                    <a:pt x="451" y="205"/>
                  </a:lnTo>
                  <a:lnTo>
                    <a:pt x="448" y="206"/>
                  </a:lnTo>
                  <a:lnTo>
                    <a:pt x="443" y="208"/>
                  </a:lnTo>
                  <a:lnTo>
                    <a:pt x="440" y="209"/>
                  </a:lnTo>
                  <a:lnTo>
                    <a:pt x="438" y="212"/>
                  </a:lnTo>
                  <a:lnTo>
                    <a:pt x="433" y="214"/>
                  </a:lnTo>
                  <a:lnTo>
                    <a:pt x="430" y="217"/>
                  </a:lnTo>
                  <a:lnTo>
                    <a:pt x="427" y="218"/>
                  </a:lnTo>
                  <a:lnTo>
                    <a:pt x="424" y="221"/>
                  </a:lnTo>
                  <a:lnTo>
                    <a:pt x="420" y="222"/>
                  </a:lnTo>
                  <a:lnTo>
                    <a:pt x="417" y="225"/>
                  </a:lnTo>
                  <a:lnTo>
                    <a:pt x="413" y="227"/>
                  </a:lnTo>
                  <a:lnTo>
                    <a:pt x="403" y="227"/>
                  </a:lnTo>
                  <a:lnTo>
                    <a:pt x="403" y="217"/>
                  </a:lnTo>
                  <a:lnTo>
                    <a:pt x="403" y="206"/>
                  </a:lnTo>
                  <a:lnTo>
                    <a:pt x="400" y="198"/>
                  </a:lnTo>
                  <a:lnTo>
                    <a:pt x="398" y="189"/>
                  </a:lnTo>
                  <a:lnTo>
                    <a:pt x="395" y="182"/>
                  </a:lnTo>
                  <a:lnTo>
                    <a:pt x="392" y="174"/>
                  </a:lnTo>
                  <a:lnTo>
                    <a:pt x="390" y="167"/>
                  </a:lnTo>
                  <a:lnTo>
                    <a:pt x="387" y="160"/>
                  </a:lnTo>
                  <a:lnTo>
                    <a:pt x="384" y="153"/>
                  </a:lnTo>
                  <a:lnTo>
                    <a:pt x="379" y="145"/>
                  </a:lnTo>
                  <a:lnTo>
                    <a:pt x="377" y="138"/>
                  </a:lnTo>
                  <a:lnTo>
                    <a:pt x="374" y="132"/>
                  </a:lnTo>
                  <a:lnTo>
                    <a:pt x="369" y="124"/>
                  </a:lnTo>
                  <a:lnTo>
                    <a:pt x="366" y="116"/>
                  </a:lnTo>
                  <a:lnTo>
                    <a:pt x="363" y="109"/>
                  </a:lnTo>
                  <a:lnTo>
                    <a:pt x="362" y="100"/>
                  </a:lnTo>
                  <a:lnTo>
                    <a:pt x="356" y="97"/>
                  </a:lnTo>
                  <a:lnTo>
                    <a:pt x="352" y="96"/>
                  </a:lnTo>
                  <a:lnTo>
                    <a:pt x="346" y="96"/>
                  </a:lnTo>
                  <a:lnTo>
                    <a:pt x="342" y="96"/>
                  </a:lnTo>
                  <a:lnTo>
                    <a:pt x="336" y="97"/>
                  </a:lnTo>
                  <a:lnTo>
                    <a:pt x="329" y="99"/>
                  </a:lnTo>
                  <a:lnTo>
                    <a:pt x="323" y="99"/>
                  </a:lnTo>
                  <a:lnTo>
                    <a:pt x="315" y="100"/>
                  </a:lnTo>
                  <a:lnTo>
                    <a:pt x="313" y="99"/>
                  </a:lnTo>
                  <a:lnTo>
                    <a:pt x="310" y="97"/>
                  </a:lnTo>
                  <a:lnTo>
                    <a:pt x="307" y="95"/>
                  </a:lnTo>
                  <a:lnTo>
                    <a:pt x="302" y="92"/>
                  </a:lnTo>
                  <a:lnTo>
                    <a:pt x="298" y="90"/>
                  </a:lnTo>
                  <a:lnTo>
                    <a:pt x="295" y="87"/>
                  </a:lnTo>
                  <a:lnTo>
                    <a:pt x="292" y="86"/>
                  </a:lnTo>
                  <a:lnTo>
                    <a:pt x="292" y="84"/>
                  </a:lnTo>
                  <a:lnTo>
                    <a:pt x="292" y="83"/>
                  </a:lnTo>
                  <a:lnTo>
                    <a:pt x="292" y="80"/>
                  </a:lnTo>
                  <a:lnTo>
                    <a:pt x="292" y="77"/>
                  </a:lnTo>
                  <a:lnTo>
                    <a:pt x="292" y="74"/>
                  </a:lnTo>
                  <a:lnTo>
                    <a:pt x="292" y="73"/>
                  </a:lnTo>
                  <a:lnTo>
                    <a:pt x="292" y="68"/>
                  </a:lnTo>
                  <a:lnTo>
                    <a:pt x="292" y="66"/>
                  </a:lnTo>
                  <a:lnTo>
                    <a:pt x="292" y="61"/>
                  </a:lnTo>
                  <a:lnTo>
                    <a:pt x="291" y="54"/>
                  </a:lnTo>
                  <a:lnTo>
                    <a:pt x="291" y="50"/>
                  </a:lnTo>
                  <a:lnTo>
                    <a:pt x="289" y="44"/>
                  </a:lnTo>
                  <a:lnTo>
                    <a:pt x="289" y="39"/>
                  </a:lnTo>
                  <a:lnTo>
                    <a:pt x="288" y="35"/>
                  </a:lnTo>
                  <a:lnTo>
                    <a:pt x="286" y="29"/>
                  </a:lnTo>
                  <a:lnTo>
                    <a:pt x="286" y="25"/>
                  </a:lnTo>
                  <a:lnTo>
                    <a:pt x="285" y="19"/>
                  </a:lnTo>
                  <a:lnTo>
                    <a:pt x="285" y="19"/>
                  </a:lnTo>
                  <a:lnTo>
                    <a:pt x="285" y="16"/>
                  </a:lnTo>
                  <a:lnTo>
                    <a:pt x="285" y="15"/>
                  </a:lnTo>
                  <a:lnTo>
                    <a:pt x="285" y="12"/>
                  </a:lnTo>
                  <a:lnTo>
                    <a:pt x="285" y="9"/>
                  </a:lnTo>
                  <a:lnTo>
                    <a:pt x="285" y="7"/>
                  </a:lnTo>
                  <a:lnTo>
                    <a:pt x="285" y="4"/>
                  </a:lnTo>
                  <a:lnTo>
                    <a:pt x="285" y="3"/>
                  </a:lnTo>
                  <a:lnTo>
                    <a:pt x="288" y="2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3787920" y="3592440"/>
              <a:ext cx="885600" cy="1409760"/>
            </a:xfrm>
            <a:custGeom>
              <a:avLst/>
              <a:gdLst/>
              <a:ahLst/>
              <a:rect l="l" t="t" r="r" b="b"/>
              <a:pathLst>
                <a:path w="558" h="888">
                  <a:moveTo>
                    <a:pt x="288" y="2"/>
                  </a:moveTo>
                  <a:lnTo>
                    <a:pt x="288" y="0"/>
                  </a:lnTo>
                  <a:lnTo>
                    <a:pt x="288" y="3"/>
                  </a:lnTo>
                  <a:lnTo>
                    <a:pt x="288" y="3"/>
                  </a:lnTo>
                  <a:lnTo>
                    <a:pt x="288" y="3"/>
                  </a:lnTo>
                  <a:lnTo>
                    <a:pt x="288" y="3"/>
                  </a:lnTo>
                  <a:lnTo>
                    <a:pt x="286" y="3"/>
                  </a:lnTo>
                  <a:lnTo>
                    <a:pt x="286" y="3"/>
                  </a:lnTo>
                  <a:lnTo>
                    <a:pt x="286" y="3"/>
                  </a:lnTo>
                  <a:lnTo>
                    <a:pt x="275" y="3"/>
                  </a:lnTo>
                  <a:lnTo>
                    <a:pt x="263" y="4"/>
                  </a:lnTo>
                  <a:lnTo>
                    <a:pt x="252" y="6"/>
                  </a:lnTo>
                  <a:lnTo>
                    <a:pt x="240" y="6"/>
                  </a:lnTo>
                  <a:lnTo>
                    <a:pt x="228" y="7"/>
                  </a:lnTo>
                  <a:lnTo>
                    <a:pt x="217" y="7"/>
                  </a:lnTo>
                  <a:lnTo>
                    <a:pt x="204" y="9"/>
                  </a:lnTo>
                  <a:lnTo>
                    <a:pt x="192" y="9"/>
                  </a:lnTo>
                  <a:lnTo>
                    <a:pt x="180" y="9"/>
                  </a:lnTo>
                  <a:lnTo>
                    <a:pt x="169" y="9"/>
                  </a:lnTo>
                  <a:lnTo>
                    <a:pt x="157" y="10"/>
                  </a:lnTo>
                  <a:lnTo>
                    <a:pt x="145" y="10"/>
                  </a:lnTo>
                  <a:lnTo>
                    <a:pt x="134" y="10"/>
                  </a:lnTo>
                  <a:lnTo>
                    <a:pt x="122" y="10"/>
                  </a:lnTo>
                  <a:lnTo>
                    <a:pt x="112" y="10"/>
                  </a:lnTo>
                  <a:lnTo>
                    <a:pt x="102" y="10"/>
                  </a:lnTo>
                  <a:lnTo>
                    <a:pt x="90" y="10"/>
                  </a:lnTo>
                  <a:lnTo>
                    <a:pt x="81" y="12"/>
                  </a:lnTo>
                  <a:lnTo>
                    <a:pt x="71" y="12"/>
                  </a:lnTo>
                  <a:lnTo>
                    <a:pt x="63" y="10"/>
                  </a:lnTo>
                  <a:lnTo>
                    <a:pt x="54" y="10"/>
                  </a:lnTo>
                  <a:lnTo>
                    <a:pt x="47" y="10"/>
                  </a:lnTo>
                  <a:lnTo>
                    <a:pt x="39" y="10"/>
                  </a:lnTo>
                  <a:lnTo>
                    <a:pt x="32" y="10"/>
                  </a:lnTo>
                  <a:lnTo>
                    <a:pt x="26" y="10"/>
                  </a:lnTo>
                  <a:lnTo>
                    <a:pt x="20" y="10"/>
                  </a:lnTo>
                  <a:lnTo>
                    <a:pt x="16" y="10"/>
                  </a:lnTo>
                  <a:lnTo>
                    <a:pt x="13" y="10"/>
                  </a:lnTo>
                  <a:lnTo>
                    <a:pt x="9" y="10"/>
                  </a:lnTo>
                  <a:lnTo>
                    <a:pt x="7" y="1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0" y="408"/>
                  </a:lnTo>
                  <a:lnTo>
                    <a:pt x="20" y="886"/>
                  </a:lnTo>
                  <a:lnTo>
                    <a:pt x="20" y="886"/>
                  </a:lnTo>
                  <a:lnTo>
                    <a:pt x="32" y="886"/>
                  </a:lnTo>
                  <a:lnTo>
                    <a:pt x="44" y="886"/>
                  </a:lnTo>
                  <a:lnTo>
                    <a:pt x="57" y="888"/>
                  </a:lnTo>
                  <a:lnTo>
                    <a:pt x="68" y="888"/>
                  </a:lnTo>
                  <a:lnTo>
                    <a:pt x="81" y="888"/>
                  </a:lnTo>
                  <a:lnTo>
                    <a:pt x="95" y="888"/>
                  </a:lnTo>
                  <a:lnTo>
                    <a:pt x="108" y="888"/>
                  </a:lnTo>
                  <a:lnTo>
                    <a:pt x="121" y="886"/>
                  </a:lnTo>
                  <a:lnTo>
                    <a:pt x="134" y="886"/>
                  </a:lnTo>
                  <a:lnTo>
                    <a:pt x="147" y="886"/>
                  </a:lnTo>
                  <a:lnTo>
                    <a:pt x="161" y="886"/>
                  </a:lnTo>
                  <a:lnTo>
                    <a:pt x="174" y="886"/>
                  </a:lnTo>
                  <a:lnTo>
                    <a:pt x="188" y="886"/>
                  </a:lnTo>
                  <a:lnTo>
                    <a:pt x="199" y="885"/>
                  </a:lnTo>
                  <a:lnTo>
                    <a:pt x="212" y="885"/>
                  </a:lnTo>
                  <a:lnTo>
                    <a:pt x="224" y="885"/>
                  </a:lnTo>
                  <a:lnTo>
                    <a:pt x="236" y="883"/>
                  </a:lnTo>
                  <a:lnTo>
                    <a:pt x="247" y="883"/>
                  </a:lnTo>
                  <a:lnTo>
                    <a:pt x="259" y="883"/>
                  </a:lnTo>
                  <a:lnTo>
                    <a:pt x="269" y="882"/>
                  </a:lnTo>
                  <a:lnTo>
                    <a:pt x="278" y="882"/>
                  </a:lnTo>
                  <a:lnTo>
                    <a:pt x="288" y="882"/>
                  </a:lnTo>
                  <a:lnTo>
                    <a:pt x="297" y="882"/>
                  </a:lnTo>
                  <a:lnTo>
                    <a:pt x="304" y="881"/>
                  </a:lnTo>
                  <a:lnTo>
                    <a:pt x="311" y="881"/>
                  </a:lnTo>
                  <a:lnTo>
                    <a:pt x="318" y="881"/>
                  </a:lnTo>
                  <a:lnTo>
                    <a:pt x="323" y="879"/>
                  </a:lnTo>
                  <a:lnTo>
                    <a:pt x="329" y="879"/>
                  </a:lnTo>
                  <a:lnTo>
                    <a:pt x="331" y="879"/>
                  </a:lnTo>
                  <a:lnTo>
                    <a:pt x="334" y="879"/>
                  </a:lnTo>
                  <a:lnTo>
                    <a:pt x="336" y="879"/>
                  </a:lnTo>
                  <a:lnTo>
                    <a:pt x="336" y="879"/>
                  </a:lnTo>
                  <a:lnTo>
                    <a:pt x="333" y="847"/>
                  </a:lnTo>
                  <a:lnTo>
                    <a:pt x="317" y="574"/>
                  </a:lnTo>
                  <a:lnTo>
                    <a:pt x="317" y="574"/>
                  </a:lnTo>
                  <a:lnTo>
                    <a:pt x="317" y="574"/>
                  </a:lnTo>
                  <a:lnTo>
                    <a:pt x="318" y="573"/>
                  </a:lnTo>
                  <a:lnTo>
                    <a:pt x="321" y="570"/>
                  </a:lnTo>
                  <a:lnTo>
                    <a:pt x="323" y="567"/>
                  </a:lnTo>
                  <a:lnTo>
                    <a:pt x="326" y="562"/>
                  </a:lnTo>
                  <a:lnTo>
                    <a:pt x="330" y="558"/>
                  </a:lnTo>
                  <a:lnTo>
                    <a:pt x="334" y="552"/>
                  </a:lnTo>
                  <a:lnTo>
                    <a:pt x="340" y="546"/>
                  </a:lnTo>
                  <a:lnTo>
                    <a:pt x="346" y="539"/>
                  </a:lnTo>
                  <a:lnTo>
                    <a:pt x="352" y="530"/>
                  </a:lnTo>
                  <a:lnTo>
                    <a:pt x="359" y="523"/>
                  </a:lnTo>
                  <a:lnTo>
                    <a:pt x="365" y="513"/>
                  </a:lnTo>
                  <a:lnTo>
                    <a:pt x="374" y="503"/>
                  </a:lnTo>
                  <a:lnTo>
                    <a:pt x="381" y="493"/>
                  </a:lnTo>
                  <a:lnTo>
                    <a:pt x="390" y="481"/>
                  </a:lnTo>
                  <a:lnTo>
                    <a:pt x="398" y="469"/>
                  </a:lnTo>
                  <a:lnTo>
                    <a:pt x="407" y="458"/>
                  </a:lnTo>
                  <a:lnTo>
                    <a:pt x="416" y="445"/>
                  </a:lnTo>
                  <a:lnTo>
                    <a:pt x="426" y="432"/>
                  </a:lnTo>
                  <a:lnTo>
                    <a:pt x="436" y="417"/>
                  </a:lnTo>
                  <a:lnTo>
                    <a:pt x="445" y="403"/>
                  </a:lnTo>
                  <a:lnTo>
                    <a:pt x="455" y="388"/>
                  </a:lnTo>
                  <a:lnTo>
                    <a:pt x="465" y="374"/>
                  </a:lnTo>
                  <a:lnTo>
                    <a:pt x="475" y="358"/>
                  </a:lnTo>
                  <a:lnTo>
                    <a:pt x="486" y="342"/>
                  </a:lnTo>
                  <a:lnTo>
                    <a:pt x="497" y="326"/>
                  </a:lnTo>
                  <a:lnTo>
                    <a:pt x="507" y="308"/>
                  </a:lnTo>
                  <a:lnTo>
                    <a:pt x="517" y="292"/>
                  </a:lnTo>
                  <a:lnTo>
                    <a:pt x="528" y="275"/>
                  </a:lnTo>
                  <a:lnTo>
                    <a:pt x="538" y="257"/>
                  </a:lnTo>
                  <a:lnTo>
                    <a:pt x="548" y="240"/>
                  </a:lnTo>
                  <a:lnTo>
                    <a:pt x="558" y="221"/>
                  </a:lnTo>
                  <a:lnTo>
                    <a:pt x="558" y="221"/>
                  </a:lnTo>
                  <a:lnTo>
                    <a:pt x="555" y="221"/>
                  </a:lnTo>
                  <a:lnTo>
                    <a:pt x="552" y="221"/>
                  </a:lnTo>
                  <a:lnTo>
                    <a:pt x="548" y="220"/>
                  </a:lnTo>
                  <a:lnTo>
                    <a:pt x="545" y="220"/>
                  </a:lnTo>
                  <a:lnTo>
                    <a:pt x="542" y="220"/>
                  </a:lnTo>
                  <a:lnTo>
                    <a:pt x="539" y="220"/>
                  </a:lnTo>
                  <a:lnTo>
                    <a:pt x="536" y="220"/>
                  </a:lnTo>
                  <a:lnTo>
                    <a:pt x="533" y="220"/>
                  </a:lnTo>
                  <a:lnTo>
                    <a:pt x="529" y="220"/>
                  </a:lnTo>
                  <a:lnTo>
                    <a:pt x="526" y="220"/>
                  </a:lnTo>
                  <a:lnTo>
                    <a:pt x="523" y="220"/>
                  </a:lnTo>
                  <a:lnTo>
                    <a:pt x="520" y="220"/>
                  </a:lnTo>
                  <a:lnTo>
                    <a:pt x="517" y="218"/>
                  </a:lnTo>
                  <a:lnTo>
                    <a:pt x="515" y="218"/>
                  </a:lnTo>
                  <a:lnTo>
                    <a:pt x="512" y="218"/>
                  </a:lnTo>
                  <a:lnTo>
                    <a:pt x="507" y="217"/>
                  </a:lnTo>
                  <a:lnTo>
                    <a:pt x="507" y="217"/>
                  </a:lnTo>
                  <a:lnTo>
                    <a:pt x="504" y="215"/>
                  </a:lnTo>
                  <a:lnTo>
                    <a:pt x="501" y="212"/>
                  </a:lnTo>
                  <a:lnTo>
                    <a:pt x="497" y="211"/>
                  </a:lnTo>
                  <a:lnTo>
                    <a:pt x="493" y="208"/>
                  </a:lnTo>
                  <a:lnTo>
                    <a:pt x="488" y="205"/>
                  </a:lnTo>
                  <a:lnTo>
                    <a:pt x="484" y="204"/>
                  </a:lnTo>
                  <a:lnTo>
                    <a:pt x="478" y="202"/>
                  </a:lnTo>
                  <a:lnTo>
                    <a:pt x="472" y="202"/>
                  </a:lnTo>
                  <a:lnTo>
                    <a:pt x="472" y="202"/>
                  </a:lnTo>
                  <a:lnTo>
                    <a:pt x="468" y="202"/>
                  </a:lnTo>
                  <a:lnTo>
                    <a:pt x="464" y="202"/>
                  </a:lnTo>
                  <a:lnTo>
                    <a:pt x="459" y="202"/>
                  </a:lnTo>
                  <a:lnTo>
                    <a:pt x="455" y="204"/>
                  </a:lnTo>
                  <a:lnTo>
                    <a:pt x="451" y="205"/>
                  </a:lnTo>
                  <a:lnTo>
                    <a:pt x="448" y="206"/>
                  </a:lnTo>
                  <a:lnTo>
                    <a:pt x="443" y="208"/>
                  </a:lnTo>
                  <a:lnTo>
                    <a:pt x="440" y="209"/>
                  </a:lnTo>
                  <a:lnTo>
                    <a:pt x="438" y="212"/>
                  </a:lnTo>
                  <a:lnTo>
                    <a:pt x="433" y="214"/>
                  </a:lnTo>
                  <a:lnTo>
                    <a:pt x="430" y="217"/>
                  </a:lnTo>
                  <a:lnTo>
                    <a:pt x="427" y="218"/>
                  </a:lnTo>
                  <a:lnTo>
                    <a:pt x="424" y="221"/>
                  </a:lnTo>
                  <a:lnTo>
                    <a:pt x="420" y="222"/>
                  </a:lnTo>
                  <a:lnTo>
                    <a:pt x="417" y="225"/>
                  </a:lnTo>
                  <a:lnTo>
                    <a:pt x="413" y="227"/>
                  </a:lnTo>
                  <a:lnTo>
                    <a:pt x="403" y="227"/>
                  </a:lnTo>
                  <a:lnTo>
                    <a:pt x="403" y="227"/>
                  </a:lnTo>
                  <a:lnTo>
                    <a:pt x="403" y="217"/>
                  </a:lnTo>
                  <a:lnTo>
                    <a:pt x="403" y="206"/>
                  </a:lnTo>
                  <a:lnTo>
                    <a:pt x="400" y="198"/>
                  </a:lnTo>
                  <a:lnTo>
                    <a:pt x="398" y="189"/>
                  </a:lnTo>
                  <a:lnTo>
                    <a:pt x="395" y="182"/>
                  </a:lnTo>
                  <a:lnTo>
                    <a:pt x="392" y="174"/>
                  </a:lnTo>
                  <a:lnTo>
                    <a:pt x="390" y="167"/>
                  </a:lnTo>
                  <a:lnTo>
                    <a:pt x="387" y="160"/>
                  </a:lnTo>
                  <a:lnTo>
                    <a:pt x="384" y="153"/>
                  </a:lnTo>
                  <a:lnTo>
                    <a:pt x="379" y="145"/>
                  </a:lnTo>
                  <a:lnTo>
                    <a:pt x="377" y="138"/>
                  </a:lnTo>
                  <a:lnTo>
                    <a:pt x="374" y="132"/>
                  </a:lnTo>
                  <a:lnTo>
                    <a:pt x="369" y="124"/>
                  </a:lnTo>
                  <a:lnTo>
                    <a:pt x="366" y="116"/>
                  </a:lnTo>
                  <a:lnTo>
                    <a:pt x="363" y="109"/>
                  </a:lnTo>
                  <a:lnTo>
                    <a:pt x="362" y="100"/>
                  </a:lnTo>
                  <a:lnTo>
                    <a:pt x="362" y="100"/>
                  </a:lnTo>
                  <a:lnTo>
                    <a:pt x="356" y="97"/>
                  </a:lnTo>
                  <a:lnTo>
                    <a:pt x="352" y="96"/>
                  </a:lnTo>
                  <a:lnTo>
                    <a:pt x="346" y="96"/>
                  </a:lnTo>
                  <a:lnTo>
                    <a:pt x="342" y="96"/>
                  </a:lnTo>
                  <a:lnTo>
                    <a:pt x="336" y="97"/>
                  </a:lnTo>
                  <a:lnTo>
                    <a:pt x="329" y="99"/>
                  </a:lnTo>
                  <a:lnTo>
                    <a:pt x="323" y="99"/>
                  </a:lnTo>
                  <a:lnTo>
                    <a:pt x="315" y="100"/>
                  </a:lnTo>
                  <a:lnTo>
                    <a:pt x="315" y="100"/>
                  </a:lnTo>
                  <a:lnTo>
                    <a:pt x="313" y="99"/>
                  </a:lnTo>
                  <a:lnTo>
                    <a:pt x="310" y="97"/>
                  </a:lnTo>
                  <a:lnTo>
                    <a:pt x="307" y="95"/>
                  </a:lnTo>
                  <a:lnTo>
                    <a:pt x="302" y="92"/>
                  </a:lnTo>
                  <a:lnTo>
                    <a:pt x="298" y="90"/>
                  </a:lnTo>
                  <a:lnTo>
                    <a:pt x="295" y="87"/>
                  </a:lnTo>
                  <a:lnTo>
                    <a:pt x="292" y="86"/>
                  </a:lnTo>
                  <a:lnTo>
                    <a:pt x="292" y="84"/>
                  </a:lnTo>
                  <a:lnTo>
                    <a:pt x="292" y="84"/>
                  </a:lnTo>
                  <a:lnTo>
                    <a:pt x="292" y="83"/>
                  </a:lnTo>
                  <a:lnTo>
                    <a:pt x="292" y="80"/>
                  </a:lnTo>
                  <a:lnTo>
                    <a:pt x="292" y="77"/>
                  </a:lnTo>
                  <a:lnTo>
                    <a:pt x="292" y="74"/>
                  </a:lnTo>
                  <a:lnTo>
                    <a:pt x="292" y="73"/>
                  </a:lnTo>
                  <a:lnTo>
                    <a:pt x="292" y="68"/>
                  </a:lnTo>
                  <a:lnTo>
                    <a:pt x="292" y="66"/>
                  </a:lnTo>
                  <a:lnTo>
                    <a:pt x="292" y="61"/>
                  </a:lnTo>
                  <a:lnTo>
                    <a:pt x="292" y="61"/>
                  </a:lnTo>
                  <a:lnTo>
                    <a:pt x="291" y="54"/>
                  </a:lnTo>
                  <a:lnTo>
                    <a:pt x="291" y="50"/>
                  </a:lnTo>
                  <a:lnTo>
                    <a:pt x="289" y="44"/>
                  </a:lnTo>
                  <a:lnTo>
                    <a:pt x="289" y="39"/>
                  </a:lnTo>
                  <a:lnTo>
                    <a:pt x="288" y="35"/>
                  </a:lnTo>
                  <a:lnTo>
                    <a:pt x="286" y="29"/>
                  </a:lnTo>
                  <a:lnTo>
                    <a:pt x="286" y="25"/>
                  </a:lnTo>
                  <a:lnTo>
                    <a:pt x="285" y="19"/>
                  </a:lnTo>
                  <a:lnTo>
                    <a:pt x="285" y="19"/>
                  </a:lnTo>
                  <a:lnTo>
                    <a:pt x="285" y="19"/>
                  </a:lnTo>
                  <a:lnTo>
                    <a:pt x="285" y="16"/>
                  </a:lnTo>
                  <a:lnTo>
                    <a:pt x="285" y="15"/>
                  </a:lnTo>
                  <a:lnTo>
                    <a:pt x="285" y="12"/>
                  </a:lnTo>
                  <a:lnTo>
                    <a:pt x="285" y="9"/>
                  </a:lnTo>
                  <a:lnTo>
                    <a:pt x="285" y="7"/>
                  </a:lnTo>
                  <a:lnTo>
                    <a:pt x="285" y="4"/>
                  </a:lnTo>
                  <a:lnTo>
                    <a:pt x="285" y="3"/>
                  </a:lnTo>
                  <a:lnTo>
                    <a:pt x="288" y="2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4621320" y="2771640"/>
              <a:ext cx="372960" cy="351000"/>
            </a:xfrm>
            <a:custGeom>
              <a:avLst/>
              <a:gdLst/>
              <a:ahLst/>
              <a:rect l="l" t="t" r="r" b="b"/>
              <a:pathLst>
                <a:path w="235" h="221">
                  <a:moveTo>
                    <a:pt x="13" y="158"/>
                  </a:moveTo>
                  <a:lnTo>
                    <a:pt x="14" y="158"/>
                  </a:lnTo>
                  <a:lnTo>
                    <a:pt x="16" y="157"/>
                  </a:lnTo>
                  <a:lnTo>
                    <a:pt x="17" y="155"/>
                  </a:lnTo>
                  <a:lnTo>
                    <a:pt x="19" y="154"/>
                  </a:lnTo>
                  <a:lnTo>
                    <a:pt x="20" y="151"/>
                  </a:lnTo>
                  <a:lnTo>
                    <a:pt x="22" y="150"/>
                  </a:lnTo>
                  <a:lnTo>
                    <a:pt x="23" y="147"/>
                  </a:lnTo>
                  <a:lnTo>
                    <a:pt x="23" y="145"/>
                  </a:lnTo>
                  <a:lnTo>
                    <a:pt x="22" y="142"/>
                  </a:lnTo>
                  <a:lnTo>
                    <a:pt x="19" y="139"/>
                  </a:lnTo>
                  <a:lnTo>
                    <a:pt x="16" y="138"/>
                  </a:lnTo>
                  <a:lnTo>
                    <a:pt x="14" y="136"/>
                  </a:lnTo>
                  <a:lnTo>
                    <a:pt x="13" y="132"/>
                  </a:lnTo>
                  <a:lnTo>
                    <a:pt x="11" y="129"/>
                  </a:lnTo>
                  <a:lnTo>
                    <a:pt x="10" y="123"/>
                  </a:lnTo>
                  <a:lnTo>
                    <a:pt x="10" y="118"/>
                  </a:lnTo>
                  <a:lnTo>
                    <a:pt x="8" y="113"/>
                  </a:lnTo>
                  <a:lnTo>
                    <a:pt x="8" y="107"/>
                  </a:lnTo>
                  <a:lnTo>
                    <a:pt x="8" y="103"/>
                  </a:lnTo>
                  <a:lnTo>
                    <a:pt x="8" y="99"/>
                  </a:lnTo>
                  <a:lnTo>
                    <a:pt x="8" y="96"/>
                  </a:lnTo>
                  <a:lnTo>
                    <a:pt x="8" y="94"/>
                  </a:lnTo>
                  <a:lnTo>
                    <a:pt x="8" y="91"/>
                  </a:lnTo>
                  <a:lnTo>
                    <a:pt x="8" y="90"/>
                  </a:lnTo>
                  <a:lnTo>
                    <a:pt x="8" y="89"/>
                  </a:lnTo>
                  <a:lnTo>
                    <a:pt x="8" y="87"/>
                  </a:lnTo>
                  <a:lnTo>
                    <a:pt x="8" y="84"/>
                  </a:lnTo>
                  <a:lnTo>
                    <a:pt x="8" y="83"/>
                  </a:lnTo>
                  <a:lnTo>
                    <a:pt x="8" y="80"/>
                  </a:lnTo>
                  <a:lnTo>
                    <a:pt x="7" y="75"/>
                  </a:lnTo>
                  <a:lnTo>
                    <a:pt x="7" y="71"/>
                  </a:lnTo>
                  <a:lnTo>
                    <a:pt x="6" y="68"/>
                  </a:lnTo>
                  <a:lnTo>
                    <a:pt x="4" y="64"/>
                  </a:lnTo>
                  <a:lnTo>
                    <a:pt x="3" y="58"/>
                  </a:lnTo>
                  <a:lnTo>
                    <a:pt x="3" y="54"/>
                  </a:lnTo>
                  <a:lnTo>
                    <a:pt x="3" y="49"/>
                  </a:lnTo>
                  <a:lnTo>
                    <a:pt x="3" y="45"/>
                  </a:lnTo>
                  <a:lnTo>
                    <a:pt x="3" y="42"/>
                  </a:lnTo>
                  <a:lnTo>
                    <a:pt x="3" y="39"/>
                  </a:lnTo>
                  <a:lnTo>
                    <a:pt x="4" y="36"/>
                  </a:lnTo>
                  <a:lnTo>
                    <a:pt x="4" y="33"/>
                  </a:lnTo>
                  <a:lnTo>
                    <a:pt x="6" y="30"/>
                  </a:lnTo>
                  <a:lnTo>
                    <a:pt x="6" y="27"/>
                  </a:lnTo>
                  <a:lnTo>
                    <a:pt x="7" y="25"/>
                  </a:lnTo>
                  <a:lnTo>
                    <a:pt x="7" y="22"/>
                  </a:lnTo>
                  <a:lnTo>
                    <a:pt x="6" y="17"/>
                  </a:lnTo>
                  <a:lnTo>
                    <a:pt x="6" y="14"/>
                  </a:lnTo>
                  <a:lnTo>
                    <a:pt x="6" y="12"/>
                  </a:lnTo>
                  <a:lnTo>
                    <a:pt x="6" y="9"/>
                  </a:lnTo>
                  <a:lnTo>
                    <a:pt x="7" y="6"/>
                  </a:lnTo>
                  <a:lnTo>
                    <a:pt x="8" y="3"/>
                  </a:lnTo>
                  <a:lnTo>
                    <a:pt x="11" y="0"/>
                  </a:lnTo>
                  <a:lnTo>
                    <a:pt x="13" y="1"/>
                  </a:lnTo>
                  <a:lnTo>
                    <a:pt x="13" y="4"/>
                  </a:lnTo>
                  <a:lnTo>
                    <a:pt x="14" y="6"/>
                  </a:lnTo>
                  <a:lnTo>
                    <a:pt x="14" y="9"/>
                  </a:lnTo>
                  <a:lnTo>
                    <a:pt x="17" y="9"/>
                  </a:lnTo>
                  <a:lnTo>
                    <a:pt x="19" y="9"/>
                  </a:lnTo>
                  <a:lnTo>
                    <a:pt x="22" y="9"/>
                  </a:lnTo>
                  <a:lnTo>
                    <a:pt x="23" y="7"/>
                  </a:lnTo>
                  <a:lnTo>
                    <a:pt x="23" y="7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6" y="4"/>
                  </a:lnTo>
                  <a:lnTo>
                    <a:pt x="27" y="6"/>
                  </a:lnTo>
                  <a:lnTo>
                    <a:pt x="29" y="7"/>
                  </a:lnTo>
                  <a:lnTo>
                    <a:pt x="30" y="9"/>
                  </a:lnTo>
                  <a:lnTo>
                    <a:pt x="32" y="10"/>
                  </a:lnTo>
                  <a:lnTo>
                    <a:pt x="33" y="12"/>
                  </a:lnTo>
                  <a:lnTo>
                    <a:pt x="35" y="13"/>
                  </a:lnTo>
                  <a:lnTo>
                    <a:pt x="35" y="16"/>
                  </a:lnTo>
                  <a:lnTo>
                    <a:pt x="35" y="17"/>
                  </a:lnTo>
                  <a:lnTo>
                    <a:pt x="35" y="20"/>
                  </a:lnTo>
                  <a:lnTo>
                    <a:pt x="33" y="23"/>
                  </a:lnTo>
                  <a:lnTo>
                    <a:pt x="32" y="23"/>
                  </a:lnTo>
                  <a:lnTo>
                    <a:pt x="30" y="26"/>
                  </a:lnTo>
                  <a:lnTo>
                    <a:pt x="35" y="27"/>
                  </a:lnTo>
                  <a:lnTo>
                    <a:pt x="36" y="30"/>
                  </a:lnTo>
                  <a:lnTo>
                    <a:pt x="39" y="35"/>
                  </a:lnTo>
                  <a:lnTo>
                    <a:pt x="42" y="38"/>
                  </a:lnTo>
                  <a:lnTo>
                    <a:pt x="43" y="41"/>
                  </a:lnTo>
                  <a:lnTo>
                    <a:pt x="46" y="43"/>
                  </a:lnTo>
                  <a:lnTo>
                    <a:pt x="49" y="45"/>
                  </a:lnTo>
                  <a:lnTo>
                    <a:pt x="54" y="45"/>
                  </a:lnTo>
                  <a:lnTo>
                    <a:pt x="54" y="42"/>
                  </a:lnTo>
                  <a:lnTo>
                    <a:pt x="52" y="39"/>
                  </a:lnTo>
                  <a:lnTo>
                    <a:pt x="52" y="38"/>
                  </a:lnTo>
                  <a:lnTo>
                    <a:pt x="52" y="35"/>
                  </a:lnTo>
                  <a:lnTo>
                    <a:pt x="52" y="33"/>
                  </a:lnTo>
                  <a:lnTo>
                    <a:pt x="52" y="32"/>
                  </a:lnTo>
                  <a:lnTo>
                    <a:pt x="52" y="29"/>
                  </a:lnTo>
                  <a:lnTo>
                    <a:pt x="54" y="26"/>
                  </a:lnTo>
                  <a:lnTo>
                    <a:pt x="59" y="30"/>
                  </a:lnTo>
                  <a:lnTo>
                    <a:pt x="67" y="35"/>
                  </a:lnTo>
                  <a:lnTo>
                    <a:pt x="74" y="38"/>
                  </a:lnTo>
                  <a:lnTo>
                    <a:pt x="83" y="41"/>
                  </a:lnTo>
                  <a:lnTo>
                    <a:pt x="91" y="43"/>
                  </a:lnTo>
                  <a:lnTo>
                    <a:pt x="101" y="46"/>
                  </a:lnTo>
                  <a:lnTo>
                    <a:pt x="112" y="51"/>
                  </a:lnTo>
                  <a:lnTo>
                    <a:pt x="122" y="54"/>
                  </a:lnTo>
                  <a:lnTo>
                    <a:pt x="131" y="57"/>
                  </a:lnTo>
                  <a:lnTo>
                    <a:pt x="139" y="61"/>
                  </a:lnTo>
                  <a:lnTo>
                    <a:pt x="148" y="65"/>
                  </a:lnTo>
                  <a:lnTo>
                    <a:pt x="155" y="70"/>
                  </a:lnTo>
                  <a:lnTo>
                    <a:pt x="161" y="74"/>
                  </a:lnTo>
                  <a:lnTo>
                    <a:pt x="165" y="80"/>
                  </a:lnTo>
                  <a:lnTo>
                    <a:pt x="168" y="86"/>
                  </a:lnTo>
                  <a:lnTo>
                    <a:pt x="170" y="91"/>
                  </a:lnTo>
                  <a:lnTo>
                    <a:pt x="180" y="102"/>
                  </a:lnTo>
                  <a:lnTo>
                    <a:pt x="179" y="102"/>
                  </a:lnTo>
                  <a:lnTo>
                    <a:pt x="177" y="103"/>
                  </a:lnTo>
                  <a:lnTo>
                    <a:pt x="176" y="104"/>
                  </a:lnTo>
                  <a:lnTo>
                    <a:pt x="176" y="106"/>
                  </a:lnTo>
                  <a:lnTo>
                    <a:pt x="174" y="107"/>
                  </a:lnTo>
                  <a:lnTo>
                    <a:pt x="173" y="109"/>
                  </a:lnTo>
                  <a:lnTo>
                    <a:pt x="173" y="110"/>
                  </a:lnTo>
                  <a:lnTo>
                    <a:pt x="171" y="112"/>
                  </a:lnTo>
                  <a:lnTo>
                    <a:pt x="177" y="112"/>
                  </a:lnTo>
                  <a:lnTo>
                    <a:pt x="183" y="110"/>
                  </a:lnTo>
                  <a:lnTo>
                    <a:pt x="187" y="109"/>
                  </a:lnTo>
                  <a:lnTo>
                    <a:pt x="192" y="107"/>
                  </a:lnTo>
                  <a:lnTo>
                    <a:pt x="196" y="104"/>
                  </a:lnTo>
                  <a:lnTo>
                    <a:pt x="202" y="103"/>
                  </a:lnTo>
                  <a:lnTo>
                    <a:pt x="206" y="102"/>
                  </a:lnTo>
                  <a:lnTo>
                    <a:pt x="212" y="102"/>
                  </a:lnTo>
                  <a:lnTo>
                    <a:pt x="215" y="102"/>
                  </a:lnTo>
                  <a:lnTo>
                    <a:pt x="218" y="103"/>
                  </a:lnTo>
                  <a:lnTo>
                    <a:pt x="219" y="104"/>
                  </a:lnTo>
                  <a:lnTo>
                    <a:pt x="222" y="106"/>
                  </a:lnTo>
                  <a:lnTo>
                    <a:pt x="225" y="109"/>
                  </a:lnTo>
                  <a:lnTo>
                    <a:pt x="228" y="110"/>
                  </a:lnTo>
                  <a:lnTo>
                    <a:pt x="232" y="112"/>
                  </a:lnTo>
                  <a:lnTo>
                    <a:pt x="235" y="113"/>
                  </a:lnTo>
                  <a:lnTo>
                    <a:pt x="235" y="122"/>
                  </a:lnTo>
                  <a:lnTo>
                    <a:pt x="231" y="126"/>
                  </a:lnTo>
                  <a:lnTo>
                    <a:pt x="228" y="131"/>
                  </a:lnTo>
                  <a:lnTo>
                    <a:pt x="225" y="135"/>
                  </a:lnTo>
                  <a:lnTo>
                    <a:pt x="222" y="139"/>
                  </a:lnTo>
                  <a:lnTo>
                    <a:pt x="221" y="144"/>
                  </a:lnTo>
                  <a:lnTo>
                    <a:pt x="216" y="147"/>
                  </a:lnTo>
                  <a:lnTo>
                    <a:pt x="213" y="148"/>
                  </a:lnTo>
                  <a:lnTo>
                    <a:pt x="208" y="150"/>
                  </a:lnTo>
                  <a:lnTo>
                    <a:pt x="205" y="150"/>
                  </a:lnTo>
                  <a:lnTo>
                    <a:pt x="202" y="148"/>
                  </a:lnTo>
                  <a:lnTo>
                    <a:pt x="199" y="148"/>
                  </a:lnTo>
                  <a:lnTo>
                    <a:pt x="196" y="147"/>
                  </a:lnTo>
                  <a:lnTo>
                    <a:pt x="193" y="147"/>
                  </a:lnTo>
                  <a:lnTo>
                    <a:pt x="190" y="147"/>
                  </a:lnTo>
                  <a:lnTo>
                    <a:pt x="187" y="145"/>
                  </a:lnTo>
                  <a:lnTo>
                    <a:pt x="183" y="145"/>
                  </a:lnTo>
                  <a:lnTo>
                    <a:pt x="179" y="145"/>
                  </a:lnTo>
                  <a:lnTo>
                    <a:pt x="174" y="147"/>
                  </a:lnTo>
                  <a:lnTo>
                    <a:pt x="170" y="147"/>
                  </a:lnTo>
                  <a:lnTo>
                    <a:pt x="167" y="148"/>
                  </a:lnTo>
                  <a:lnTo>
                    <a:pt x="164" y="148"/>
                  </a:lnTo>
                  <a:lnTo>
                    <a:pt x="161" y="148"/>
                  </a:lnTo>
                  <a:lnTo>
                    <a:pt x="160" y="147"/>
                  </a:lnTo>
                  <a:lnTo>
                    <a:pt x="160" y="145"/>
                  </a:lnTo>
                  <a:lnTo>
                    <a:pt x="160" y="142"/>
                  </a:lnTo>
                  <a:lnTo>
                    <a:pt x="160" y="141"/>
                  </a:lnTo>
                  <a:lnTo>
                    <a:pt x="160" y="138"/>
                  </a:lnTo>
                  <a:lnTo>
                    <a:pt x="160" y="136"/>
                  </a:lnTo>
                  <a:lnTo>
                    <a:pt x="160" y="134"/>
                  </a:lnTo>
                  <a:lnTo>
                    <a:pt x="160" y="132"/>
                  </a:lnTo>
                  <a:lnTo>
                    <a:pt x="160" y="131"/>
                  </a:lnTo>
                  <a:lnTo>
                    <a:pt x="160" y="129"/>
                  </a:lnTo>
                  <a:lnTo>
                    <a:pt x="155" y="129"/>
                  </a:lnTo>
                  <a:lnTo>
                    <a:pt x="151" y="129"/>
                  </a:lnTo>
                  <a:lnTo>
                    <a:pt x="148" y="129"/>
                  </a:lnTo>
                  <a:lnTo>
                    <a:pt x="147" y="129"/>
                  </a:lnTo>
                  <a:lnTo>
                    <a:pt x="144" y="129"/>
                  </a:lnTo>
                  <a:lnTo>
                    <a:pt x="142" y="129"/>
                  </a:lnTo>
                  <a:lnTo>
                    <a:pt x="139" y="129"/>
                  </a:lnTo>
                  <a:lnTo>
                    <a:pt x="136" y="129"/>
                  </a:lnTo>
                  <a:lnTo>
                    <a:pt x="136" y="128"/>
                  </a:lnTo>
                  <a:lnTo>
                    <a:pt x="135" y="128"/>
                  </a:lnTo>
                  <a:lnTo>
                    <a:pt x="135" y="128"/>
                  </a:lnTo>
                  <a:lnTo>
                    <a:pt x="133" y="126"/>
                  </a:lnTo>
                  <a:lnTo>
                    <a:pt x="132" y="125"/>
                  </a:lnTo>
                  <a:lnTo>
                    <a:pt x="132" y="122"/>
                  </a:lnTo>
                  <a:lnTo>
                    <a:pt x="131" y="120"/>
                  </a:lnTo>
                  <a:lnTo>
                    <a:pt x="131" y="119"/>
                  </a:lnTo>
                  <a:lnTo>
                    <a:pt x="126" y="119"/>
                  </a:lnTo>
                  <a:lnTo>
                    <a:pt x="123" y="120"/>
                  </a:lnTo>
                  <a:lnTo>
                    <a:pt x="120" y="122"/>
                  </a:lnTo>
                  <a:lnTo>
                    <a:pt x="119" y="125"/>
                  </a:lnTo>
                  <a:lnTo>
                    <a:pt x="117" y="128"/>
                  </a:lnTo>
                  <a:lnTo>
                    <a:pt x="116" y="129"/>
                  </a:lnTo>
                  <a:lnTo>
                    <a:pt x="116" y="134"/>
                  </a:lnTo>
                  <a:lnTo>
                    <a:pt x="115" y="136"/>
                  </a:lnTo>
                  <a:lnTo>
                    <a:pt x="116" y="138"/>
                  </a:lnTo>
                  <a:lnTo>
                    <a:pt x="116" y="141"/>
                  </a:lnTo>
                  <a:lnTo>
                    <a:pt x="116" y="142"/>
                  </a:lnTo>
                  <a:lnTo>
                    <a:pt x="117" y="144"/>
                  </a:lnTo>
                  <a:lnTo>
                    <a:pt x="117" y="145"/>
                  </a:lnTo>
                  <a:lnTo>
                    <a:pt x="119" y="147"/>
                  </a:lnTo>
                  <a:lnTo>
                    <a:pt x="119" y="148"/>
                  </a:lnTo>
                  <a:lnTo>
                    <a:pt x="119" y="150"/>
                  </a:lnTo>
                  <a:lnTo>
                    <a:pt x="119" y="152"/>
                  </a:lnTo>
                  <a:lnTo>
                    <a:pt x="117" y="155"/>
                  </a:lnTo>
                  <a:lnTo>
                    <a:pt x="116" y="157"/>
                  </a:lnTo>
                  <a:lnTo>
                    <a:pt x="113" y="160"/>
                  </a:lnTo>
                  <a:lnTo>
                    <a:pt x="112" y="161"/>
                  </a:lnTo>
                  <a:lnTo>
                    <a:pt x="109" y="163"/>
                  </a:lnTo>
                  <a:lnTo>
                    <a:pt x="107" y="166"/>
                  </a:lnTo>
                  <a:lnTo>
                    <a:pt x="106" y="166"/>
                  </a:lnTo>
                  <a:lnTo>
                    <a:pt x="104" y="168"/>
                  </a:lnTo>
                  <a:lnTo>
                    <a:pt x="103" y="171"/>
                  </a:lnTo>
                  <a:lnTo>
                    <a:pt x="101" y="176"/>
                  </a:lnTo>
                  <a:lnTo>
                    <a:pt x="100" y="180"/>
                  </a:lnTo>
                  <a:lnTo>
                    <a:pt x="99" y="184"/>
                  </a:lnTo>
                  <a:lnTo>
                    <a:pt x="96" y="189"/>
                  </a:lnTo>
                  <a:lnTo>
                    <a:pt x="94" y="193"/>
                  </a:lnTo>
                  <a:lnTo>
                    <a:pt x="93" y="197"/>
                  </a:lnTo>
                  <a:lnTo>
                    <a:pt x="91" y="202"/>
                  </a:lnTo>
                  <a:lnTo>
                    <a:pt x="88" y="206"/>
                  </a:lnTo>
                  <a:lnTo>
                    <a:pt x="87" y="211"/>
                  </a:lnTo>
                  <a:lnTo>
                    <a:pt x="84" y="213"/>
                  </a:lnTo>
                  <a:lnTo>
                    <a:pt x="81" y="216"/>
                  </a:lnTo>
                  <a:lnTo>
                    <a:pt x="78" y="219"/>
                  </a:lnTo>
                  <a:lnTo>
                    <a:pt x="75" y="219"/>
                  </a:lnTo>
                  <a:lnTo>
                    <a:pt x="71" y="221"/>
                  </a:lnTo>
                  <a:lnTo>
                    <a:pt x="65" y="219"/>
                  </a:lnTo>
                  <a:lnTo>
                    <a:pt x="61" y="213"/>
                  </a:lnTo>
                  <a:lnTo>
                    <a:pt x="59" y="206"/>
                  </a:lnTo>
                  <a:lnTo>
                    <a:pt x="58" y="197"/>
                  </a:lnTo>
                  <a:lnTo>
                    <a:pt x="56" y="189"/>
                  </a:lnTo>
                  <a:lnTo>
                    <a:pt x="55" y="181"/>
                  </a:lnTo>
                  <a:lnTo>
                    <a:pt x="51" y="177"/>
                  </a:lnTo>
                  <a:lnTo>
                    <a:pt x="45" y="174"/>
                  </a:lnTo>
                  <a:lnTo>
                    <a:pt x="42" y="176"/>
                  </a:lnTo>
                  <a:lnTo>
                    <a:pt x="38" y="179"/>
                  </a:lnTo>
                  <a:lnTo>
                    <a:pt x="32" y="181"/>
                  </a:lnTo>
                  <a:lnTo>
                    <a:pt x="27" y="184"/>
                  </a:lnTo>
                  <a:lnTo>
                    <a:pt x="22" y="189"/>
                  </a:lnTo>
                  <a:lnTo>
                    <a:pt x="16" y="192"/>
                  </a:lnTo>
                  <a:lnTo>
                    <a:pt x="11" y="195"/>
                  </a:lnTo>
                  <a:lnTo>
                    <a:pt x="8" y="197"/>
                  </a:lnTo>
                  <a:lnTo>
                    <a:pt x="0" y="197"/>
                  </a:lnTo>
                  <a:lnTo>
                    <a:pt x="0" y="195"/>
                  </a:lnTo>
                  <a:lnTo>
                    <a:pt x="0" y="192"/>
                  </a:lnTo>
                  <a:lnTo>
                    <a:pt x="0" y="190"/>
                  </a:lnTo>
                  <a:lnTo>
                    <a:pt x="0" y="189"/>
                  </a:lnTo>
                  <a:lnTo>
                    <a:pt x="0" y="187"/>
                  </a:lnTo>
                  <a:lnTo>
                    <a:pt x="0" y="186"/>
                  </a:lnTo>
                  <a:lnTo>
                    <a:pt x="0" y="184"/>
                  </a:lnTo>
                  <a:lnTo>
                    <a:pt x="0" y="184"/>
                  </a:lnTo>
                  <a:lnTo>
                    <a:pt x="0" y="179"/>
                  </a:lnTo>
                  <a:lnTo>
                    <a:pt x="0" y="174"/>
                  </a:lnTo>
                  <a:lnTo>
                    <a:pt x="1" y="170"/>
                  </a:lnTo>
                  <a:lnTo>
                    <a:pt x="3" y="166"/>
                  </a:lnTo>
                  <a:lnTo>
                    <a:pt x="4" y="163"/>
                  </a:lnTo>
                  <a:lnTo>
                    <a:pt x="6" y="160"/>
                  </a:lnTo>
                  <a:lnTo>
                    <a:pt x="8" y="158"/>
                  </a:lnTo>
                  <a:lnTo>
                    <a:pt x="13" y="158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4621320" y="2771640"/>
              <a:ext cx="372960" cy="351000"/>
            </a:xfrm>
            <a:custGeom>
              <a:avLst/>
              <a:gdLst/>
              <a:ahLst/>
              <a:rect l="l" t="t" r="r" b="b"/>
              <a:pathLst>
                <a:path w="235" h="221">
                  <a:moveTo>
                    <a:pt x="13" y="158"/>
                  </a:moveTo>
                  <a:lnTo>
                    <a:pt x="13" y="158"/>
                  </a:lnTo>
                  <a:lnTo>
                    <a:pt x="14" y="158"/>
                  </a:lnTo>
                  <a:lnTo>
                    <a:pt x="16" y="157"/>
                  </a:lnTo>
                  <a:lnTo>
                    <a:pt x="17" y="155"/>
                  </a:lnTo>
                  <a:lnTo>
                    <a:pt x="19" y="154"/>
                  </a:lnTo>
                  <a:lnTo>
                    <a:pt x="20" y="151"/>
                  </a:lnTo>
                  <a:lnTo>
                    <a:pt x="22" y="150"/>
                  </a:lnTo>
                  <a:lnTo>
                    <a:pt x="23" y="147"/>
                  </a:lnTo>
                  <a:lnTo>
                    <a:pt x="23" y="145"/>
                  </a:lnTo>
                  <a:lnTo>
                    <a:pt x="23" y="145"/>
                  </a:lnTo>
                  <a:lnTo>
                    <a:pt x="22" y="142"/>
                  </a:lnTo>
                  <a:lnTo>
                    <a:pt x="19" y="139"/>
                  </a:lnTo>
                  <a:lnTo>
                    <a:pt x="16" y="138"/>
                  </a:lnTo>
                  <a:lnTo>
                    <a:pt x="14" y="136"/>
                  </a:lnTo>
                  <a:lnTo>
                    <a:pt x="14" y="136"/>
                  </a:lnTo>
                  <a:lnTo>
                    <a:pt x="13" y="132"/>
                  </a:lnTo>
                  <a:lnTo>
                    <a:pt x="11" y="129"/>
                  </a:lnTo>
                  <a:lnTo>
                    <a:pt x="10" y="123"/>
                  </a:lnTo>
                  <a:lnTo>
                    <a:pt x="10" y="118"/>
                  </a:lnTo>
                  <a:lnTo>
                    <a:pt x="8" y="113"/>
                  </a:lnTo>
                  <a:lnTo>
                    <a:pt x="8" y="107"/>
                  </a:lnTo>
                  <a:lnTo>
                    <a:pt x="8" y="103"/>
                  </a:lnTo>
                  <a:lnTo>
                    <a:pt x="8" y="99"/>
                  </a:lnTo>
                  <a:lnTo>
                    <a:pt x="8" y="99"/>
                  </a:lnTo>
                  <a:lnTo>
                    <a:pt x="8" y="96"/>
                  </a:lnTo>
                  <a:lnTo>
                    <a:pt x="8" y="94"/>
                  </a:lnTo>
                  <a:lnTo>
                    <a:pt x="8" y="91"/>
                  </a:lnTo>
                  <a:lnTo>
                    <a:pt x="8" y="90"/>
                  </a:lnTo>
                  <a:lnTo>
                    <a:pt x="8" y="89"/>
                  </a:lnTo>
                  <a:lnTo>
                    <a:pt x="8" y="87"/>
                  </a:lnTo>
                  <a:lnTo>
                    <a:pt x="8" y="84"/>
                  </a:lnTo>
                  <a:lnTo>
                    <a:pt x="8" y="83"/>
                  </a:lnTo>
                  <a:lnTo>
                    <a:pt x="8" y="83"/>
                  </a:lnTo>
                  <a:lnTo>
                    <a:pt x="8" y="80"/>
                  </a:lnTo>
                  <a:lnTo>
                    <a:pt x="7" y="75"/>
                  </a:lnTo>
                  <a:lnTo>
                    <a:pt x="7" y="71"/>
                  </a:lnTo>
                  <a:lnTo>
                    <a:pt x="6" y="68"/>
                  </a:lnTo>
                  <a:lnTo>
                    <a:pt x="4" y="64"/>
                  </a:lnTo>
                  <a:lnTo>
                    <a:pt x="3" y="58"/>
                  </a:lnTo>
                  <a:lnTo>
                    <a:pt x="3" y="54"/>
                  </a:lnTo>
                  <a:lnTo>
                    <a:pt x="3" y="49"/>
                  </a:lnTo>
                  <a:lnTo>
                    <a:pt x="3" y="49"/>
                  </a:lnTo>
                  <a:lnTo>
                    <a:pt x="3" y="45"/>
                  </a:lnTo>
                  <a:lnTo>
                    <a:pt x="3" y="42"/>
                  </a:lnTo>
                  <a:lnTo>
                    <a:pt x="3" y="39"/>
                  </a:lnTo>
                  <a:lnTo>
                    <a:pt x="4" y="36"/>
                  </a:lnTo>
                  <a:lnTo>
                    <a:pt x="4" y="33"/>
                  </a:lnTo>
                  <a:lnTo>
                    <a:pt x="6" y="30"/>
                  </a:lnTo>
                  <a:lnTo>
                    <a:pt x="6" y="27"/>
                  </a:lnTo>
                  <a:lnTo>
                    <a:pt x="7" y="25"/>
                  </a:lnTo>
                  <a:lnTo>
                    <a:pt x="7" y="25"/>
                  </a:lnTo>
                  <a:lnTo>
                    <a:pt x="7" y="22"/>
                  </a:lnTo>
                  <a:lnTo>
                    <a:pt x="6" y="17"/>
                  </a:lnTo>
                  <a:lnTo>
                    <a:pt x="6" y="14"/>
                  </a:lnTo>
                  <a:lnTo>
                    <a:pt x="6" y="12"/>
                  </a:lnTo>
                  <a:lnTo>
                    <a:pt x="6" y="9"/>
                  </a:lnTo>
                  <a:lnTo>
                    <a:pt x="7" y="6"/>
                  </a:lnTo>
                  <a:lnTo>
                    <a:pt x="8" y="3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3" y="1"/>
                  </a:lnTo>
                  <a:lnTo>
                    <a:pt x="13" y="4"/>
                  </a:lnTo>
                  <a:lnTo>
                    <a:pt x="14" y="6"/>
                  </a:lnTo>
                  <a:lnTo>
                    <a:pt x="14" y="9"/>
                  </a:lnTo>
                  <a:lnTo>
                    <a:pt x="14" y="9"/>
                  </a:lnTo>
                  <a:lnTo>
                    <a:pt x="17" y="9"/>
                  </a:lnTo>
                  <a:lnTo>
                    <a:pt x="19" y="9"/>
                  </a:lnTo>
                  <a:lnTo>
                    <a:pt x="22" y="9"/>
                  </a:lnTo>
                  <a:lnTo>
                    <a:pt x="23" y="7"/>
                  </a:lnTo>
                  <a:lnTo>
                    <a:pt x="23" y="7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27" y="6"/>
                  </a:lnTo>
                  <a:lnTo>
                    <a:pt x="29" y="7"/>
                  </a:lnTo>
                  <a:lnTo>
                    <a:pt x="30" y="9"/>
                  </a:lnTo>
                  <a:lnTo>
                    <a:pt x="32" y="10"/>
                  </a:lnTo>
                  <a:lnTo>
                    <a:pt x="33" y="12"/>
                  </a:lnTo>
                  <a:lnTo>
                    <a:pt x="35" y="13"/>
                  </a:lnTo>
                  <a:lnTo>
                    <a:pt x="35" y="16"/>
                  </a:lnTo>
                  <a:lnTo>
                    <a:pt x="35" y="17"/>
                  </a:lnTo>
                  <a:lnTo>
                    <a:pt x="35" y="17"/>
                  </a:lnTo>
                  <a:lnTo>
                    <a:pt x="35" y="20"/>
                  </a:lnTo>
                  <a:lnTo>
                    <a:pt x="33" y="23"/>
                  </a:lnTo>
                  <a:lnTo>
                    <a:pt x="32" y="23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35" y="27"/>
                  </a:lnTo>
                  <a:lnTo>
                    <a:pt x="36" y="30"/>
                  </a:lnTo>
                  <a:lnTo>
                    <a:pt x="39" y="35"/>
                  </a:lnTo>
                  <a:lnTo>
                    <a:pt x="42" y="38"/>
                  </a:lnTo>
                  <a:lnTo>
                    <a:pt x="43" y="41"/>
                  </a:lnTo>
                  <a:lnTo>
                    <a:pt x="46" y="43"/>
                  </a:lnTo>
                  <a:lnTo>
                    <a:pt x="49" y="45"/>
                  </a:lnTo>
                  <a:lnTo>
                    <a:pt x="54" y="45"/>
                  </a:lnTo>
                  <a:lnTo>
                    <a:pt x="54" y="45"/>
                  </a:lnTo>
                  <a:lnTo>
                    <a:pt x="54" y="42"/>
                  </a:lnTo>
                  <a:lnTo>
                    <a:pt x="52" y="39"/>
                  </a:lnTo>
                  <a:lnTo>
                    <a:pt x="52" y="38"/>
                  </a:lnTo>
                  <a:lnTo>
                    <a:pt x="52" y="35"/>
                  </a:lnTo>
                  <a:lnTo>
                    <a:pt x="52" y="33"/>
                  </a:lnTo>
                  <a:lnTo>
                    <a:pt x="52" y="32"/>
                  </a:lnTo>
                  <a:lnTo>
                    <a:pt x="52" y="29"/>
                  </a:lnTo>
                  <a:lnTo>
                    <a:pt x="54" y="26"/>
                  </a:lnTo>
                  <a:lnTo>
                    <a:pt x="54" y="26"/>
                  </a:lnTo>
                  <a:lnTo>
                    <a:pt x="59" y="30"/>
                  </a:lnTo>
                  <a:lnTo>
                    <a:pt x="67" y="35"/>
                  </a:lnTo>
                  <a:lnTo>
                    <a:pt x="74" y="38"/>
                  </a:lnTo>
                  <a:lnTo>
                    <a:pt x="83" y="41"/>
                  </a:lnTo>
                  <a:lnTo>
                    <a:pt x="91" y="43"/>
                  </a:lnTo>
                  <a:lnTo>
                    <a:pt x="101" y="46"/>
                  </a:lnTo>
                  <a:lnTo>
                    <a:pt x="112" y="51"/>
                  </a:lnTo>
                  <a:lnTo>
                    <a:pt x="122" y="54"/>
                  </a:lnTo>
                  <a:lnTo>
                    <a:pt x="131" y="57"/>
                  </a:lnTo>
                  <a:lnTo>
                    <a:pt x="139" y="61"/>
                  </a:lnTo>
                  <a:lnTo>
                    <a:pt x="148" y="65"/>
                  </a:lnTo>
                  <a:lnTo>
                    <a:pt x="155" y="70"/>
                  </a:lnTo>
                  <a:lnTo>
                    <a:pt x="161" y="74"/>
                  </a:lnTo>
                  <a:lnTo>
                    <a:pt x="165" y="80"/>
                  </a:lnTo>
                  <a:lnTo>
                    <a:pt x="168" y="86"/>
                  </a:lnTo>
                  <a:lnTo>
                    <a:pt x="170" y="91"/>
                  </a:lnTo>
                  <a:lnTo>
                    <a:pt x="180" y="102"/>
                  </a:lnTo>
                  <a:lnTo>
                    <a:pt x="180" y="102"/>
                  </a:lnTo>
                  <a:lnTo>
                    <a:pt x="179" y="102"/>
                  </a:lnTo>
                  <a:lnTo>
                    <a:pt x="177" y="103"/>
                  </a:lnTo>
                  <a:lnTo>
                    <a:pt x="176" y="104"/>
                  </a:lnTo>
                  <a:lnTo>
                    <a:pt x="176" y="106"/>
                  </a:lnTo>
                  <a:lnTo>
                    <a:pt x="174" y="107"/>
                  </a:lnTo>
                  <a:lnTo>
                    <a:pt x="173" y="109"/>
                  </a:lnTo>
                  <a:lnTo>
                    <a:pt x="173" y="110"/>
                  </a:lnTo>
                  <a:lnTo>
                    <a:pt x="171" y="112"/>
                  </a:lnTo>
                  <a:lnTo>
                    <a:pt x="171" y="112"/>
                  </a:lnTo>
                  <a:lnTo>
                    <a:pt x="177" y="112"/>
                  </a:lnTo>
                  <a:lnTo>
                    <a:pt x="183" y="110"/>
                  </a:lnTo>
                  <a:lnTo>
                    <a:pt x="187" y="109"/>
                  </a:lnTo>
                  <a:lnTo>
                    <a:pt x="192" y="107"/>
                  </a:lnTo>
                  <a:lnTo>
                    <a:pt x="196" y="104"/>
                  </a:lnTo>
                  <a:lnTo>
                    <a:pt x="202" y="103"/>
                  </a:lnTo>
                  <a:lnTo>
                    <a:pt x="206" y="102"/>
                  </a:lnTo>
                  <a:lnTo>
                    <a:pt x="212" y="102"/>
                  </a:lnTo>
                  <a:lnTo>
                    <a:pt x="212" y="102"/>
                  </a:lnTo>
                  <a:lnTo>
                    <a:pt x="215" y="102"/>
                  </a:lnTo>
                  <a:lnTo>
                    <a:pt x="218" y="103"/>
                  </a:lnTo>
                  <a:lnTo>
                    <a:pt x="219" y="104"/>
                  </a:lnTo>
                  <a:lnTo>
                    <a:pt x="222" y="106"/>
                  </a:lnTo>
                  <a:lnTo>
                    <a:pt x="225" y="109"/>
                  </a:lnTo>
                  <a:lnTo>
                    <a:pt x="228" y="110"/>
                  </a:lnTo>
                  <a:lnTo>
                    <a:pt x="232" y="112"/>
                  </a:lnTo>
                  <a:lnTo>
                    <a:pt x="235" y="113"/>
                  </a:lnTo>
                  <a:lnTo>
                    <a:pt x="235" y="122"/>
                  </a:lnTo>
                  <a:lnTo>
                    <a:pt x="235" y="122"/>
                  </a:lnTo>
                  <a:lnTo>
                    <a:pt x="231" y="126"/>
                  </a:lnTo>
                  <a:lnTo>
                    <a:pt x="228" y="131"/>
                  </a:lnTo>
                  <a:lnTo>
                    <a:pt x="225" y="135"/>
                  </a:lnTo>
                  <a:lnTo>
                    <a:pt x="222" y="139"/>
                  </a:lnTo>
                  <a:lnTo>
                    <a:pt x="221" y="144"/>
                  </a:lnTo>
                  <a:lnTo>
                    <a:pt x="216" y="147"/>
                  </a:lnTo>
                  <a:lnTo>
                    <a:pt x="213" y="148"/>
                  </a:lnTo>
                  <a:lnTo>
                    <a:pt x="208" y="150"/>
                  </a:lnTo>
                  <a:lnTo>
                    <a:pt x="208" y="150"/>
                  </a:lnTo>
                  <a:lnTo>
                    <a:pt x="205" y="150"/>
                  </a:lnTo>
                  <a:lnTo>
                    <a:pt x="202" y="148"/>
                  </a:lnTo>
                  <a:lnTo>
                    <a:pt x="199" y="148"/>
                  </a:lnTo>
                  <a:lnTo>
                    <a:pt x="196" y="147"/>
                  </a:lnTo>
                  <a:lnTo>
                    <a:pt x="193" y="147"/>
                  </a:lnTo>
                  <a:lnTo>
                    <a:pt x="190" y="147"/>
                  </a:lnTo>
                  <a:lnTo>
                    <a:pt x="187" y="145"/>
                  </a:lnTo>
                  <a:lnTo>
                    <a:pt x="183" y="145"/>
                  </a:lnTo>
                  <a:lnTo>
                    <a:pt x="183" y="145"/>
                  </a:lnTo>
                  <a:lnTo>
                    <a:pt x="179" y="145"/>
                  </a:lnTo>
                  <a:lnTo>
                    <a:pt x="174" y="147"/>
                  </a:lnTo>
                  <a:lnTo>
                    <a:pt x="170" y="147"/>
                  </a:lnTo>
                  <a:lnTo>
                    <a:pt x="167" y="148"/>
                  </a:lnTo>
                  <a:lnTo>
                    <a:pt x="164" y="148"/>
                  </a:lnTo>
                  <a:lnTo>
                    <a:pt x="161" y="148"/>
                  </a:lnTo>
                  <a:lnTo>
                    <a:pt x="160" y="147"/>
                  </a:lnTo>
                  <a:lnTo>
                    <a:pt x="160" y="145"/>
                  </a:lnTo>
                  <a:lnTo>
                    <a:pt x="160" y="145"/>
                  </a:lnTo>
                  <a:lnTo>
                    <a:pt x="160" y="142"/>
                  </a:lnTo>
                  <a:lnTo>
                    <a:pt x="160" y="141"/>
                  </a:lnTo>
                  <a:lnTo>
                    <a:pt x="160" y="138"/>
                  </a:lnTo>
                  <a:lnTo>
                    <a:pt x="160" y="136"/>
                  </a:lnTo>
                  <a:lnTo>
                    <a:pt x="160" y="134"/>
                  </a:lnTo>
                  <a:lnTo>
                    <a:pt x="160" y="132"/>
                  </a:lnTo>
                  <a:lnTo>
                    <a:pt x="160" y="131"/>
                  </a:lnTo>
                  <a:lnTo>
                    <a:pt x="160" y="129"/>
                  </a:lnTo>
                  <a:lnTo>
                    <a:pt x="160" y="129"/>
                  </a:lnTo>
                  <a:lnTo>
                    <a:pt x="155" y="129"/>
                  </a:lnTo>
                  <a:lnTo>
                    <a:pt x="151" y="129"/>
                  </a:lnTo>
                  <a:lnTo>
                    <a:pt x="148" y="129"/>
                  </a:lnTo>
                  <a:lnTo>
                    <a:pt x="147" y="129"/>
                  </a:lnTo>
                  <a:lnTo>
                    <a:pt x="144" y="129"/>
                  </a:lnTo>
                  <a:lnTo>
                    <a:pt x="142" y="129"/>
                  </a:lnTo>
                  <a:lnTo>
                    <a:pt x="139" y="129"/>
                  </a:lnTo>
                  <a:lnTo>
                    <a:pt x="136" y="129"/>
                  </a:lnTo>
                  <a:lnTo>
                    <a:pt x="136" y="129"/>
                  </a:lnTo>
                  <a:lnTo>
                    <a:pt x="136" y="128"/>
                  </a:lnTo>
                  <a:lnTo>
                    <a:pt x="135" y="128"/>
                  </a:lnTo>
                  <a:lnTo>
                    <a:pt x="135" y="128"/>
                  </a:lnTo>
                  <a:lnTo>
                    <a:pt x="133" y="126"/>
                  </a:lnTo>
                  <a:lnTo>
                    <a:pt x="132" y="125"/>
                  </a:lnTo>
                  <a:lnTo>
                    <a:pt x="132" y="122"/>
                  </a:lnTo>
                  <a:lnTo>
                    <a:pt x="131" y="120"/>
                  </a:lnTo>
                  <a:lnTo>
                    <a:pt x="131" y="119"/>
                  </a:lnTo>
                  <a:lnTo>
                    <a:pt x="131" y="119"/>
                  </a:lnTo>
                  <a:lnTo>
                    <a:pt x="126" y="119"/>
                  </a:lnTo>
                  <a:lnTo>
                    <a:pt x="123" y="120"/>
                  </a:lnTo>
                  <a:lnTo>
                    <a:pt x="120" y="122"/>
                  </a:lnTo>
                  <a:lnTo>
                    <a:pt x="119" y="125"/>
                  </a:lnTo>
                  <a:lnTo>
                    <a:pt x="117" y="128"/>
                  </a:lnTo>
                  <a:lnTo>
                    <a:pt x="116" y="129"/>
                  </a:lnTo>
                  <a:lnTo>
                    <a:pt x="116" y="134"/>
                  </a:lnTo>
                  <a:lnTo>
                    <a:pt x="115" y="136"/>
                  </a:lnTo>
                  <a:lnTo>
                    <a:pt x="115" y="136"/>
                  </a:lnTo>
                  <a:lnTo>
                    <a:pt x="116" y="138"/>
                  </a:lnTo>
                  <a:lnTo>
                    <a:pt x="116" y="141"/>
                  </a:lnTo>
                  <a:lnTo>
                    <a:pt x="116" y="142"/>
                  </a:lnTo>
                  <a:lnTo>
                    <a:pt x="117" y="144"/>
                  </a:lnTo>
                  <a:lnTo>
                    <a:pt x="117" y="145"/>
                  </a:lnTo>
                  <a:lnTo>
                    <a:pt x="119" y="147"/>
                  </a:lnTo>
                  <a:lnTo>
                    <a:pt x="119" y="148"/>
                  </a:lnTo>
                  <a:lnTo>
                    <a:pt x="119" y="150"/>
                  </a:lnTo>
                  <a:lnTo>
                    <a:pt x="119" y="150"/>
                  </a:lnTo>
                  <a:lnTo>
                    <a:pt x="119" y="152"/>
                  </a:lnTo>
                  <a:lnTo>
                    <a:pt x="117" y="155"/>
                  </a:lnTo>
                  <a:lnTo>
                    <a:pt x="116" y="157"/>
                  </a:lnTo>
                  <a:lnTo>
                    <a:pt x="113" y="160"/>
                  </a:lnTo>
                  <a:lnTo>
                    <a:pt x="112" y="161"/>
                  </a:lnTo>
                  <a:lnTo>
                    <a:pt x="109" y="163"/>
                  </a:lnTo>
                  <a:lnTo>
                    <a:pt x="107" y="166"/>
                  </a:lnTo>
                  <a:lnTo>
                    <a:pt x="106" y="166"/>
                  </a:lnTo>
                  <a:lnTo>
                    <a:pt x="106" y="166"/>
                  </a:lnTo>
                  <a:lnTo>
                    <a:pt x="104" y="168"/>
                  </a:lnTo>
                  <a:lnTo>
                    <a:pt x="103" y="171"/>
                  </a:lnTo>
                  <a:lnTo>
                    <a:pt x="101" y="176"/>
                  </a:lnTo>
                  <a:lnTo>
                    <a:pt x="100" y="180"/>
                  </a:lnTo>
                  <a:lnTo>
                    <a:pt x="99" y="184"/>
                  </a:lnTo>
                  <a:lnTo>
                    <a:pt x="96" y="189"/>
                  </a:lnTo>
                  <a:lnTo>
                    <a:pt x="94" y="193"/>
                  </a:lnTo>
                  <a:lnTo>
                    <a:pt x="93" y="197"/>
                  </a:lnTo>
                  <a:lnTo>
                    <a:pt x="91" y="202"/>
                  </a:lnTo>
                  <a:lnTo>
                    <a:pt x="88" y="206"/>
                  </a:lnTo>
                  <a:lnTo>
                    <a:pt x="87" y="211"/>
                  </a:lnTo>
                  <a:lnTo>
                    <a:pt x="84" y="213"/>
                  </a:lnTo>
                  <a:lnTo>
                    <a:pt x="81" y="216"/>
                  </a:lnTo>
                  <a:lnTo>
                    <a:pt x="78" y="219"/>
                  </a:lnTo>
                  <a:lnTo>
                    <a:pt x="75" y="219"/>
                  </a:lnTo>
                  <a:lnTo>
                    <a:pt x="71" y="221"/>
                  </a:lnTo>
                  <a:lnTo>
                    <a:pt x="71" y="221"/>
                  </a:lnTo>
                  <a:lnTo>
                    <a:pt x="65" y="219"/>
                  </a:lnTo>
                  <a:lnTo>
                    <a:pt x="61" y="213"/>
                  </a:lnTo>
                  <a:lnTo>
                    <a:pt x="59" y="206"/>
                  </a:lnTo>
                  <a:lnTo>
                    <a:pt x="58" y="197"/>
                  </a:lnTo>
                  <a:lnTo>
                    <a:pt x="56" y="189"/>
                  </a:lnTo>
                  <a:lnTo>
                    <a:pt x="55" y="181"/>
                  </a:lnTo>
                  <a:lnTo>
                    <a:pt x="51" y="177"/>
                  </a:lnTo>
                  <a:lnTo>
                    <a:pt x="45" y="174"/>
                  </a:lnTo>
                  <a:lnTo>
                    <a:pt x="45" y="174"/>
                  </a:lnTo>
                  <a:lnTo>
                    <a:pt x="42" y="176"/>
                  </a:lnTo>
                  <a:lnTo>
                    <a:pt x="38" y="179"/>
                  </a:lnTo>
                  <a:lnTo>
                    <a:pt x="32" y="181"/>
                  </a:lnTo>
                  <a:lnTo>
                    <a:pt x="27" y="184"/>
                  </a:lnTo>
                  <a:lnTo>
                    <a:pt x="22" y="189"/>
                  </a:lnTo>
                  <a:lnTo>
                    <a:pt x="16" y="192"/>
                  </a:lnTo>
                  <a:lnTo>
                    <a:pt x="11" y="195"/>
                  </a:lnTo>
                  <a:lnTo>
                    <a:pt x="8" y="19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0" y="195"/>
                  </a:lnTo>
                  <a:lnTo>
                    <a:pt x="0" y="192"/>
                  </a:lnTo>
                  <a:lnTo>
                    <a:pt x="0" y="190"/>
                  </a:lnTo>
                  <a:lnTo>
                    <a:pt x="0" y="189"/>
                  </a:lnTo>
                  <a:lnTo>
                    <a:pt x="0" y="187"/>
                  </a:lnTo>
                  <a:lnTo>
                    <a:pt x="0" y="186"/>
                  </a:lnTo>
                  <a:lnTo>
                    <a:pt x="0" y="184"/>
                  </a:lnTo>
                  <a:lnTo>
                    <a:pt x="0" y="184"/>
                  </a:lnTo>
                  <a:lnTo>
                    <a:pt x="0" y="184"/>
                  </a:lnTo>
                  <a:lnTo>
                    <a:pt x="0" y="179"/>
                  </a:lnTo>
                  <a:lnTo>
                    <a:pt x="0" y="174"/>
                  </a:lnTo>
                  <a:lnTo>
                    <a:pt x="1" y="170"/>
                  </a:lnTo>
                  <a:lnTo>
                    <a:pt x="3" y="166"/>
                  </a:lnTo>
                  <a:lnTo>
                    <a:pt x="4" y="163"/>
                  </a:lnTo>
                  <a:lnTo>
                    <a:pt x="6" y="160"/>
                  </a:lnTo>
                  <a:lnTo>
                    <a:pt x="8" y="158"/>
                  </a:lnTo>
                  <a:lnTo>
                    <a:pt x="13" y="158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836960" y="3084480"/>
              <a:ext cx="106560" cy="13500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44" y="6"/>
                  </a:moveTo>
                  <a:lnTo>
                    <a:pt x="45" y="3"/>
                  </a:lnTo>
                  <a:lnTo>
                    <a:pt x="47" y="3"/>
                  </a:lnTo>
                  <a:lnTo>
                    <a:pt x="47" y="2"/>
                  </a:lnTo>
                  <a:lnTo>
                    <a:pt x="48" y="2"/>
                  </a:lnTo>
                  <a:lnTo>
                    <a:pt x="50" y="0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57" y="0"/>
                  </a:lnTo>
                  <a:lnTo>
                    <a:pt x="60" y="2"/>
                  </a:lnTo>
                  <a:lnTo>
                    <a:pt x="61" y="3"/>
                  </a:lnTo>
                  <a:lnTo>
                    <a:pt x="63" y="5"/>
                  </a:lnTo>
                  <a:lnTo>
                    <a:pt x="64" y="6"/>
                  </a:lnTo>
                  <a:lnTo>
                    <a:pt x="66" y="9"/>
                  </a:lnTo>
                  <a:lnTo>
                    <a:pt x="66" y="12"/>
                  </a:lnTo>
                  <a:lnTo>
                    <a:pt x="67" y="15"/>
                  </a:lnTo>
                  <a:lnTo>
                    <a:pt x="66" y="19"/>
                  </a:lnTo>
                  <a:lnTo>
                    <a:pt x="66" y="25"/>
                  </a:lnTo>
                  <a:lnTo>
                    <a:pt x="63" y="30"/>
                  </a:lnTo>
                  <a:lnTo>
                    <a:pt x="61" y="35"/>
                  </a:lnTo>
                  <a:lnTo>
                    <a:pt x="59" y="41"/>
                  </a:lnTo>
                  <a:lnTo>
                    <a:pt x="56" y="47"/>
                  </a:lnTo>
                  <a:lnTo>
                    <a:pt x="51" y="51"/>
                  </a:lnTo>
                  <a:lnTo>
                    <a:pt x="48" y="57"/>
                  </a:lnTo>
                  <a:lnTo>
                    <a:pt x="44" y="63"/>
                  </a:lnTo>
                  <a:lnTo>
                    <a:pt x="40" y="67"/>
                  </a:lnTo>
                  <a:lnTo>
                    <a:pt x="35" y="72"/>
                  </a:lnTo>
                  <a:lnTo>
                    <a:pt x="31" y="75"/>
                  </a:lnTo>
                  <a:lnTo>
                    <a:pt x="27" y="79"/>
                  </a:lnTo>
                  <a:lnTo>
                    <a:pt x="22" y="82"/>
                  </a:lnTo>
                  <a:lnTo>
                    <a:pt x="18" y="83"/>
                  </a:lnTo>
                  <a:lnTo>
                    <a:pt x="15" y="85"/>
                  </a:lnTo>
                  <a:lnTo>
                    <a:pt x="12" y="79"/>
                  </a:lnTo>
                  <a:lnTo>
                    <a:pt x="11" y="73"/>
                  </a:lnTo>
                  <a:lnTo>
                    <a:pt x="8" y="69"/>
                  </a:lnTo>
                  <a:lnTo>
                    <a:pt x="6" y="66"/>
                  </a:lnTo>
                  <a:lnTo>
                    <a:pt x="3" y="62"/>
                  </a:lnTo>
                  <a:lnTo>
                    <a:pt x="2" y="57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0" y="44"/>
                  </a:lnTo>
                  <a:lnTo>
                    <a:pt x="3" y="38"/>
                  </a:lnTo>
                  <a:lnTo>
                    <a:pt x="6" y="32"/>
                  </a:lnTo>
                  <a:lnTo>
                    <a:pt x="9" y="27"/>
                  </a:lnTo>
                  <a:lnTo>
                    <a:pt x="13" y="21"/>
                  </a:lnTo>
                  <a:lnTo>
                    <a:pt x="16" y="15"/>
                  </a:lnTo>
                  <a:lnTo>
                    <a:pt x="19" y="9"/>
                  </a:lnTo>
                  <a:lnTo>
                    <a:pt x="22" y="6"/>
                  </a:lnTo>
                  <a:lnTo>
                    <a:pt x="27" y="6"/>
                  </a:lnTo>
                  <a:lnTo>
                    <a:pt x="29" y="8"/>
                  </a:lnTo>
                  <a:lnTo>
                    <a:pt x="32" y="8"/>
                  </a:lnTo>
                  <a:lnTo>
                    <a:pt x="34" y="8"/>
                  </a:lnTo>
                  <a:lnTo>
                    <a:pt x="35" y="8"/>
                  </a:lnTo>
                  <a:lnTo>
                    <a:pt x="38" y="6"/>
                  </a:lnTo>
                  <a:lnTo>
                    <a:pt x="41" y="6"/>
                  </a:lnTo>
                  <a:lnTo>
                    <a:pt x="44" y="6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836960" y="3084480"/>
              <a:ext cx="106560" cy="13500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44" y="6"/>
                  </a:moveTo>
                  <a:lnTo>
                    <a:pt x="44" y="6"/>
                  </a:lnTo>
                  <a:lnTo>
                    <a:pt x="45" y="3"/>
                  </a:lnTo>
                  <a:lnTo>
                    <a:pt x="47" y="3"/>
                  </a:lnTo>
                  <a:lnTo>
                    <a:pt x="47" y="2"/>
                  </a:lnTo>
                  <a:lnTo>
                    <a:pt x="48" y="2"/>
                  </a:lnTo>
                  <a:lnTo>
                    <a:pt x="50" y="0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57" y="0"/>
                  </a:lnTo>
                  <a:lnTo>
                    <a:pt x="60" y="2"/>
                  </a:lnTo>
                  <a:lnTo>
                    <a:pt x="61" y="3"/>
                  </a:lnTo>
                  <a:lnTo>
                    <a:pt x="63" y="5"/>
                  </a:lnTo>
                  <a:lnTo>
                    <a:pt x="64" y="6"/>
                  </a:lnTo>
                  <a:lnTo>
                    <a:pt x="66" y="9"/>
                  </a:lnTo>
                  <a:lnTo>
                    <a:pt x="66" y="12"/>
                  </a:lnTo>
                  <a:lnTo>
                    <a:pt x="67" y="15"/>
                  </a:lnTo>
                  <a:lnTo>
                    <a:pt x="67" y="15"/>
                  </a:lnTo>
                  <a:lnTo>
                    <a:pt x="66" y="19"/>
                  </a:lnTo>
                  <a:lnTo>
                    <a:pt x="66" y="25"/>
                  </a:lnTo>
                  <a:lnTo>
                    <a:pt x="63" y="30"/>
                  </a:lnTo>
                  <a:lnTo>
                    <a:pt x="61" y="35"/>
                  </a:lnTo>
                  <a:lnTo>
                    <a:pt x="59" y="41"/>
                  </a:lnTo>
                  <a:lnTo>
                    <a:pt x="56" y="47"/>
                  </a:lnTo>
                  <a:lnTo>
                    <a:pt x="51" y="51"/>
                  </a:lnTo>
                  <a:lnTo>
                    <a:pt x="48" y="57"/>
                  </a:lnTo>
                  <a:lnTo>
                    <a:pt x="44" y="63"/>
                  </a:lnTo>
                  <a:lnTo>
                    <a:pt x="40" y="67"/>
                  </a:lnTo>
                  <a:lnTo>
                    <a:pt x="35" y="72"/>
                  </a:lnTo>
                  <a:lnTo>
                    <a:pt x="31" y="75"/>
                  </a:lnTo>
                  <a:lnTo>
                    <a:pt x="27" y="79"/>
                  </a:lnTo>
                  <a:lnTo>
                    <a:pt x="22" y="82"/>
                  </a:lnTo>
                  <a:lnTo>
                    <a:pt x="18" y="83"/>
                  </a:lnTo>
                  <a:lnTo>
                    <a:pt x="15" y="85"/>
                  </a:lnTo>
                  <a:lnTo>
                    <a:pt x="15" y="85"/>
                  </a:lnTo>
                  <a:lnTo>
                    <a:pt x="12" y="79"/>
                  </a:lnTo>
                  <a:lnTo>
                    <a:pt x="11" y="73"/>
                  </a:lnTo>
                  <a:lnTo>
                    <a:pt x="8" y="69"/>
                  </a:lnTo>
                  <a:lnTo>
                    <a:pt x="6" y="66"/>
                  </a:lnTo>
                  <a:lnTo>
                    <a:pt x="3" y="62"/>
                  </a:lnTo>
                  <a:lnTo>
                    <a:pt x="2" y="57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4"/>
                  </a:lnTo>
                  <a:lnTo>
                    <a:pt x="3" y="38"/>
                  </a:lnTo>
                  <a:lnTo>
                    <a:pt x="6" y="32"/>
                  </a:lnTo>
                  <a:lnTo>
                    <a:pt x="9" y="27"/>
                  </a:lnTo>
                  <a:lnTo>
                    <a:pt x="13" y="21"/>
                  </a:lnTo>
                  <a:lnTo>
                    <a:pt x="16" y="15"/>
                  </a:lnTo>
                  <a:lnTo>
                    <a:pt x="19" y="9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27" y="6"/>
                  </a:lnTo>
                  <a:lnTo>
                    <a:pt x="29" y="8"/>
                  </a:lnTo>
                  <a:lnTo>
                    <a:pt x="32" y="8"/>
                  </a:lnTo>
                  <a:lnTo>
                    <a:pt x="34" y="8"/>
                  </a:lnTo>
                  <a:lnTo>
                    <a:pt x="35" y="8"/>
                  </a:lnTo>
                  <a:lnTo>
                    <a:pt x="38" y="6"/>
                  </a:lnTo>
                  <a:lnTo>
                    <a:pt x="41" y="6"/>
                  </a:lnTo>
                  <a:lnTo>
                    <a:pt x="44" y="6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5060880" y="3106800"/>
              <a:ext cx="58680" cy="112680"/>
            </a:xfrm>
            <a:custGeom>
              <a:avLst/>
              <a:gdLst/>
              <a:ahLst/>
              <a:rect l="l" t="t" r="r" b="b"/>
              <a:pathLst>
                <a:path w="37" h="71">
                  <a:moveTo>
                    <a:pt x="19" y="2"/>
                  </a:moveTo>
                  <a:lnTo>
                    <a:pt x="22" y="4"/>
                  </a:lnTo>
                  <a:lnTo>
                    <a:pt x="25" y="5"/>
                  </a:lnTo>
                  <a:lnTo>
                    <a:pt x="28" y="8"/>
                  </a:lnTo>
                  <a:lnTo>
                    <a:pt x="31" y="11"/>
                  </a:lnTo>
                  <a:lnTo>
                    <a:pt x="32" y="13"/>
                  </a:lnTo>
                  <a:lnTo>
                    <a:pt x="34" y="16"/>
                  </a:lnTo>
                  <a:lnTo>
                    <a:pt x="35" y="18"/>
                  </a:lnTo>
                  <a:lnTo>
                    <a:pt x="35" y="23"/>
                  </a:lnTo>
                  <a:lnTo>
                    <a:pt x="37" y="26"/>
                  </a:lnTo>
                  <a:lnTo>
                    <a:pt x="37" y="30"/>
                  </a:lnTo>
                  <a:lnTo>
                    <a:pt x="37" y="33"/>
                  </a:lnTo>
                  <a:lnTo>
                    <a:pt x="37" y="37"/>
                  </a:lnTo>
                  <a:lnTo>
                    <a:pt x="37" y="42"/>
                  </a:lnTo>
                  <a:lnTo>
                    <a:pt x="37" y="45"/>
                  </a:lnTo>
                  <a:lnTo>
                    <a:pt x="37" y="49"/>
                  </a:lnTo>
                  <a:lnTo>
                    <a:pt x="37" y="53"/>
                  </a:lnTo>
                  <a:lnTo>
                    <a:pt x="37" y="55"/>
                  </a:lnTo>
                  <a:lnTo>
                    <a:pt x="37" y="58"/>
                  </a:lnTo>
                  <a:lnTo>
                    <a:pt x="35" y="61"/>
                  </a:lnTo>
                  <a:lnTo>
                    <a:pt x="35" y="63"/>
                  </a:lnTo>
                  <a:lnTo>
                    <a:pt x="34" y="66"/>
                  </a:lnTo>
                  <a:lnTo>
                    <a:pt x="32" y="68"/>
                  </a:lnTo>
                  <a:lnTo>
                    <a:pt x="29" y="69"/>
                  </a:lnTo>
                  <a:lnTo>
                    <a:pt x="28" y="71"/>
                  </a:lnTo>
                  <a:lnTo>
                    <a:pt x="22" y="69"/>
                  </a:lnTo>
                  <a:lnTo>
                    <a:pt x="16" y="66"/>
                  </a:lnTo>
                  <a:lnTo>
                    <a:pt x="12" y="62"/>
                  </a:lnTo>
                  <a:lnTo>
                    <a:pt x="8" y="56"/>
                  </a:lnTo>
                  <a:lnTo>
                    <a:pt x="5" y="49"/>
                  </a:lnTo>
                  <a:lnTo>
                    <a:pt x="2" y="43"/>
                  </a:lnTo>
                  <a:lnTo>
                    <a:pt x="0" y="36"/>
                  </a:lnTo>
                  <a:lnTo>
                    <a:pt x="0" y="29"/>
                  </a:lnTo>
                  <a:lnTo>
                    <a:pt x="0" y="24"/>
                  </a:lnTo>
                  <a:lnTo>
                    <a:pt x="2" y="18"/>
                  </a:lnTo>
                  <a:lnTo>
                    <a:pt x="5" y="13"/>
                  </a:lnTo>
                  <a:lnTo>
                    <a:pt x="8" y="8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6" y="0"/>
                  </a:lnTo>
                  <a:lnTo>
                    <a:pt x="19" y="2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5060880" y="3106800"/>
              <a:ext cx="58680" cy="112680"/>
            </a:xfrm>
            <a:custGeom>
              <a:avLst/>
              <a:gdLst/>
              <a:ahLst/>
              <a:rect l="l" t="t" r="r" b="b"/>
              <a:pathLst>
                <a:path w="37" h="71">
                  <a:moveTo>
                    <a:pt x="19" y="2"/>
                  </a:moveTo>
                  <a:lnTo>
                    <a:pt x="19" y="2"/>
                  </a:lnTo>
                  <a:lnTo>
                    <a:pt x="22" y="4"/>
                  </a:lnTo>
                  <a:lnTo>
                    <a:pt x="25" y="5"/>
                  </a:lnTo>
                  <a:lnTo>
                    <a:pt x="28" y="8"/>
                  </a:lnTo>
                  <a:lnTo>
                    <a:pt x="31" y="11"/>
                  </a:lnTo>
                  <a:lnTo>
                    <a:pt x="32" y="13"/>
                  </a:lnTo>
                  <a:lnTo>
                    <a:pt x="34" y="16"/>
                  </a:lnTo>
                  <a:lnTo>
                    <a:pt x="35" y="18"/>
                  </a:lnTo>
                  <a:lnTo>
                    <a:pt x="35" y="23"/>
                  </a:lnTo>
                  <a:lnTo>
                    <a:pt x="37" y="26"/>
                  </a:lnTo>
                  <a:lnTo>
                    <a:pt x="37" y="30"/>
                  </a:lnTo>
                  <a:lnTo>
                    <a:pt x="37" y="33"/>
                  </a:lnTo>
                  <a:lnTo>
                    <a:pt x="37" y="37"/>
                  </a:lnTo>
                  <a:lnTo>
                    <a:pt x="37" y="42"/>
                  </a:lnTo>
                  <a:lnTo>
                    <a:pt x="37" y="45"/>
                  </a:lnTo>
                  <a:lnTo>
                    <a:pt x="37" y="49"/>
                  </a:lnTo>
                  <a:lnTo>
                    <a:pt x="37" y="53"/>
                  </a:lnTo>
                  <a:lnTo>
                    <a:pt x="37" y="53"/>
                  </a:lnTo>
                  <a:lnTo>
                    <a:pt x="37" y="55"/>
                  </a:lnTo>
                  <a:lnTo>
                    <a:pt x="37" y="58"/>
                  </a:lnTo>
                  <a:lnTo>
                    <a:pt x="35" y="61"/>
                  </a:lnTo>
                  <a:lnTo>
                    <a:pt x="35" y="63"/>
                  </a:lnTo>
                  <a:lnTo>
                    <a:pt x="34" y="66"/>
                  </a:lnTo>
                  <a:lnTo>
                    <a:pt x="32" y="68"/>
                  </a:lnTo>
                  <a:lnTo>
                    <a:pt x="29" y="69"/>
                  </a:lnTo>
                  <a:lnTo>
                    <a:pt x="28" y="71"/>
                  </a:lnTo>
                  <a:lnTo>
                    <a:pt x="28" y="71"/>
                  </a:lnTo>
                  <a:lnTo>
                    <a:pt x="22" y="69"/>
                  </a:lnTo>
                  <a:lnTo>
                    <a:pt x="16" y="66"/>
                  </a:lnTo>
                  <a:lnTo>
                    <a:pt x="12" y="62"/>
                  </a:lnTo>
                  <a:lnTo>
                    <a:pt x="8" y="56"/>
                  </a:lnTo>
                  <a:lnTo>
                    <a:pt x="5" y="49"/>
                  </a:lnTo>
                  <a:lnTo>
                    <a:pt x="2" y="43"/>
                  </a:lnTo>
                  <a:lnTo>
                    <a:pt x="0" y="36"/>
                  </a:lnTo>
                  <a:lnTo>
                    <a:pt x="0" y="29"/>
                  </a:lnTo>
                  <a:lnTo>
                    <a:pt x="0" y="29"/>
                  </a:lnTo>
                  <a:lnTo>
                    <a:pt x="0" y="24"/>
                  </a:lnTo>
                  <a:lnTo>
                    <a:pt x="2" y="18"/>
                  </a:lnTo>
                  <a:lnTo>
                    <a:pt x="5" y="13"/>
                  </a:lnTo>
                  <a:lnTo>
                    <a:pt x="8" y="8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6" y="0"/>
                  </a:lnTo>
                  <a:lnTo>
                    <a:pt x="19" y="2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5099040" y="2946240"/>
              <a:ext cx="68400" cy="51120"/>
            </a:xfrm>
            <a:custGeom>
              <a:avLst/>
              <a:gdLst/>
              <a:ahLst/>
              <a:rect l="l" t="t" r="r" b="b"/>
              <a:pathLst>
                <a:path w="43" h="32">
                  <a:moveTo>
                    <a:pt x="8" y="6"/>
                  </a:moveTo>
                  <a:lnTo>
                    <a:pt x="10" y="5"/>
                  </a:lnTo>
                  <a:lnTo>
                    <a:pt x="13" y="5"/>
                  </a:lnTo>
                  <a:lnTo>
                    <a:pt x="14" y="5"/>
                  </a:lnTo>
                  <a:lnTo>
                    <a:pt x="16" y="3"/>
                  </a:lnTo>
                  <a:lnTo>
                    <a:pt x="17" y="3"/>
                  </a:lnTo>
                  <a:lnTo>
                    <a:pt x="18" y="2"/>
                  </a:lnTo>
                  <a:lnTo>
                    <a:pt x="20" y="2"/>
                  </a:lnTo>
                  <a:lnTo>
                    <a:pt x="21" y="0"/>
                  </a:lnTo>
                  <a:lnTo>
                    <a:pt x="26" y="2"/>
                  </a:lnTo>
                  <a:lnTo>
                    <a:pt x="29" y="2"/>
                  </a:lnTo>
                  <a:lnTo>
                    <a:pt x="32" y="3"/>
                  </a:lnTo>
                  <a:lnTo>
                    <a:pt x="36" y="5"/>
                  </a:lnTo>
                  <a:lnTo>
                    <a:pt x="39" y="8"/>
                  </a:lnTo>
                  <a:lnTo>
                    <a:pt x="40" y="9"/>
                  </a:lnTo>
                  <a:lnTo>
                    <a:pt x="42" y="12"/>
                  </a:lnTo>
                  <a:lnTo>
                    <a:pt x="43" y="16"/>
                  </a:lnTo>
                  <a:lnTo>
                    <a:pt x="43" y="18"/>
                  </a:lnTo>
                  <a:lnTo>
                    <a:pt x="42" y="21"/>
                  </a:lnTo>
                  <a:lnTo>
                    <a:pt x="40" y="22"/>
                  </a:lnTo>
                  <a:lnTo>
                    <a:pt x="39" y="25"/>
                  </a:lnTo>
                  <a:lnTo>
                    <a:pt x="37" y="28"/>
                  </a:lnTo>
                  <a:lnTo>
                    <a:pt x="36" y="31"/>
                  </a:lnTo>
                  <a:lnTo>
                    <a:pt x="33" y="31"/>
                  </a:lnTo>
                  <a:lnTo>
                    <a:pt x="32" y="32"/>
                  </a:lnTo>
                  <a:lnTo>
                    <a:pt x="30" y="31"/>
                  </a:lnTo>
                  <a:lnTo>
                    <a:pt x="26" y="29"/>
                  </a:lnTo>
                  <a:lnTo>
                    <a:pt x="21" y="26"/>
                  </a:lnTo>
                  <a:lnTo>
                    <a:pt x="16" y="24"/>
                  </a:lnTo>
                  <a:lnTo>
                    <a:pt x="10" y="19"/>
                  </a:lnTo>
                  <a:lnTo>
                    <a:pt x="4" y="16"/>
                  </a:lnTo>
                  <a:lnTo>
                    <a:pt x="1" y="13"/>
                  </a:lnTo>
                  <a:lnTo>
                    <a:pt x="0" y="12"/>
                  </a:lnTo>
                  <a:lnTo>
                    <a:pt x="0" y="9"/>
                  </a:lnTo>
                  <a:lnTo>
                    <a:pt x="3" y="6"/>
                  </a:lnTo>
                  <a:lnTo>
                    <a:pt x="5" y="6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5099040" y="2946240"/>
              <a:ext cx="68400" cy="51120"/>
            </a:xfrm>
            <a:custGeom>
              <a:avLst/>
              <a:gdLst/>
              <a:ahLst/>
              <a:rect l="l" t="t" r="r" b="b"/>
              <a:pathLst>
                <a:path w="43" h="32">
                  <a:moveTo>
                    <a:pt x="8" y="6"/>
                  </a:moveTo>
                  <a:lnTo>
                    <a:pt x="8" y="6"/>
                  </a:lnTo>
                  <a:lnTo>
                    <a:pt x="10" y="5"/>
                  </a:lnTo>
                  <a:lnTo>
                    <a:pt x="13" y="5"/>
                  </a:lnTo>
                  <a:lnTo>
                    <a:pt x="14" y="5"/>
                  </a:lnTo>
                  <a:lnTo>
                    <a:pt x="16" y="3"/>
                  </a:lnTo>
                  <a:lnTo>
                    <a:pt x="17" y="3"/>
                  </a:lnTo>
                  <a:lnTo>
                    <a:pt x="18" y="2"/>
                  </a:lnTo>
                  <a:lnTo>
                    <a:pt x="20" y="2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6" y="2"/>
                  </a:lnTo>
                  <a:lnTo>
                    <a:pt x="29" y="2"/>
                  </a:lnTo>
                  <a:lnTo>
                    <a:pt x="32" y="3"/>
                  </a:lnTo>
                  <a:lnTo>
                    <a:pt x="36" y="5"/>
                  </a:lnTo>
                  <a:lnTo>
                    <a:pt x="39" y="8"/>
                  </a:lnTo>
                  <a:lnTo>
                    <a:pt x="40" y="9"/>
                  </a:lnTo>
                  <a:lnTo>
                    <a:pt x="42" y="12"/>
                  </a:lnTo>
                  <a:lnTo>
                    <a:pt x="43" y="16"/>
                  </a:lnTo>
                  <a:lnTo>
                    <a:pt x="43" y="16"/>
                  </a:lnTo>
                  <a:lnTo>
                    <a:pt x="43" y="18"/>
                  </a:lnTo>
                  <a:lnTo>
                    <a:pt x="42" y="21"/>
                  </a:lnTo>
                  <a:lnTo>
                    <a:pt x="40" y="22"/>
                  </a:lnTo>
                  <a:lnTo>
                    <a:pt x="39" y="25"/>
                  </a:lnTo>
                  <a:lnTo>
                    <a:pt x="37" y="28"/>
                  </a:lnTo>
                  <a:lnTo>
                    <a:pt x="36" y="31"/>
                  </a:lnTo>
                  <a:lnTo>
                    <a:pt x="33" y="31"/>
                  </a:lnTo>
                  <a:lnTo>
                    <a:pt x="32" y="32"/>
                  </a:lnTo>
                  <a:lnTo>
                    <a:pt x="32" y="32"/>
                  </a:lnTo>
                  <a:lnTo>
                    <a:pt x="30" y="31"/>
                  </a:lnTo>
                  <a:lnTo>
                    <a:pt x="26" y="29"/>
                  </a:lnTo>
                  <a:lnTo>
                    <a:pt x="21" y="26"/>
                  </a:lnTo>
                  <a:lnTo>
                    <a:pt x="16" y="24"/>
                  </a:lnTo>
                  <a:lnTo>
                    <a:pt x="10" y="19"/>
                  </a:lnTo>
                  <a:lnTo>
                    <a:pt x="4" y="16"/>
                  </a:lnTo>
                  <a:lnTo>
                    <a:pt x="1" y="13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9"/>
                  </a:lnTo>
                  <a:lnTo>
                    <a:pt x="3" y="6"/>
                  </a:lnTo>
                  <a:lnTo>
                    <a:pt x="5" y="6"/>
                  </a:lnTo>
                  <a:lnTo>
                    <a:pt x="8" y="6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4280040" y="1739880"/>
              <a:ext cx="1589040" cy="1122480"/>
            </a:xfrm>
            <a:custGeom>
              <a:avLst/>
              <a:gdLst/>
              <a:ahLst/>
              <a:rect l="l" t="t" r="r" b="b"/>
              <a:pathLst>
                <a:path w="1001" h="707">
                  <a:moveTo>
                    <a:pt x="773" y="701"/>
                  </a:moveTo>
                  <a:lnTo>
                    <a:pt x="770" y="699"/>
                  </a:lnTo>
                  <a:lnTo>
                    <a:pt x="766" y="696"/>
                  </a:lnTo>
                  <a:lnTo>
                    <a:pt x="760" y="695"/>
                  </a:lnTo>
                  <a:lnTo>
                    <a:pt x="757" y="692"/>
                  </a:lnTo>
                  <a:lnTo>
                    <a:pt x="752" y="691"/>
                  </a:lnTo>
                  <a:lnTo>
                    <a:pt x="750" y="688"/>
                  </a:lnTo>
                  <a:lnTo>
                    <a:pt x="748" y="683"/>
                  </a:lnTo>
                  <a:lnTo>
                    <a:pt x="747" y="679"/>
                  </a:lnTo>
                  <a:lnTo>
                    <a:pt x="747" y="677"/>
                  </a:lnTo>
                  <a:lnTo>
                    <a:pt x="747" y="677"/>
                  </a:lnTo>
                  <a:lnTo>
                    <a:pt x="747" y="676"/>
                  </a:lnTo>
                  <a:lnTo>
                    <a:pt x="747" y="675"/>
                  </a:lnTo>
                  <a:lnTo>
                    <a:pt x="747" y="673"/>
                  </a:lnTo>
                  <a:lnTo>
                    <a:pt x="747" y="672"/>
                  </a:lnTo>
                  <a:lnTo>
                    <a:pt x="747" y="670"/>
                  </a:lnTo>
                  <a:lnTo>
                    <a:pt x="747" y="669"/>
                  </a:lnTo>
                  <a:lnTo>
                    <a:pt x="747" y="667"/>
                  </a:lnTo>
                  <a:lnTo>
                    <a:pt x="747" y="666"/>
                  </a:lnTo>
                  <a:lnTo>
                    <a:pt x="745" y="663"/>
                  </a:lnTo>
                  <a:lnTo>
                    <a:pt x="745" y="660"/>
                  </a:lnTo>
                  <a:lnTo>
                    <a:pt x="742" y="659"/>
                  </a:lnTo>
                  <a:lnTo>
                    <a:pt x="741" y="657"/>
                  </a:lnTo>
                  <a:lnTo>
                    <a:pt x="738" y="656"/>
                  </a:lnTo>
                  <a:lnTo>
                    <a:pt x="735" y="656"/>
                  </a:lnTo>
                  <a:lnTo>
                    <a:pt x="732" y="656"/>
                  </a:lnTo>
                  <a:lnTo>
                    <a:pt x="728" y="657"/>
                  </a:lnTo>
                  <a:lnTo>
                    <a:pt x="726" y="660"/>
                  </a:lnTo>
                  <a:lnTo>
                    <a:pt x="723" y="662"/>
                  </a:lnTo>
                  <a:lnTo>
                    <a:pt x="721" y="664"/>
                  </a:lnTo>
                  <a:lnTo>
                    <a:pt x="718" y="666"/>
                  </a:lnTo>
                  <a:lnTo>
                    <a:pt x="715" y="667"/>
                  </a:lnTo>
                  <a:lnTo>
                    <a:pt x="712" y="667"/>
                  </a:lnTo>
                  <a:lnTo>
                    <a:pt x="709" y="667"/>
                  </a:lnTo>
                  <a:lnTo>
                    <a:pt x="706" y="666"/>
                  </a:lnTo>
                  <a:lnTo>
                    <a:pt x="703" y="664"/>
                  </a:lnTo>
                  <a:lnTo>
                    <a:pt x="699" y="663"/>
                  </a:lnTo>
                  <a:lnTo>
                    <a:pt x="696" y="660"/>
                  </a:lnTo>
                  <a:lnTo>
                    <a:pt x="691" y="657"/>
                  </a:lnTo>
                  <a:lnTo>
                    <a:pt x="689" y="654"/>
                  </a:lnTo>
                  <a:lnTo>
                    <a:pt x="684" y="651"/>
                  </a:lnTo>
                  <a:lnTo>
                    <a:pt x="680" y="647"/>
                  </a:lnTo>
                  <a:lnTo>
                    <a:pt x="677" y="644"/>
                  </a:lnTo>
                  <a:lnTo>
                    <a:pt x="673" y="641"/>
                  </a:lnTo>
                  <a:lnTo>
                    <a:pt x="670" y="638"/>
                  </a:lnTo>
                  <a:lnTo>
                    <a:pt x="667" y="635"/>
                  </a:lnTo>
                  <a:lnTo>
                    <a:pt x="662" y="632"/>
                  </a:lnTo>
                  <a:lnTo>
                    <a:pt x="661" y="631"/>
                  </a:lnTo>
                  <a:lnTo>
                    <a:pt x="658" y="630"/>
                  </a:lnTo>
                  <a:lnTo>
                    <a:pt x="652" y="630"/>
                  </a:lnTo>
                  <a:lnTo>
                    <a:pt x="649" y="628"/>
                  </a:lnTo>
                  <a:lnTo>
                    <a:pt x="645" y="630"/>
                  </a:lnTo>
                  <a:lnTo>
                    <a:pt x="642" y="630"/>
                  </a:lnTo>
                  <a:lnTo>
                    <a:pt x="639" y="631"/>
                  </a:lnTo>
                  <a:lnTo>
                    <a:pt x="635" y="631"/>
                  </a:lnTo>
                  <a:lnTo>
                    <a:pt x="632" y="631"/>
                  </a:lnTo>
                  <a:lnTo>
                    <a:pt x="628" y="630"/>
                  </a:lnTo>
                  <a:lnTo>
                    <a:pt x="626" y="630"/>
                  </a:lnTo>
                  <a:lnTo>
                    <a:pt x="623" y="630"/>
                  </a:lnTo>
                  <a:lnTo>
                    <a:pt x="620" y="630"/>
                  </a:lnTo>
                  <a:lnTo>
                    <a:pt x="619" y="630"/>
                  </a:lnTo>
                  <a:lnTo>
                    <a:pt x="617" y="631"/>
                  </a:lnTo>
                  <a:lnTo>
                    <a:pt x="616" y="632"/>
                  </a:lnTo>
                  <a:lnTo>
                    <a:pt x="616" y="634"/>
                  </a:lnTo>
                  <a:lnTo>
                    <a:pt x="616" y="637"/>
                  </a:lnTo>
                  <a:lnTo>
                    <a:pt x="616" y="638"/>
                  </a:lnTo>
                  <a:lnTo>
                    <a:pt x="616" y="640"/>
                  </a:lnTo>
                  <a:lnTo>
                    <a:pt x="616" y="641"/>
                  </a:lnTo>
                  <a:lnTo>
                    <a:pt x="616" y="643"/>
                  </a:lnTo>
                  <a:lnTo>
                    <a:pt x="616" y="644"/>
                  </a:lnTo>
                  <a:lnTo>
                    <a:pt x="616" y="644"/>
                  </a:lnTo>
                  <a:lnTo>
                    <a:pt x="616" y="646"/>
                  </a:lnTo>
                  <a:lnTo>
                    <a:pt x="616" y="647"/>
                  </a:lnTo>
                  <a:lnTo>
                    <a:pt x="614" y="650"/>
                  </a:lnTo>
                  <a:lnTo>
                    <a:pt x="610" y="651"/>
                  </a:lnTo>
                  <a:lnTo>
                    <a:pt x="606" y="653"/>
                  </a:lnTo>
                  <a:lnTo>
                    <a:pt x="600" y="651"/>
                  </a:lnTo>
                  <a:lnTo>
                    <a:pt x="593" y="650"/>
                  </a:lnTo>
                  <a:lnTo>
                    <a:pt x="585" y="648"/>
                  </a:lnTo>
                  <a:lnTo>
                    <a:pt x="580" y="647"/>
                  </a:lnTo>
                  <a:lnTo>
                    <a:pt x="574" y="647"/>
                  </a:lnTo>
                  <a:lnTo>
                    <a:pt x="574" y="650"/>
                  </a:lnTo>
                  <a:lnTo>
                    <a:pt x="574" y="653"/>
                  </a:lnTo>
                  <a:lnTo>
                    <a:pt x="574" y="656"/>
                  </a:lnTo>
                  <a:lnTo>
                    <a:pt x="574" y="657"/>
                  </a:lnTo>
                  <a:lnTo>
                    <a:pt x="574" y="659"/>
                  </a:lnTo>
                  <a:lnTo>
                    <a:pt x="574" y="660"/>
                  </a:lnTo>
                  <a:lnTo>
                    <a:pt x="574" y="662"/>
                  </a:lnTo>
                  <a:lnTo>
                    <a:pt x="574" y="663"/>
                  </a:lnTo>
                  <a:lnTo>
                    <a:pt x="572" y="669"/>
                  </a:lnTo>
                  <a:lnTo>
                    <a:pt x="569" y="675"/>
                  </a:lnTo>
                  <a:lnTo>
                    <a:pt x="565" y="680"/>
                  </a:lnTo>
                  <a:lnTo>
                    <a:pt x="559" y="685"/>
                  </a:lnTo>
                  <a:lnTo>
                    <a:pt x="552" y="689"/>
                  </a:lnTo>
                  <a:lnTo>
                    <a:pt x="545" y="692"/>
                  </a:lnTo>
                  <a:lnTo>
                    <a:pt x="536" y="695"/>
                  </a:lnTo>
                  <a:lnTo>
                    <a:pt x="527" y="695"/>
                  </a:lnTo>
                  <a:lnTo>
                    <a:pt x="517" y="695"/>
                  </a:lnTo>
                  <a:lnTo>
                    <a:pt x="510" y="692"/>
                  </a:lnTo>
                  <a:lnTo>
                    <a:pt x="503" y="688"/>
                  </a:lnTo>
                  <a:lnTo>
                    <a:pt x="497" y="682"/>
                  </a:lnTo>
                  <a:lnTo>
                    <a:pt x="492" y="676"/>
                  </a:lnTo>
                  <a:lnTo>
                    <a:pt x="489" y="669"/>
                  </a:lnTo>
                  <a:lnTo>
                    <a:pt x="488" y="662"/>
                  </a:lnTo>
                  <a:lnTo>
                    <a:pt x="488" y="653"/>
                  </a:lnTo>
                  <a:lnTo>
                    <a:pt x="488" y="648"/>
                  </a:lnTo>
                  <a:lnTo>
                    <a:pt x="489" y="644"/>
                  </a:lnTo>
                  <a:lnTo>
                    <a:pt x="492" y="640"/>
                  </a:lnTo>
                  <a:lnTo>
                    <a:pt x="495" y="637"/>
                  </a:lnTo>
                  <a:lnTo>
                    <a:pt x="498" y="634"/>
                  </a:lnTo>
                  <a:lnTo>
                    <a:pt x="501" y="631"/>
                  </a:lnTo>
                  <a:lnTo>
                    <a:pt x="503" y="627"/>
                  </a:lnTo>
                  <a:lnTo>
                    <a:pt x="504" y="624"/>
                  </a:lnTo>
                  <a:lnTo>
                    <a:pt x="504" y="621"/>
                  </a:lnTo>
                  <a:lnTo>
                    <a:pt x="503" y="619"/>
                  </a:lnTo>
                  <a:lnTo>
                    <a:pt x="503" y="616"/>
                  </a:lnTo>
                  <a:lnTo>
                    <a:pt x="501" y="615"/>
                  </a:lnTo>
                  <a:lnTo>
                    <a:pt x="500" y="614"/>
                  </a:lnTo>
                  <a:lnTo>
                    <a:pt x="500" y="611"/>
                  </a:lnTo>
                  <a:lnTo>
                    <a:pt x="498" y="609"/>
                  </a:lnTo>
                  <a:lnTo>
                    <a:pt x="498" y="606"/>
                  </a:lnTo>
                  <a:lnTo>
                    <a:pt x="503" y="605"/>
                  </a:lnTo>
                  <a:lnTo>
                    <a:pt x="507" y="605"/>
                  </a:lnTo>
                  <a:lnTo>
                    <a:pt x="510" y="603"/>
                  </a:lnTo>
                  <a:lnTo>
                    <a:pt x="514" y="603"/>
                  </a:lnTo>
                  <a:lnTo>
                    <a:pt x="519" y="603"/>
                  </a:lnTo>
                  <a:lnTo>
                    <a:pt x="523" y="602"/>
                  </a:lnTo>
                  <a:lnTo>
                    <a:pt x="527" y="602"/>
                  </a:lnTo>
                  <a:lnTo>
                    <a:pt x="532" y="602"/>
                  </a:lnTo>
                  <a:lnTo>
                    <a:pt x="539" y="602"/>
                  </a:lnTo>
                  <a:lnTo>
                    <a:pt x="545" y="602"/>
                  </a:lnTo>
                  <a:lnTo>
                    <a:pt x="549" y="600"/>
                  </a:lnTo>
                  <a:lnTo>
                    <a:pt x="555" y="599"/>
                  </a:lnTo>
                  <a:lnTo>
                    <a:pt x="559" y="596"/>
                  </a:lnTo>
                  <a:lnTo>
                    <a:pt x="564" y="595"/>
                  </a:lnTo>
                  <a:lnTo>
                    <a:pt x="568" y="592"/>
                  </a:lnTo>
                  <a:lnTo>
                    <a:pt x="572" y="589"/>
                  </a:lnTo>
                  <a:lnTo>
                    <a:pt x="575" y="586"/>
                  </a:lnTo>
                  <a:lnTo>
                    <a:pt x="580" y="582"/>
                  </a:lnTo>
                  <a:lnTo>
                    <a:pt x="582" y="579"/>
                  </a:lnTo>
                  <a:lnTo>
                    <a:pt x="585" y="574"/>
                  </a:lnTo>
                  <a:lnTo>
                    <a:pt x="588" y="571"/>
                  </a:lnTo>
                  <a:lnTo>
                    <a:pt x="590" y="569"/>
                  </a:lnTo>
                  <a:lnTo>
                    <a:pt x="593" y="564"/>
                  </a:lnTo>
                  <a:lnTo>
                    <a:pt x="594" y="561"/>
                  </a:lnTo>
                  <a:lnTo>
                    <a:pt x="597" y="558"/>
                  </a:lnTo>
                  <a:lnTo>
                    <a:pt x="600" y="557"/>
                  </a:lnTo>
                  <a:lnTo>
                    <a:pt x="603" y="555"/>
                  </a:lnTo>
                  <a:lnTo>
                    <a:pt x="607" y="555"/>
                  </a:lnTo>
                  <a:lnTo>
                    <a:pt x="610" y="554"/>
                  </a:lnTo>
                  <a:lnTo>
                    <a:pt x="613" y="553"/>
                  </a:lnTo>
                  <a:lnTo>
                    <a:pt x="614" y="551"/>
                  </a:lnTo>
                  <a:lnTo>
                    <a:pt x="616" y="547"/>
                  </a:lnTo>
                  <a:lnTo>
                    <a:pt x="613" y="541"/>
                  </a:lnTo>
                  <a:lnTo>
                    <a:pt x="607" y="537"/>
                  </a:lnTo>
                  <a:lnTo>
                    <a:pt x="600" y="532"/>
                  </a:lnTo>
                  <a:lnTo>
                    <a:pt x="591" y="531"/>
                  </a:lnTo>
                  <a:lnTo>
                    <a:pt x="582" y="528"/>
                  </a:lnTo>
                  <a:lnTo>
                    <a:pt x="575" y="523"/>
                  </a:lnTo>
                  <a:lnTo>
                    <a:pt x="569" y="518"/>
                  </a:lnTo>
                  <a:lnTo>
                    <a:pt x="568" y="510"/>
                  </a:lnTo>
                  <a:lnTo>
                    <a:pt x="568" y="505"/>
                  </a:lnTo>
                  <a:lnTo>
                    <a:pt x="569" y="499"/>
                  </a:lnTo>
                  <a:lnTo>
                    <a:pt x="571" y="493"/>
                  </a:lnTo>
                  <a:lnTo>
                    <a:pt x="572" y="487"/>
                  </a:lnTo>
                  <a:lnTo>
                    <a:pt x="574" y="480"/>
                  </a:lnTo>
                  <a:lnTo>
                    <a:pt x="577" y="474"/>
                  </a:lnTo>
                  <a:lnTo>
                    <a:pt x="578" y="468"/>
                  </a:lnTo>
                  <a:lnTo>
                    <a:pt x="581" y="461"/>
                  </a:lnTo>
                  <a:lnTo>
                    <a:pt x="584" y="455"/>
                  </a:lnTo>
                  <a:lnTo>
                    <a:pt x="585" y="448"/>
                  </a:lnTo>
                  <a:lnTo>
                    <a:pt x="588" y="442"/>
                  </a:lnTo>
                  <a:lnTo>
                    <a:pt x="590" y="435"/>
                  </a:lnTo>
                  <a:lnTo>
                    <a:pt x="593" y="429"/>
                  </a:lnTo>
                  <a:lnTo>
                    <a:pt x="593" y="422"/>
                  </a:lnTo>
                  <a:lnTo>
                    <a:pt x="594" y="416"/>
                  </a:lnTo>
                  <a:lnTo>
                    <a:pt x="594" y="410"/>
                  </a:lnTo>
                  <a:lnTo>
                    <a:pt x="593" y="404"/>
                  </a:lnTo>
                  <a:lnTo>
                    <a:pt x="588" y="399"/>
                  </a:lnTo>
                  <a:lnTo>
                    <a:pt x="582" y="393"/>
                  </a:lnTo>
                  <a:lnTo>
                    <a:pt x="574" y="385"/>
                  </a:lnTo>
                  <a:lnTo>
                    <a:pt x="566" y="378"/>
                  </a:lnTo>
                  <a:lnTo>
                    <a:pt x="559" y="372"/>
                  </a:lnTo>
                  <a:lnTo>
                    <a:pt x="552" y="367"/>
                  </a:lnTo>
                  <a:lnTo>
                    <a:pt x="548" y="364"/>
                  </a:lnTo>
                  <a:lnTo>
                    <a:pt x="546" y="361"/>
                  </a:lnTo>
                  <a:lnTo>
                    <a:pt x="545" y="359"/>
                  </a:lnTo>
                  <a:lnTo>
                    <a:pt x="543" y="356"/>
                  </a:lnTo>
                  <a:lnTo>
                    <a:pt x="542" y="353"/>
                  </a:lnTo>
                  <a:lnTo>
                    <a:pt x="540" y="352"/>
                  </a:lnTo>
                  <a:lnTo>
                    <a:pt x="539" y="351"/>
                  </a:lnTo>
                  <a:lnTo>
                    <a:pt x="537" y="349"/>
                  </a:lnTo>
                  <a:lnTo>
                    <a:pt x="534" y="348"/>
                  </a:lnTo>
                  <a:lnTo>
                    <a:pt x="530" y="346"/>
                  </a:lnTo>
                  <a:lnTo>
                    <a:pt x="527" y="345"/>
                  </a:lnTo>
                  <a:lnTo>
                    <a:pt x="523" y="345"/>
                  </a:lnTo>
                  <a:lnTo>
                    <a:pt x="519" y="345"/>
                  </a:lnTo>
                  <a:lnTo>
                    <a:pt x="514" y="346"/>
                  </a:lnTo>
                  <a:lnTo>
                    <a:pt x="511" y="345"/>
                  </a:lnTo>
                  <a:lnTo>
                    <a:pt x="508" y="343"/>
                  </a:lnTo>
                  <a:lnTo>
                    <a:pt x="505" y="342"/>
                  </a:lnTo>
                  <a:lnTo>
                    <a:pt x="503" y="340"/>
                  </a:lnTo>
                  <a:lnTo>
                    <a:pt x="500" y="340"/>
                  </a:lnTo>
                  <a:lnTo>
                    <a:pt x="495" y="339"/>
                  </a:lnTo>
                  <a:lnTo>
                    <a:pt x="492" y="339"/>
                  </a:lnTo>
                  <a:lnTo>
                    <a:pt x="488" y="338"/>
                  </a:lnTo>
                  <a:lnTo>
                    <a:pt x="485" y="338"/>
                  </a:lnTo>
                  <a:lnTo>
                    <a:pt x="481" y="338"/>
                  </a:lnTo>
                  <a:lnTo>
                    <a:pt x="478" y="336"/>
                  </a:lnTo>
                  <a:lnTo>
                    <a:pt x="475" y="333"/>
                  </a:lnTo>
                  <a:lnTo>
                    <a:pt x="471" y="330"/>
                  </a:lnTo>
                  <a:lnTo>
                    <a:pt x="468" y="327"/>
                  </a:lnTo>
                  <a:lnTo>
                    <a:pt x="465" y="324"/>
                  </a:lnTo>
                  <a:lnTo>
                    <a:pt x="460" y="323"/>
                  </a:lnTo>
                  <a:lnTo>
                    <a:pt x="456" y="320"/>
                  </a:lnTo>
                  <a:lnTo>
                    <a:pt x="452" y="319"/>
                  </a:lnTo>
                  <a:lnTo>
                    <a:pt x="447" y="319"/>
                  </a:lnTo>
                  <a:lnTo>
                    <a:pt x="446" y="320"/>
                  </a:lnTo>
                  <a:lnTo>
                    <a:pt x="443" y="323"/>
                  </a:lnTo>
                  <a:lnTo>
                    <a:pt x="440" y="327"/>
                  </a:lnTo>
                  <a:lnTo>
                    <a:pt x="437" y="333"/>
                  </a:lnTo>
                  <a:lnTo>
                    <a:pt x="434" y="338"/>
                  </a:lnTo>
                  <a:lnTo>
                    <a:pt x="431" y="343"/>
                  </a:lnTo>
                  <a:lnTo>
                    <a:pt x="428" y="348"/>
                  </a:lnTo>
                  <a:lnTo>
                    <a:pt x="428" y="351"/>
                  </a:lnTo>
                  <a:lnTo>
                    <a:pt x="425" y="349"/>
                  </a:lnTo>
                  <a:lnTo>
                    <a:pt x="421" y="349"/>
                  </a:lnTo>
                  <a:lnTo>
                    <a:pt x="418" y="346"/>
                  </a:lnTo>
                  <a:lnTo>
                    <a:pt x="417" y="345"/>
                  </a:lnTo>
                  <a:lnTo>
                    <a:pt x="414" y="342"/>
                  </a:lnTo>
                  <a:lnTo>
                    <a:pt x="412" y="339"/>
                  </a:lnTo>
                  <a:lnTo>
                    <a:pt x="412" y="336"/>
                  </a:lnTo>
                  <a:lnTo>
                    <a:pt x="411" y="333"/>
                  </a:lnTo>
                  <a:lnTo>
                    <a:pt x="412" y="329"/>
                  </a:lnTo>
                  <a:lnTo>
                    <a:pt x="415" y="326"/>
                  </a:lnTo>
                  <a:lnTo>
                    <a:pt x="418" y="323"/>
                  </a:lnTo>
                  <a:lnTo>
                    <a:pt x="423" y="323"/>
                  </a:lnTo>
                  <a:lnTo>
                    <a:pt x="427" y="322"/>
                  </a:lnTo>
                  <a:lnTo>
                    <a:pt x="430" y="319"/>
                  </a:lnTo>
                  <a:lnTo>
                    <a:pt x="433" y="317"/>
                  </a:lnTo>
                  <a:lnTo>
                    <a:pt x="434" y="313"/>
                  </a:lnTo>
                  <a:lnTo>
                    <a:pt x="434" y="310"/>
                  </a:lnTo>
                  <a:lnTo>
                    <a:pt x="433" y="307"/>
                  </a:lnTo>
                  <a:lnTo>
                    <a:pt x="430" y="306"/>
                  </a:lnTo>
                  <a:lnTo>
                    <a:pt x="428" y="303"/>
                  </a:lnTo>
                  <a:lnTo>
                    <a:pt x="425" y="301"/>
                  </a:lnTo>
                  <a:lnTo>
                    <a:pt x="421" y="300"/>
                  </a:lnTo>
                  <a:lnTo>
                    <a:pt x="418" y="298"/>
                  </a:lnTo>
                  <a:lnTo>
                    <a:pt x="414" y="297"/>
                  </a:lnTo>
                  <a:lnTo>
                    <a:pt x="410" y="295"/>
                  </a:lnTo>
                  <a:lnTo>
                    <a:pt x="405" y="294"/>
                  </a:lnTo>
                  <a:lnTo>
                    <a:pt x="401" y="292"/>
                  </a:lnTo>
                  <a:lnTo>
                    <a:pt x="396" y="292"/>
                  </a:lnTo>
                  <a:lnTo>
                    <a:pt x="394" y="291"/>
                  </a:lnTo>
                  <a:lnTo>
                    <a:pt x="389" y="290"/>
                  </a:lnTo>
                  <a:lnTo>
                    <a:pt x="386" y="290"/>
                  </a:lnTo>
                  <a:lnTo>
                    <a:pt x="383" y="288"/>
                  </a:lnTo>
                  <a:lnTo>
                    <a:pt x="382" y="287"/>
                  </a:lnTo>
                  <a:lnTo>
                    <a:pt x="380" y="285"/>
                  </a:lnTo>
                  <a:lnTo>
                    <a:pt x="379" y="282"/>
                  </a:lnTo>
                  <a:lnTo>
                    <a:pt x="378" y="281"/>
                  </a:lnTo>
                  <a:lnTo>
                    <a:pt x="376" y="279"/>
                  </a:lnTo>
                  <a:lnTo>
                    <a:pt x="376" y="278"/>
                  </a:lnTo>
                  <a:lnTo>
                    <a:pt x="373" y="276"/>
                  </a:lnTo>
                  <a:lnTo>
                    <a:pt x="372" y="276"/>
                  </a:lnTo>
                  <a:lnTo>
                    <a:pt x="366" y="281"/>
                  </a:lnTo>
                  <a:lnTo>
                    <a:pt x="351" y="281"/>
                  </a:lnTo>
                  <a:lnTo>
                    <a:pt x="350" y="269"/>
                  </a:lnTo>
                  <a:lnTo>
                    <a:pt x="348" y="262"/>
                  </a:lnTo>
                  <a:lnTo>
                    <a:pt x="347" y="259"/>
                  </a:lnTo>
                  <a:lnTo>
                    <a:pt x="343" y="256"/>
                  </a:lnTo>
                  <a:lnTo>
                    <a:pt x="338" y="255"/>
                  </a:lnTo>
                  <a:lnTo>
                    <a:pt x="332" y="255"/>
                  </a:lnTo>
                  <a:lnTo>
                    <a:pt x="325" y="252"/>
                  </a:lnTo>
                  <a:lnTo>
                    <a:pt x="318" y="249"/>
                  </a:lnTo>
                  <a:lnTo>
                    <a:pt x="309" y="249"/>
                  </a:lnTo>
                  <a:lnTo>
                    <a:pt x="309" y="256"/>
                  </a:lnTo>
                  <a:lnTo>
                    <a:pt x="314" y="258"/>
                  </a:lnTo>
                  <a:lnTo>
                    <a:pt x="316" y="260"/>
                  </a:lnTo>
                  <a:lnTo>
                    <a:pt x="319" y="262"/>
                  </a:lnTo>
                  <a:lnTo>
                    <a:pt x="322" y="265"/>
                  </a:lnTo>
                  <a:lnTo>
                    <a:pt x="325" y="268"/>
                  </a:lnTo>
                  <a:lnTo>
                    <a:pt x="327" y="272"/>
                  </a:lnTo>
                  <a:lnTo>
                    <a:pt x="328" y="276"/>
                  </a:lnTo>
                  <a:lnTo>
                    <a:pt x="328" y="282"/>
                  </a:lnTo>
                  <a:lnTo>
                    <a:pt x="328" y="285"/>
                  </a:lnTo>
                  <a:lnTo>
                    <a:pt x="325" y="288"/>
                  </a:lnTo>
                  <a:lnTo>
                    <a:pt x="324" y="290"/>
                  </a:lnTo>
                  <a:lnTo>
                    <a:pt x="319" y="292"/>
                  </a:lnTo>
                  <a:lnTo>
                    <a:pt x="316" y="294"/>
                  </a:lnTo>
                  <a:lnTo>
                    <a:pt x="312" y="295"/>
                  </a:lnTo>
                  <a:lnTo>
                    <a:pt x="309" y="297"/>
                  </a:lnTo>
                  <a:lnTo>
                    <a:pt x="306" y="297"/>
                  </a:lnTo>
                  <a:lnTo>
                    <a:pt x="302" y="297"/>
                  </a:lnTo>
                  <a:lnTo>
                    <a:pt x="298" y="297"/>
                  </a:lnTo>
                  <a:lnTo>
                    <a:pt x="292" y="297"/>
                  </a:lnTo>
                  <a:lnTo>
                    <a:pt x="287" y="297"/>
                  </a:lnTo>
                  <a:lnTo>
                    <a:pt x="283" y="297"/>
                  </a:lnTo>
                  <a:lnTo>
                    <a:pt x="277" y="297"/>
                  </a:lnTo>
                  <a:lnTo>
                    <a:pt x="270" y="297"/>
                  </a:lnTo>
                  <a:lnTo>
                    <a:pt x="260" y="297"/>
                  </a:lnTo>
                  <a:lnTo>
                    <a:pt x="261" y="300"/>
                  </a:lnTo>
                  <a:lnTo>
                    <a:pt x="263" y="301"/>
                  </a:lnTo>
                  <a:lnTo>
                    <a:pt x="264" y="304"/>
                  </a:lnTo>
                  <a:lnTo>
                    <a:pt x="267" y="304"/>
                  </a:lnTo>
                  <a:lnTo>
                    <a:pt x="269" y="306"/>
                  </a:lnTo>
                  <a:lnTo>
                    <a:pt x="271" y="307"/>
                  </a:lnTo>
                  <a:lnTo>
                    <a:pt x="273" y="308"/>
                  </a:lnTo>
                  <a:lnTo>
                    <a:pt x="276" y="311"/>
                  </a:lnTo>
                  <a:lnTo>
                    <a:pt x="273" y="311"/>
                  </a:lnTo>
                  <a:lnTo>
                    <a:pt x="270" y="313"/>
                  </a:lnTo>
                  <a:lnTo>
                    <a:pt x="267" y="313"/>
                  </a:lnTo>
                  <a:lnTo>
                    <a:pt x="266" y="313"/>
                  </a:lnTo>
                  <a:lnTo>
                    <a:pt x="263" y="313"/>
                  </a:lnTo>
                  <a:lnTo>
                    <a:pt x="261" y="311"/>
                  </a:lnTo>
                  <a:lnTo>
                    <a:pt x="258" y="311"/>
                  </a:lnTo>
                  <a:lnTo>
                    <a:pt x="257" y="311"/>
                  </a:lnTo>
                  <a:lnTo>
                    <a:pt x="253" y="311"/>
                  </a:lnTo>
                  <a:lnTo>
                    <a:pt x="248" y="313"/>
                  </a:lnTo>
                  <a:lnTo>
                    <a:pt x="242" y="314"/>
                  </a:lnTo>
                  <a:lnTo>
                    <a:pt x="238" y="314"/>
                  </a:lnTo>
                  <a:lnTo>
                    <a:pt x="232" y="316"/>
                  </a:lnTo>
                  <a:lnTo>
                    <a:pt x="226" y="317"/>
                  </a:lnTo>
                  <a:lnTo>
                    <a:pt x="221" y="317"/>
                  </a:lnTo>
                  <a:lnTo>
                    <a:pt x="213" y="317"/>
                  </a:lnTo>
                  <a:lnTo>
                    <a:pt x="207" y="317"/>
                  </a:lnTo>
                  <a:lnTo>
                    <a:pt x="203" y="319"/>
                  </a:lnTo>
                  <a:lnTo>
                    <a:pt x="199" y="319"/>
                  </a:lnTo>
                  <a:lnTo>
                    <a:pt x="194" y="320"/>
                  </a:lnTo>
                  <a:lnTo>
                    <a:pt x="190" y="320"/>
                  </a:lnTo>
                  <a:lnTo>
                    <a:pt x="186" y="322"/>
                  </a:lnTo>
                  <a:lnTo>
                    <a:pt x="181" y="323"/>
                  </a:lnTo>
                  <a:lnTo>
                    <a:pt x="177" y="323"/>
                  </a:lnTo>
                  <a:lnTo>
                    <a:pt x="173" y="324"/>
                  </a:lnTo>
                  <a:lnTo>
                    <a:pt x="168" y="326"/>
                  </a:lnTo>
                  <a:lnTo>
                    <a:pt x="164" y="327"/>
                  </a:lnTo>
                  <a:lnTo>
                    <a:pt x="160" y="327"/>
                  </a:lnTo>
                  <a:lnTo>
                    <a:pt x="155" y="329"/>
                  </a:lnTo>
                  <a:lnTo>
                    <a:pt x="151" y="329"/>
                  </a:lnTo>
                  <a:lnTo>
                    <a:pt x="145" y="330"/>
                  </a:lnTo>
                  <a:lnTo>
                    <a:pt x="141" y="330"/>
                  </a:lnTo>
                  <a:lnTo>
                    <a:pt x="133" y="329"/>
                  </a:lnTo>
                  <a:lnTo>
                    <a:pt x="128" y="329"/>
                  </a:lnTo>
                  <a:lnTo>
                    <a:pt x="122" y="327"/>
                  </a:lnTo>
                  <a:lnTo>
                    <a:pt x="117" y="326"/>
                  </a:lnTo>
                  <a:lnTo>
                    <a:pt x="113" y="323"/>
                  </a:lnTo>
                  <a:lnTo>
                    <a:pt x="110" y="320"/>
                  </a:lnTo>
                  <a:lnTo>
                    <a:pt x="107" y="316"/>
                  </a:lnTo>
                  <a:lnTo>
                    <a:pt x="106" y="311"/>
                  </a:lnTo>
                  <a:lnTo>
                    <a:pt x="101" y="311"/>
                  </a:lnTo>
                  <a:lnTo>
                    <a:pt x="98" y="313"/>
                  </a:lnTo>
                  <a:lnTo>
                    <a:pt x="96" y="314"/>
                  </a:lnTo>
                  <a:lnTo>
                    <a:pt x="93" y="316"/>
                  </a:lnTo>
                  <a:lnTo>
                    <a:pt x="91" y="317"/>
                  </a:lnTo>
                  <a:lnTo>
                    <a:pt x="88" y="317"/>
                  </a:lnTo>
                  <a:lnTo>
                    <a:pt x="85" y="319"/>
                  </a:lnTo>
                  <a:lnTo>
                    <a:pt x="81" y="319"/>
                  </a:lnTo>
                  <a:lnTo>
                    <a:pt x="77" y="319"/>
                  </a:lnTo>
                  <a:lnTo>
                    <a:pt x="72" y="319"/>
                  </a:lnTo>
                  <a:lnTo>
                    <a:pt x="67" y="317"/>
                  </a:lnTo>
                  <a:lnTo>
                    <a:pt x="62" y="316"/>
                  </a:lnTo>
                  <a:lnTo>
                    <a:pt x="58" y="314"/>
                  </a:lnTo>
                  <a:lnTo>
                    <a:pt x="53" y="311"/>
                  </a:lnTo>
                  <a:lnTo>
                    <a:pt x="51" y="308"/>
                  </a:lnTo>
                  <a:lnTo>
                    <a:pt x="46" y="307"/>
                  </a:lnTo>
                  <a:lnTo>
                    <a:pt x="43" y="303"/>
                  </a:lnTo>
                  <a:lnTo>
                    <a:pt x="40" y="300"/>
                  </a:lnTo>
                  <a:lnTo>
                    <a:pt x="37" y="297"/>
                  </a:lnTo>
                  <a:lnTo>
                    <a:pt x="35" y="292"/>
                  </a:lnTo>
                  <a:lnTo>
                    <a:pt x="33" y="288"/>
                  </a:lnTo>
                  <a:lnTo>
                    <a:pt x="32" y="285"/>
                  </a:lnTo>
                  <a:lnTo>
                    <a:pt x="32" y="281"/>
                  </a:lnTo>
                  <a:lnTo>
                    <a:pt x="30" y="276"/>
                  </a:lnTo>
                  <a:lnTo>
                    <a:pt x="32" y="274"/>
                  </a:lnTo>
                  <a:lnTo>
                    <a:pt x="32" y="274"/>
                  </a:lnTo>
                  <a:lnTo>
                    <a:pt x="33" y="272"/>
                  </a:lnTo>
                  <a:lnTo>
                    <a:pt x="35" y="271"/>
                  </a:lnTo>
                  <a:lnTo>
                    <a:pt x="37" y="271"/>
                  </a:lnTo>
                  <a:lnTo>
                    <a:pt x="39" y="271"/>
                  </a:lnTo>
                  <a:lnTo>
                    <a:pt x="42" y="271"/>
                  </a:lnTo>
                  <a:lnTo>
                    <a:pt x="43" y="271"/>
                  </a:lnTo>
                  <a:lnTo>
                    <a:pt x="48" y="271"/>
                  </a:lnTo>
                  <a:lnTo>
                    <a:pt x="51" y="271"/>
                  </a:lnTo>
                  <a:lnTo>
                    <a:pt x="53" y="272"/>
                  </a:lnTo>
                  <a:lnTo>
                    <a:pt x="56" y="272"/>
                  </a:lnTo>
                  <a:lnTo>
                    <a:pt x="58" y="274"/>
                  </a:lnTo>
                  <a:lnTo>
                    <a:pt x="61" y="274"/>
                  </a:lnTo>
                  <a:lnTo>
                    <a:pt x="64" y="274"/>
                  </a:lnTo>
                  <a:lnTo>
                    <a:pt x="67" y="275"/>
                  </a:lnTo>
                  <a:lnTo>
                    <a:pt x="71" y="274"/>
                  </a:lnTo>
                  <a:lnTo>
                    <a:pt x="72" y="272"/>
                  </a:lnTo>
                  <a:lnTo>
                    <a:pt x="75" y="269"/>
                  </a:lnTo>
                  <a:lnTo>
                    <a:pt x="75" y="265"/>
                  </a:lnTo>
                  <a:lnTo>
                    <a:pt x="75" y="262"/>
                  </a:lnTo>
                  <a:lnTo>
                    <a:pt x="72" y="259"/>
                  </a:lnTo>
                  <a:lnTo>
                    <a:pt x="71" y="258"/>
                  </a:lnTo>
                  <a:lnTo>
                    <a:pt x="67" y="256"/>
                  </a:lnTo>
                  <a:lnTo>
                    <a:pt x="62" y="255"/>
                  </a:lnTo>
                  <a:lnTo>
                    <a:pt x="58" y="253"/>
                  </a:lnTo>
                  <a:lnTo>
                    <a:pt x="53" y="252"/>
                  </a:lnTo>
                  <a:lnTo>
                    <a:pt x="48" y="252"/>
                  </a:lnTo>
                  <a:lnTo>
                    <a:pt x="42" y="250"/>
                  </a:lnTo>
                  <a:lnTo>
                    <a:pt x="37" y="249"/>
                  </a:lnTo>
                  <a:lnTo>
                    <a:pt x="32" y="249"/>
                  </a:lnTo>
                  <a:lnTo>
                    <a:pt x="27" y="247"/>
                  </a:lnTo>
                  <a:lnTo>
                    <a:pt x="23" y="246"/>
                  </a:lnTo>
                  <a:lnTo>
                    <a:pt x="19" y="245"/>
                  </a:lnTo>
                  <a:lnTo>
                    <a:pt x="16" y="242"/>
                  </a:lnTo>
                  <a:lnTo>
                    <a:pt x="13" y="239"/>
                  </a:lnTo>
                  <a:lnTo>
                    <a:pt x="11" y="236"/>
                  </a:lnTo>
                  <a:lnTo>
                    <a:pt x="10" y="231"/>
                  </a:lnTo>
                  <a:lnTo>
                    <a:pt x="8" y="227"/>
                  </a:lnTo>
                  <a:lnTo>
                    <a:pt x="7" y="223"/>
                  </a:lnTo>
                  <a:lnTo>
                    <a:pt x="5" y="218"/>
                  </a:lnTo>
                  <a:lnTo>
                    <a:pt x="4" y="213"/>
                  </a:lnTo>
                  <a:lnTo>
                    <a:pt x="4" y="208"/>
                  </a:lnTo>
                  <a:lnTo>
                    <a:pt x="3" y="202"/>
                  </a:lnTo>
                  <a:lnTo>
                    <a:pt x="1" y="197"/>
                  </a:lnTo>
                  <a:lnTo>
                    <a:pt x="1" y="191"/>
                  </a:lnTo>
                  <a:lnTo>
                    <a:pt x="1" y="185"/>
                  </a:lnTo>
                  <a:lnTo>
                    <a:pt x="0" y="181"/>
                  </a:lnTo>
                  <a:lnTo>
                    <a:pt x="0" y="175"/>
                  </a:lnTo>
                  <a:lnTo>
                    <a:pt x="0" y="170"/>
                  </a:lnTo>
                  <a:lnTo>
                    <a:pt x="0" y="165"/>
                  </a:lnTo>
                  <a:lnTo>
                    <a:pt x="0" y="160"/>
                  </a:lnTo>
                  <a:lnTo>
                    <a:pt x="0" y="157"/>
                  </a:lnTo>
                  <a:lnTo>
                    <a:pt x="0" y="153"/>
                  </a:lnTo>
                  <a:lnTo>
                    <a:pt x="0" y="150"/>
                  </a:lnTo>
                  <a:lnTo>
                    <a:pt x="1" y="146"/>
                  </a:lnTo>
                  <a:lnTo>
                    <a:pt x="1" y="143"/>
                  </a:lnTo>
                  <a:lnTo>
                    <a:pt x="3" y="140"/>
                  </a:lnTo>
                  <a:lnTo>
                    <a:pt x="3" y="137"/>
                  </a:lnTo>
                  <a:lnTo>
                    <a:pt x="4" y="136"/>
                  </a:lnTo>
                  <a:lnTo>
                    <a:pt x="4" y="99"/>
                  </a:lnTo>
                  <a:lnTo>
                    <a:pt x="7" y="93"/>
                  </a:lnTo>
                  <a:lnTo>
                    <a:pt x="10" y="88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72"/>
                  </a:lnTo>
                  <a:lnTo>
                    <a:pt x="21" y="66"/>
                  </a:lnTo>
                  <a:lnTo>
                    <a:pt x="24" y="60"/>
                  </a:lnTo>
                  <a:lnTo>
                    <a:pt x="27" y="56"/>
                  </a:lnTo>
                  <a:lnTo>
                    <a:pt x="32" y="51"/>
                  </a:lnTo>
                  <a:lnTo>
                    <a:pt x="36" y="47"/>
                  </a:lnTo>
                  <a:lnTo>
                    <a:pt x="40" y="43"/>
                  </a:lnTo>
                  <a:lnTo>
                    <a:pt x="46" y="40"/>
                  </a:lnTo>
                  <a:lnTo>
                    <a:pt x="52" y="38"/>
                  </a:lnTo>
                  <a:lnTo>
                    <a:pt x="59" y="35"/>
                  </a:lnTo>
                  <a:lnTo>
                    <a:pt x="67" y="34"/>
                  </a:lnTo>
                  <a:lnTo>
                    <a:pt x="74" y="34"/>
                  </a:lnTo>
                  <a:lnTo>
                    <a:pt x="77" y="34"/>
                  </a:lnTo>
                  <a:lnTo>
                    <a:pt x="78" y="34"/>
                  </a:lnTo>
                  <a:lnTo>
                    <a:pt x="80" y="35"/>
                  </a:lnTo>
                  <a:lnTo>
                    <a:pt x="81" y="35"/>
                  </a:lnTo>
                  <a:lnTo>
                    <a:pt x="82" y="35"/>
                  </a:lnTo>
                  <a:lnTo>
                    <a:pt x="84" y="35"/>
                  </a:lnTo>
                  <a:lnTo>
                    <a:pt x="85" y="35"/>
                  </a:lnTo>
                  <a:lnTo>
                    <a:pt x="87" y="34"/>
                  </a:lnTo>
                  <a:lnTo>
                    <a:pt x="87" y="37"/>
                  </a:lnTo>
                  <a:lnTo>
                    <a:pt x="87" y="38"/>
                  </a:lnTo>
                  <a:lnTo>
                    <a:pt x="87" y="40"/>
                  </a:lnTo>
                  <a:lnTo>
                    <a:pt x="87" y="41"/>
                  </a:lnTo>
                  <a:lnTo>
                    <a:pt x="87" y="43"/>
                  </a:lnTo>
                  <a:lnTo>
                    <a:pt x="87" y="43"/>
                  </a:lnTo>
                  <a:lnTo>
                    <a:pt x="87" y="44"/>
                  </a:lnTo>
                  <a:lnTo>
                    <a:pt x="87" y="45"/>
                  </a:lnTo>
                  <a:lnTo>
                    <a:pt x="87" y="50"/>
                  </a:lnTo>
                  <a:lnTo>
                    <a:pt x="87" y="54"/>
                  </a:lnTo>
                  <a:lnTo>
                    <a:pt x="85" y="59"/>
                  </a:lnTo>
                  <a:lnTo>
                    <a:pt x="84" y="63"/>
                  </a:lnTo>
                  <a:lnTo>
                    <a:pt x="82" y="67"/>
                  </a:lnTo>
                  <a:lnTo>
                    <a:pt x="81" y="72"/>
                  </a:lnTo>
                  <a:lnTo>
                    <a:pt x="80" y="76"/>
                  </a:lnTo>
                  <a:lnTo>
                    <a:pt x="78" y="80"/>
                  </a:lnTo>
                  <a:lnTo>
                    <a:pt x="75" y="85"/>
                  </a:lnTo>
                  <a:lnTo>
                    <a:pt x="74" y="89"/>
                  </a:lnTo>
                  <a:lnTo>
                    <a:pt x="72" y="93"/>
                  </a:lnTo>
                  <a:lnTo>
                    <a:pt x="71" y="99"/>
                  </a:lnTo>
                  <a:lnTo>
                    <a:pt x="69" y="104"/>
                  </a:lnTo>
                  <a:lnTo>
                    <a:pt x="68" y="108"/>
                  </a:lnTo>
                  <a:lnTo>
                    <a:pt x="68" y="112"/>
                  </a:lnTo>
                  <a:lnTo>
                    <a:pt x="68" y="117"/>
                  </a:lnTo>
                  <a:lnTo>
                    <a:pt x="68" y="120"/>
                  </a:lnTo>
                  <a:lnTo>
                    <a:pt x="68" y="121"/>
                  </a:lnTo>
                  <a:lnTo>
                    <a:pt x="68" y="122"/>
                  </a:lnTo>
                  <a:lnTo>
                    <a:pt x="68" y="124"/>
                  </a:lnTo>
                  <a:lnTo>
                    <a:pt x="68" y="125"/>
                  </a:lnTo>
                  <a:lnTo>
                    <a:pt x="68" y="127"/>
                  </a:lnTo>
                  <a:lnTo>
                    <a:pt x="69" y="128"/>
                  </a:lnTo>
                  <a:lnTo>
                    <a:pt x="69" y="128"/>
                  </a:lnTo>
                  <a:lnTo>
                    <a:pt x="71" y="131"/>
                  </a:lnTo>
                  <a:lnTo>
                    <a:pt x="71" y="133"/>
                  </a:lnTo>
                  <a:lnTo>
                    <a:pt x="72" y="136"/>
                  </a:lnTo>
                  <a:lnTo>
                    <a:pt x="74" y="136"/>
                  </a:lnTo>
                  <a:lnTo>
                    <a:pt x="77" y="137"/>
                  </a:lnTo>
                  <a:lnTo>
                    <a:pt x="78" y="140"/>
                  </a:lnTo>
                  <a:lnTo>
                    <a:pt x="80" y="141"/>
                  </a:lnTo>
                  <a:lnTo>
                    <a:pt x="81" y="143"/>
                  </a:lnTo>
                  <a:lnTo>
                    <a:pt x="82" y="146"/>
                  </a:lnTo>
                  <a:lnTo>
                    <a:pt x="84" y="152"/>
                  </a:lnTo>
                  <a:lnTo>
                    <a:pt x="85" y="157"/>
                  </a:lnTo>
                  <a:lnTo>
                    <a:pt x="85" y="163"/>
                  </a:lnTo>
                  <a:lnTo>
                    <a:pt x="87" y="169"/>
                  </a:lnTo>
                  <a:lnTo>
                    <a:pt x="87" y="175"/>
                  </a:lnTo>
                  <a:lnTo>
                    <a:pt x="90" y="178"/>
                  </a:lnTo>
                  <a:lnTo>
                    <a:pt x="93" y="179"/>
                  </a:lnTo>
                  <a:lnTo>
                    <a:pt x="96" y="179"/>
                  </a:lnTo>
                  <a:lnTo>
                    <a:pt x="98" y="178"/>
                  </a:lnTo>
                  <a:lnTo>
                    <a:pt x="103" y="175"/>
                  </a:lnTo>
                  <a:lnTo>
                    <a:pt x="106" y="172"/>
                  </a:lnTo>
                  <a:lnTo>
                    <a:pt x="109" y="169"/>
                  </a:lnTo>
                  <a:lnTo>
                    <a:pt x="112" y="166"/>
                  </a:lnTo>
                  <a:lnTo>
                    <a:pt x="113" y="162"/>
                  </a:lnTo>
                  <a:lnTo>
                    <a:pt x="114" y="159"/>
                  </a:lnTo>
                  <a:lnTo>
                    <a:pt x="113" y="156"/>
                  </a:lnTo>
                  <a:lnTo>
                    <a:pt x="113" y="153"/>
                  </a:lnTo>
                  <a:lnTo>
                    <a:pt x="112" y="150"/>
                  </a:lnTo>
                  <a:lnTo>
                    <a:pt x="110" y="147"/>
                  </a:lnTo>
                  <a:lnTo>
                    <a:pt x="109" y="144"/>
                  </a:lnTo>
                  <a:lnTo>
                    <a:pt x="107" y="141"/>
                  </a:lnTo>
                  <a:lnTo>
                    <a:pt x="104" y="138"/>
                  </a:lnTo>
                  <a:lnTo>
                    <a:pt x="103" y="136"/>
                  </a:lnTo>
                  <a:lnTo>
                    <a:pt x="100" y="133"/>
                  </a:lnTo>
                  <a:lnTo>
                    <a:pt x="98" y="128"/>
                  </a:lnTo>
                  <a:lnTo>
                    <a:pt x="97" y="125"/>
                  </a:lnTo>
                  <a:lnTo>
                    <a:pt x="94" y="121"/>
                  </a:lnTo>
                  <a:lnTo>
                    <a:pt x="94" y="118"/>
                  </a:lnTo>
                  <a:lnTo>
                    <a:pt x="93" y="114"/>
                  </a:lnTo>
                  <a:lnTo>
                    <a:pt x="91" y="109"/>
                  </a:lnTo>
                  <a:lnTo>
                    <a:pt x="91" y="105"/>
                  </a:lnTo>
                  <a:lnTo>
                    <a:pt x="91" y="99"/>
                  </a:lnTo>
                  <a:lnTo>
                    <a:pt x="93" y="92"/>
                  </a:lnTo>
                  <a:lnTo>
                    <a:pt x="94" y="85"/>
                  </a:lnTo>
                  <a:lnTo>
                    <a:pt x="97" y="77"/>
                  </a:lnTo>
                  <a:lnTo>
                    <a:pt x="100" y="70"/>
                  </a:lnTo>
                  <a:lnTo>
                    <a:pt x="103" y="63"/>
                  </a:lnTo>
                  <a:lnTo>
                    <a:pt x="107" y="57"/>
                  </a:lnTo>
                  <a:lnTo>
                    <a:pt x="112" y="50"/>
                  </a:lnTo>
                  <a:lnTo>
                    <a:pt x="116" y="44"/>
                  </a:lnTo>
                  <a:lnTo>
                    <a:pt x="122" y="38"/>
                  </a:lnTo>
                  <a:lnTo>
                    <a:pt x="128" y="32"/>
                  </a:lnTo>
                  <a:lnTo>
                    <a:pt x="132" y="28"/>
                  </a:lnTo>
                  <a:lnTo>
                    <a:pt x="139" y="24"/>
                  </a:lnTo>
                  <a:lnTo>
                    <a:pt x="145" y="21"/>
                  </a:lnTo>
                  <a:lnTo>
                    <a:pt x="152" y="19"/>
                  </a:lnTo>
                  <a:lnTo>
                    <a:pt x="158" y="19"/>
                  </a:lnTo>
                  <a:lnTo>
                    <a:pt x="161" y="19"/>
                  </a:lnTo>
                  <a:lnTo>
                    <a:pt x="164" y="19"/>
                  </a:lnTo>
                  <a:lnTo>
                    <a:pt x="165" y="21"/>
                  </a:lnTo>
                  <a:lnTo>
                    <a:pt x="167" y="21"/>
                  </a:lnTo>
                  <a:lnTo>
                    <a:pt x="168" y="22"/>
                  </a:lnTo>
                  <a:lnTo>
                    <a:pt x="170" y="24"/>
                  </a:lnTo>
                  <a:lnTo>
                    <a:pt x="171" y="24"/>
                  </a:lnTo>
                  <a:lnTo>
                    <a:pt x="173" y="24"/>
                  </a:lnTo>
                  <a:lnTo>
                    <a:pt x="176" y="24"/>
                  </a:lnTo>
                  <a:lnTo>
                    <a:pt x="177" y="21"/>
                  </a:lnTo>
                  <a:lnTo>
                    <a:pt x="178" y="19"/>
                  </a:lnTo>
                  <a:lnTo>
                    <a:pt x="180" y="15"/>
                  </a:lnTo>
                  <a:lnTo>
                    <a:pt x="181" y="12"/>
                  </a:lnTo>
                  <a:lnTo>
                    <a:pt x="181" y="9"/>
                  </a:lnTo>
                  <a:lnTo>
                    <a:pt x="184" y="8"/>
                  </a:lnTo>
                  <a:lnTo>
                    <a:pt x="186" y="8"/>
                  </a:lnTo>
                  <a:lnTo>
                    <a:pt x="189" y="8"/>
                  </a:lnTo>
                  <a:lnTo>
                    <a:pt x="191" y="8"/>
                  </a:lnTo>
                  <a:lnTo>
                    <a:pt x="193" y="8"/>
                  </a:lnTo>
                  <a:lnTo>
                    <a:pt x="196" y="8"/>
                  </a:lnTo>
                  <a:lnTo>
                    <a:pt x="197" y="8"/>
                  </a:lnTo>
                  <a:lnTo>
                    <a:pt x="199" y="8"/>
                  </a:lnTo>
                  <a:lnTo>
                    <a:pt x="200" y="8"/>
                  </a:lnTo>
                  <a:lnTo>
                    <a:pt x="203" y="8"/>
                  </a:lnTo>
                  <a:lnTo>
                    <a:pt x="206" y="8"/>
                  </a:lnTo>
                  <a:lnTo>
                    <a:pt x="212" y="6"/>
                  </a:lnTo>
                  <a:lnTo>
                    <a:pt x="216" y="5"/>
                  </a:lnTo>
                  <a:lnTo>
                    <a:pt x="221" y="3"/>
                  </a:lnTo>
                  <a:lnTo>
                    <a:pt x="225" y="2"/>
                  </a:lnTo>
                  <a:lnTo>
                    <a:pt x="231" y="2"/>
                  </a:lnTo>
                  <a:lnTo>
                    <a:pt x="235" y="0"/>
                  </a:lnTo>
                  <a:lnTo>
                    <a:pt x="241" y="0"/>
                  </a:lnTo>
                  <a:lnTo>
                    <a:pt x="245" y="0"/>
                  </a:lnTo>
                  <a:lnTo>
                    <a:pt x="250" y="2"/>
                  </a:lnTo>
                  <a:lnTo>
                    <a:pt x="254" y="2"/>
                  </a:lnTo>
                  <a:lnTo>
                    <a:pt x="258" y="3"/>
                  </a:lnTo>
                  <a:lnTo>
                    <a:pt x="264" y="6"/>
                  </a:lnTo>
                  <a:lnTo>
                    <a:pt x="269" y="8"/>
                  </a:lnTo>
                  <a:lnTo>
                    <a:pt x="274" y="11"/>
                  </a:lnTo>
                  <a:lnTo>
                    <a:pt x="279" y="12"/>
                  </a:lnTo>
                  <a:lnTo>
                    <a:pt x="283" y="15"/>
                  </a:lnTo>
                  <a:lnTo>
                    <a:pt x="287" y="19"/>
                  </a:lnTo>
                  <a:lnTo>
                    <a:pt x="292" y="21"/>
                  </a:lnTo>
                  <a:lnTo>
                    <a:pt x="295" y="25"/>
                  </a:lnTo>
                  <a:lnTo>
                    <a:pt x="298" y="28"/>
                  </a:lnTo>
                  <a:lnTo>
                    <a:pt x="299" y="31"/>
                  </a:lnTo>
                  <a:lnTo>
                    <a:pt x="302" y="34"/>
                  </a:lnTo>
                  <a:lnTo>
                    <a:pt x="302" y="37"/>
                  </a:lnTo>
                  <a:lnTo>
                    <a:pt x="302" y="40"/>
                  </a:lnTo>
                  <a:lnTo>
                    <a:pt x="300" y="41"/>
                  </a:lnTo>
                  <a:lnTo>
                    <a:pt x="299" y="43"/>
                  </a:lnTo>
                  <a:lnTo>
                    <a:pt x="296" y="44"/>
                  </a:lnTo>
                  <a:lnTo>
                    <a:pt x="295" y="45"/>
                  </a:lnTo>
                  <a:lnTo>
                    <a:pt x="293" y="47"/>
                  </a:lnTo>
                  <a:lnTo>
                    <a:pt x="292" y="48"/>
                  </a:lnTo>
                  <a:lnTo>
                    <a:pt x="292" y="51"/>
                  </a:lnTo>
                  <a:lnTo>
                    <a:pt x="292" y="53"/>
                  </a:lnTo>
                  <a:lnTo>
                    <a:pt x="293" y="54"/>
                  </a:lnTo>
                  <a:lnTo>
                    <a:pt x="295" y="56"/>
                  </a:lnTo>
                  <a:lnTo>
                    <a:pt x="296" y="56"/>
                  </a:lnTo>
                  <a:lnTo>
                    <a:pt x="298" y="57"/>
                  </a:lnTo>
                  <a:lnTo>
                    <a:pt x="300" y="57"/>
                  </a:lnTo>
                  <a:lnTo>
                    <a:pt x="302" y="57"/>
                  </a:lnTo>
                  <a:lnTo>
                    <a:pt x="305" y="57"/>
                  </a:lnTo>
                  <a:lnTo>
                    <a:pt x="308" y="57"/>
                  </a:lnTo>
                  <a:lnTo>
                    <a:pt x="312" y="57"/>
                  </a:lnTo>
                  <a:lnTo>
                    <a:pt x="315" y="57"/>
                  </a:lnTo>
                  <a:lnTo>
                    <a:pt x="318" y="57"/>
                  </a:lnTo>
                  <a:lnTo>
                    <a:pt x="322" y="57"/>
                  </a:lnTo>
                  <a:lnTo>
                    <a:pt x="324" y="57"/>
                  </a:lnTo>
                  <a:lnTo>
                    <a:pt x="327" y="57"/>
                  </a:lnTo>
                  <a:lnTo>
                    <a:pt x="327" y="57"/>
                  </a:lnTo>
                  <a:lnTo>
                    <a:pt x="330" y="57"/>
                  </a:lnTo>
                  <a:lnTo>
                    <a:pt x="332" y="59"/>
                  </a:lnTo>
                  <a:lnTo>
                    <a:pt x="335" y="60"/>
                  </a:lnTo>
                  <a:lnTo>
                    <a:pt x="338" y="61"/>
                  </a:lnTo>
                  <a:lnTo>
                    <a:pt x="341" y="64"/>
                  </a:lnTo>
                  <a:lnTo>
                    <a:pt x="344" y="66"/>
                  </a:lnTo>
                  <a:lnTo>
                    <a:pt x="347" y="66"/>
                  </a:lnTo>
                  <a:lnTo>
                    <a:pt x="351" y="67"/>
                  </a:lnTo>
                  <a:lnTo>
                    <a:pt x="351" y="70"/>
                  </a:lnTo>
                  <a:lnTo>
                    <a:pt x="353" y="73"/>
                  </a:lnTo>
                  <a:lnTo>
                    <a:pt x="354" y="75"/>
                  </a:lnTo>
                  <a:lnTo>
                    <a:pt x="356" y="75"/>
                  </a:lnTo>
                  <a:lnTo>
                    <a:pt x="359" y="76"/>
                  </a:lnTo>
                  <a:lnTo>
                    <a:pt x="360" y="76"/>
                  </a:lnTo>
                  <a:lnTo>
                    <a:pt x="363" y="76"/>
                  </a:lnTo>
                  <a:lnTo>
                    <a:pt x="366" y="76"/>
                  </a:lnTo>
                  <a:lnTo>
                    <a:pt x="370" y="76"/>
                  </a:lnTo>
                  <a:lnTo>
                    <a:pt x="373" y="77"/>
                  </a:lnTo>
                  <a:lnTo>
                    <a:pt x="375" y="80"/>
                  </a:lnTo>
                  <a:lnTo>
                    <a:pt x="376" y="83"/>
                  </a:lnTo>
                  <a:lnTo>
                    <a:pt x="376" y="86"/>
                  </a:lnTo>
                  <a:lnTo>
                    <a:pt x="378" y="89"/>
                  </a:lnTo>
                  <a:lnTo>
                    <a:pt x="379" y="91"/>
                  </a:lnTo>
                  <a:lnTo>
                    <a:pt x="380" y="92"/>
                  </a:lnTo>
                  <a:lnTo>
                    <a:pt x="385" y="93"/>
                  </a:lnTo>
                  <a:lnTo>
                    <a:pt x="391" y="95"/>
                  </a:lnTo>
                  <a:lnTo>
                    <a:pt x="395" y="95"/>
                  </a:lnTo>
                  <a:lnTo>
                    <a:pt x="399" y="95"/>
                  </a:lnTo>
                  <a:lnTo>
                    <a:pt x="405" y="95"/>
                  </a:lnTo>
                  <a:lnTo>
                    <a:pt x="410" y="95"/>
                  </a:lnTo>
                  <a:lnTo>
                    <a:pt x="414" y="95"/>
                  </a:lnTo>
                  <a:lnTo>
                    <a:pt x="417" y="95"/>
                  </a:lnTo>
                  <a:lnTo>
                    <a:pt x="421" y="95"/>
                  </a:lnTo>
                  <a:lnTo>
                    <a:pt x="424" y="95"/>
                  </a:lnTo>
                  <a:lnTo>
                    <a:pt x="428" y="93"/>
                  </a:lnTo>
                  <a:lnTo>
                    <a:pt x="433" y="92"/>
                  </a:lnTo>
                  <a:lnTo>
                    <a:pt x="437" y="91"/>
                  </a:lnTo>
                  <a:lnTo>
                    <a:pt x="440" y="91"/>
                  </a:lnTo>
                  <a:lnTo>
                    <a:pt x="444" y="89"/>
                  </a:lnTo>
                  <a:lnTo>
                    <a:pt x="449" y="89"/>
                  </a:lnTo>
                  <a:lnTo>
                    <a:pt x="453" y="89"/>
                  </a:lnTo>
                  <a:lnTo>
                    <a:pt x="456" y="91"/>
                  </a:lnTo>
                  <a:lnTo>
                    <a:pt x="459" y="91"/>
                  </a:lnTo>
                  <a:lnTo>
                    <a:pt x="460" y="92"/>
                  </a:lnTo>
                  <a:lnTo>
                    <a:pt x="462" y="92"/>
                  </a:lnTo>
                  <a:lnTo>
                    <a:pt x="465" y="93"/>
                  </a:lnTo>
                  <a:lnTo>
                    <a:pt x="466" y="95"/>
                  </a:lnTo>
                  <a:lnTo>
                    <a:pt x="468" y="95"/>
                  </a:lnTo>
                  <a:lnTo>
                    <a:pt x="469" y="101"/>
                  </a:lnTo>
                  <a:lnTo>
                    <a:pt x="471" y="105"/>
                  </a:lnTo>
                  <a:lnTo>
                    <a:pt x="472" y="108"/>
                  </a:lnTo>
                  <a:lnTo>
                    <a:pt x="473" y="109"/>
                  </a:lnTo>
                  <a:lnTo>
                    <a:pt x="475" y="109"/>
                  </a:lnTo>
                  <a:lnTo>
                    <a:pt x="478" y="109"/>
                  </a:lnTo>
                  <a:lnTo>
                    <a:pt x="482" y="109"/>
                  </a:lnTo>
                  <a:lnTo>
                    <a:pt x="488" y="108"/>
                  </a:lnTo>
                  <a:lnTo>
                    <a:pt x="488" y="111"/>
                  </a:lnTo>
                  <a:lnTo>
                    <a:pt x="489" y="114"/>
                  </a:lnTo>
                  <a:lnTo>
                    <a:pt x="491" y="117"/>
                  </a:lnTo>
                  <a:lnTo>
                    <a:pt x="492" y="121"/>
                  </a:lnTo>
                  <a:lnTo>
                    <a:pt x="494" y="124"/>
                  </a:lnTo>
                  <a:lnTo>
                    <a:pt x="495" y="127"/>
                  </a:lnTo>
                  <a:lnTo>
                    <a:pt x="498" y="128"/>
                  </a:lnTo>
                  <a:lnTo>
                    <a:pt x="501" y="128"/>
                  </a:lnTo>
                  <a:lnTo>
                    <a:pt x="504" y="128"/>
                  </a:lnTo>
                  <a:lnTo>
                    <a:pt x="508" y="127"/>
                  </a:lnTo>
                  <a:lnTo>
                    <a:pt x="513" y="124"/>
                  </a:lnTo>
                  <a:lnTo>
                    <a:pt x="517" y="121"/>
                  </a:lnTo>
                  <a:lnTo>
                    <a:pt x="521" y="118"/>
                  </a:lnTo>
                  <a:lnTo>
                    <a:pt x="526" y="117"/>
                  </a:lnTo>
                  <a:lnTo>
                    <a:pt x="532" y="115"/>
                  </a:lnTo>
                  <a:lnTo>
                    <a:pt x="536" y="114"/>
                  </a:lnTo>
                  <a:lnTo>
                    <a:pt x="540" y="114"/>
                  </a:lnTo>
                  <a:lnTo>
                    <a:pt x="543" y="114"/>
                  </a:lnTo>
                  <a:lnTo>
                    <a:pt x="546" y="114"/>
                  </a:lnTo>
                  <a:lnTo>
                    <a:pt x="549" y="114"/>
                  </a:lnTo>
                  <a:lnTo>
                    <a:pt x="552" y="114"/>
                  </a:lnTo>
                  <a:lnTo>
                    <a:pt x="555" y="114"/>
                  </a:lnTo>
                  <a:lnTo>
                    <a:pt x="558" y="115"/>
                  </a:lnTo>
                  <a:lnTo>
                    <a:pt x="562" y="117"/>
                  </a:lnTo>
                  <a:lnTo>
                    <a:pt x="564" y="118"/>
                  </a:lnTo>
                  <a:lnTo>
                    <a:pt x="566" y="121"/>
                  </a:lnTo>
                  <a:lnTo>
                    <a:pt x="566" y="124"/>
                  </a:lnTo>
                  <a:lnTo>
                    <a:pt x="568" y="128"/>
                  </a:lnTo>
                  <a:lnTo>
                    <a:pt x="568" y="131"/>
                  </a:lnTo>
                  <a:lnTo>
                    <a:pt x="569" y="134"/>
                  </a:lnTo>
                  <a:lnTo>
                    <a:pt x="571" y="136"/>
                  </a:lnTo>
                  <a:lnTo>
                    <a:pt x="574" y="137"/>
                  </a:lnTo>
                  <a:lnTo>
                    <a:pt x="575" y="137"/>
                  </a:lnTo>
                  <a:lnTo>
                    <a:pt x="578" y="136"/>
                  </a:lnTo>
                  <a:lnTo>
                    <a:pt x="580" y="136"/>
                  </a:lnTo>
                  <a:lnTo>
                    <a:pt x="581" y="134"/>
                  </a:lnTo>
                  <a:lnTo>
                    <a:pt x="582" y="133"/>
                  </a:lnTo>
                  <a:lnTo>
                    <a:pt x="584" y="131"/>
                  </a:lnTo>
                  <a:lnTo>
                    <a:pt x="587" y="131"/>
                  </a:lnTo>
                  <a:lnTo>
                    <a:pt x="588" y="131"/>
                  </a:lnTo>
                  <a:lnTo>
                    <a:pt x="593" y="131"/>
                  </a:lnTo>
                  <a:lnTo>
                    <a:pt x="598" y="133"/>
                  </a:lnTo>
                  <a:lnTo>
                    <a:pt x="606" y="136"/>
                  </a:lnTo>
                  <a:lnTo>
                    <a:pt x="612" y="138"/>
                  </a:lnTo>
                  <a:lnTo>
                    <a:pt x="616" y="141"/>
                  </a:lnTo>
                  <a:lnTo>
                    <a:pt x="622" y="144"/>
                  </a:lnTo>
                  <a:lnTo>
                    <a:pt x="625" y="149"/>
                  </a:lnTo>
                  <a:lnTo>
                    <a:pt x="626" y="152"/>
                  </a:lnTo>
                  <a:lnTo>
                    <a:pt x="625" y="154"/>
                  </a:lnTo>
                  <a:lnTo>
                    <a:pt x="623" y="156"/>
                  </a:lnTo>
                  <a:lnTo>
                    <a:pt x="622" y="159"/>
                  </a:lnTo>
                  <a:lnTo>
                    <a:pt x="620" y="160"/>
                  </a:lnTo>
                  <a:lnTo>
                    <a:pt x="619" y="162"/>
                  </a:lnTo>
                  <a:lnTo>
                    <a:pt x="617" y="163"/>
                  </a:lnTo>
                  <a:lnTo>
                    <a:pt x="616" y="165"/>
                  </a:lnTo>
                  <a:lnTo>
                    <a:pt x="616" y="166"/>
                  </a:lnTo>
                  <a:lnTo>
                    <a:pt x="616" y="168"/>
                  </a:lnTo>
                  <a:lnTo>
                    <a:pt x="617" y="169"/>
                  </a:lnTo>
                  <a:lnTo>
                    <a:pt x="620" y="170"/>
                  </a:lnTo>
                  <a:lnTo>
                    <a:pt x="623" y="172"/>
                  </a:lnTo>
                  <a:lnTo>
                    <a:pt x="626" y="173"/>
                  </a:lnTo>
                  <a:lnTo>
                    <a:pt x="630" y="175"/>
                  </a:lnTo>
                  <a:lnTo>
                    <a:pt x="635" y="176"/>
                  </a:lnTo>
                  <a:lnTo>
                    <a:pt x="639" y="178"/>
                  </a:lnTo>
                  <a:lnTo>
                    <a:pt x="643" y="179"/>
                  </a:lnTo>
                  <a:lnTo>
                    <a:pt x="648" y="181"/>
                  </a:lnTo>
                  <a:lnTo>
                    <a:pt x="652" y="182"/>
                  </a:lnTo>
                  <a:lnTo>
                    <a:pt x="657" y="183"/>
                  </a:lnTo>
                  <a:lnTo>
                    <a:pt x="659" y="185"/>
                  </a:lnTo>
                  <a:lnTo>
                    <a:pt x="662" y="185"/>
                  </a:lnTo>
                  <a:lnTo>
                    <a:pt x="665" y="186"/>
                  </a:lnTo>
                  <a:lnTo>
                    <a:pt x="665" y="186"/>
                  </a:lnTo>
                  <a:lnTo>
                    <a:pt x="661" y="189"/>
                  </a:lnTo>
                  <a:lnTo>
                    <a:pt x="657" y="192"/>
                  </a:lnTo>
                  <a:lnTo>
                    <a:pt x="652" y="195"/>
                  </a:lnTo>
                  <a:lnTo>
                    <a:pt x="648" y="197"/>
                  </a:lnTo>
                  <a:lnTo>
                    <a:pt x="642" y="199"/>
                  </a:lnTo>
                  <a:lnTo>
                    <a:pt x="638" y="201"/>
                  </a:lnTo>
                  <a:lnTo>
                    <a:pt x="633" y="204"/>
                  </a:lnTo>
                  <a:lnTo>
                    <a:pt x="630" y="207"/>
                  </a:lnTo>
                  <a:lnTo>
                    <a:pt x="635" y="211"/>
                  </a:lnTo>
                  <a:lnTo>
                    <a:pt x="638" y="214"/>
                  </a:lnTo>
                  <a:lnTo>
                    <a:pt x="641" y="215"/>
                  </a:lnTo>
                  <a:lnTo>
                    <a:pt x="643" y="218"/>
                  </a:lnTo>
                  <a:lnTo>
                    <a:pt x="646" y="220"/>
                  </a:lnTo>
                  <a:lnTo>
                    <a:pt x="649" y="223"/>
                  </a:lnTo>
                  <a:lnTo>
                    <a:pt x="651" y="226"/>
                  </a:lnTo>
                  <a:lnTo>
                    <a:pt x="654" y="230"/>
                  </a:lnTo>
                  <a:lnTo>
                    <a:pt x="655" y="231"/>
                  </a:lnTo>
                  <a:lnTo>
                    <a:pt x="655" y="234"/>
                  </a:lnTo>
                  <a:lnTo>
                    <a:pt x="655" y="236"/>
                  </a:lnTo>
                  <a:lnTo>
                    <a:pt x="655" y="237"/>
                  </a:lnTo>
                  <a:lnTo>
                    <a:pt x="655" y="239"/>
                  </a:lnTo>
                  <a:lnTo>
                    <a:pt x="655" y="240"/>
                  </a:lnTo>
                  <a:lnTo>
                    <a:pt x="657" y="242"/>
                  </a:lnTo>
                  <a:lnTo>
                    <a:pt x="658" y="243"/>
                  </a:lnTo>
                  <a:lnTo>
                    <a:pt x="661" y="245"/>
                  </a:lnTo>
                  <a:lnTo>
                    <a:pt x="667" y="245"/>
                  </a:lnTo>
                  <a:lnTo>
                    <a:pt x="674" y="246"/>
                  </a:lnTo>
                  <a:lnTo>
                    <a:pt x="681" y="247"/>
                  </a:lnTo>
                  <a:lnTo>
                    <a:pt x="690" y="247"/>
                  </a:lnTo>
                  <a:lnTo>
                    <a:pt x="697" y="249"/>
                  </a:lnTo>
                  <a:lnTo>
                    <a:pt x="702" y="249"/>
                  </a:lnTo>
                  <a:lnTo>
                    <a:pt x="705" y="249"/>
                  </a:lnTo>
                  <a:lnTo>
                    <a:pt x="707" y="249"/>
                  </a:lnTo>
                  <a:lnTo>
                    <a:pt x="712" y="249"/>
                  </a:lnTo>
                  <a:lnTo>
                    <a:pt x="715" y="249"/>
                  </a:lnTo>
                  <a:lnTo>
                    <a:pt x="719" y="249"/>
                  </a:lnTo>
                  <a:lnTo>
                    <a:pt x="722" y="247"/>
                  </a:lnTo>
                  <a:lnTo>
                    <a:pt x="725" y="247"/>
                  </a:lnTo>
                  <a:lnTo>
                    <a:pt x="728" y="246"/>
                  </a:lnTo>
                  <a:lnTo>
                    <a:pt x="732" y="246"/>
                  </a:lnTo>
                  <a:lnTo>
                    <a:pt x="735" y="245"/>
                  </a:lnTo>
                  <a:lnTo>
                    <a:pt x="739" y="243"/>
                  </a:lnTo>
                  <a:lnTo>
                    <a:pt x="742" y="242"/>
                  </a:lnTo>
                  <a:lnTo>
                    <a:pt x="745" y="242"/>
                  </a:lnTo>
                  <a:lnTo>
                    <a:pt x="750" y="240"/>
                  </a:lnTo>
                  <a:lnTo>
                    <a:pt x="752" y="240"/>
                  </a:lnTo>
                  <a:lnTo>
                    <a:pt x="757" y="239"/>
                  </a:lnTo>
                  <a:lnTo>
                    <a:pt x="761" y="237"/>
                  </a:lnTo>
                  <a:lnTo>
                    <a:pt x="763" y="242"/>
                  </a:lnTo>
                  <a:lnTo>
                    <a:pt x="766" y="243"/>
                  </a:lnTo>
                  <a:lnTo>
                    <a:pt x="768" y="246"/>
                  </a:lnTo>
                  <a:lnTo>
                    <a:pt x="771" y="247"/>
                  </a:lnTo>
                  <a:lnTo>
                    <a:pt x="776" y="249"/>
                  </a:lnTo>
                  <a:lnTo>
                    <a:pt x="780" y="249"/>
                  </a:lnTo>
                  <a:lnTo>
                    <a:pt x="784" y="249"/>
                  </a:lnTo>
                  <a:lnTo>
                    <a:pt x="789" y="249"/>
                  </a:lnTo>
                  <a:lnTo>
                    <a:pt x="790" y="249"/>
                  </a:lnTo>
                  <a:lnTo>
                    <a:pt x="793" y="249"/>
                  </a:lnTo>
                  <a:lnTo>
                    <a:pt x="795" y="249"/>
                  </a:lnTo>
                  <a:lnTo>
                    <a:pt x="796" y="249"/>
                  </a:lnTo>
                  <a:lnTo>
                    <a:pt x="798" y="249"/>
                  </a:lnTo>
                  <a:lnTo>
                    <a:pt x="799" y="249"/>
                  </a:lnTo>
                  <a:lnTo>
                    <a:pt x="799" y="249"/>
                  </a:lnTo>
                  <a:lnTo>
                    <a:pt x="800" y="249"/>
                  </a:lnTo>
                  <a:lnTo>
                    <a:pt x="803" y="250"/>
                  </a:lnTo>
                  <a:lnTo>
                    <a:pt x="805" y="252"/>
                  </a:lnTo>
                  <a:lnTo>
                    <a:pt x="806" y="253"/>
                  </a:lnTo>
                  <a:lnTo>
                    <a:pt x="809" y="256"/>
                  </a:lnTo>
                  <a:lnTo>
                    <a:pt x="811" y="259"/>
                  </a:lnTo>
                  <a:lnTo>
                    <a:pt x="814" y="260"/>
                  </a:lnTo>
                  <a:lnTo>
                    <a:pt x="816" y="262"/>
                  </a:lnTo>
                  <a:lnTo>
                    <a:pt x="819" y="262"/>
                  </a:lnTo>
                  <a:lnTo>
                    <a:pt x="822" y="262"/>
                  </a:lnTo>
                  <a:lnTo>
                    <a:pt x="825" y="262"/>
                  </a:lnTo>
                  <a:lnTo>
                    <a:pt x="828" y="262"/>
                  </a:lnTo>
                  <a:lnTo>
                    <a:pt x="831" y="260"/>
                  </a:lnTo>
                  <a:lnTo>
                    <a:pt x="834" y="259"/>
                  </a:lnTo>
                  <a:lnTo>
                    <a:pt x="838" y="259"/>
                  </a:lnTo>
                  <a:lnTo>
                    <a:pt x="841" y="258"/>
                  </a:lnTo>
                  <a:lnTo>
                    <a:pt x="844" y="256"/>
                  </a:lnTo>
                  <a:lnTo>
                    <a:pt x="848" y="255"/>
                  </a:lnTo>
                  <a:lnTo>
                    <a:pt x="851" y="253"/>
                  </a:lnTo>
                  <a:lnTo>
                    <a:pt x="856" y="253"/>
                  </a:lnTo>
                  <a:lnTo>
                    <a:pt x="859" y="252"/>
                  </a:lnTo>
                  <a:lnTo>
                    <a:pt x="863" y="250"/>
                  </a:lnTo>
                  <a:lnTo>
                    <a:pt x="866" y="250"/>
                  </a:lnTo>
                  <a:lnTo>
                    <a:pt x="870" y="249"/>
                  </a:lnTo>
                  <a:lnTo>
                    <a:pt x="873" y="249"/>
                  </a:lnTo>
                  <a:lnTo>
                    <a:pt x="879" y="250"/>
                  </a:lnTo>
                  <a:lnTo>
                    <a:pt x="886" y="252"/>
                  </a:lnTo>
                  <a:lnTo>
                    <a:pt x="893" y="253"/>
                  </a:lnTo>
                  <a:lnTo>
                    <a:pt x="902" y="256"/>
                  </a:lnTo>
                  <a:lnTo>
                    <a:pt x="908" y="259"/>
                  </a:lnTo>
                  <a:lnTo>
                    <a:pt x="914" y="263"/>
                  </a:lnTo>
                  <a:lnTo>
                    <a:pt x="918" y="266"/>
                  </a:lnTo>
                  <a:lnTo>
                    <a:pt x="920" y="271"/>
                  </a:lnTo>
                  <a:lnTo>
                    <a:pt x="918" y="275"/>
                  </a:lnTo>
                  <a:lnTo>
                    <a:pt x="918" y="276"/>
                  </a:lnTo>
                  <a:lnTo>
                    <a:pt x="917" y="278"/>
                  </a:lnTo>
                  <a:lnTo>
                    <a:pt x="917" y="279"/>
                  </a:lnTo>
                  <a:lnTo>
                    <a:pt x="914" y="281"/>
                  </a:lnTo>
                  <a:lnTo>
                    <a:pt x="914" y="282"/>
                  </a:lnTo>
                  <a:lnTo>
                    <a:pt x="911" y="282"/>
                  </a:lnTo>
                  <a:lnTo>
                    <a:pt x="909" y="284"/>
                  </a:lnTo>
                  <a:lnTo>
                    <a:pt x="911" y="285"/>
                  </a:lnTo>
                  <a:lnTo>
                    <a:pt x="914" y="285"/>
                  </a:lnTo>
                  <a:lnTo>
                    <a:pt x="915" y="285"/>
                  </a:lnTo>
                  <a:lnTo>
                    <a:pt x="917" y="285"/>
                  </a:lnTo>
                  <a:lnTo>
                    <a:pt x="918" y="285"/>
                  </a:lnTo>
                  <a:lnTo>
                    <a:pt x="921" y="285"/>
                  </a:lnTo>
                  <a:lnTo>
                    <a:pt x="923" y="285"/>
                  </a:lnTo>
                  <a:lnTo>
                    <a:pt x="924" y="285"/>
                  </a:lnTo>
                  <a:lnTo>
                    <a:pt x="924" y="290"/>
                  </a:lnTo>
                  <a:lnTo>
                    <a:pt x="925" y="292"/>
                  </a:lnTo>
                  <a:lnTo>
                    <a:pt x="925" y="295"/>
                  </a:lnTo>
                  <a:lnTo>
                    <a:pt x="927" y="300"/>
                  </a:lnTo>
                  <a:lnTo>
                    <a:pt x="927" y="303"/>
                  </a:lnTo>
                  <a:lnTo>
                    <a:pt x="927" y="306"/>
                  </a:lnTo>
                  <a:lnTo>
                    <a:pt x="928" y="308"/>
                  </a:lnTo>
                  <a:lnTo>
                    <a:pt x="928" y="313"/>
                  </a:lnTo>
                  <a:lnTo>
                    <a:pt x="927" y="316"/>
                  </a:lnTo>
                  <a:lnTo>
                    <a:pt x="925" y="319"/>
                  </a:lnTo>
                  <a:lnTo>
                    <a:pt x="924" y="320"/>
                  </a:lnTo>
                  <a:lnTo>
                    <a:pt x="921" y="322"/>
                  </a:lnTo>
                  <a:lnTo>
                    <a:pt x="923" y="324"/>
                  </a:lnTo>
                  <a:lnTo>
                    <a:pt x="924" y="327"/>
                  </a:lnTo>
                  <a:lnTo>
                    <a:pt x="925" y="330"/>
                  </a:lnTo>
                  <a:lnTo>
                    <a:pt x="927" y="335"/>
                  </a:lnTo>
                  <a:lnTo>
                    <a:pt x="928" y="338"/>
                  </a:lnTo>
                  <a:lnTo>
                    <a:pt x="928" y="342"/>
                  </a:lnTo>
                  <a:lnTo>
                    <a:pt x="930" y="346"/>
                  </a:lnTo>
                  <a:lnTo>
                    <a:pt x="930" y="351"/>
                  </a:lnTo>
                  <a:lnTo>
                    <a:pt x="928" y="356"/>
                  </a:lnTo>
                  <a:lnTo>
                    <a:pt x="927" y="361"/>
                  </a:lnTo>
                  <a:lnTo>
                    <a:pt x="925" y="365"/>
                  </a:lnTo>
                  <a:lnTo>
                    <a:pt x="923" y="368"/>
                  </a:lnTo>
                  <a:lnTo>
                    <a:pt x="920" y="371"/>
                  </a:lnTo>
                  <a:lnTo>
                    <a:pt x="917" y="374"/>
                  </a:lnTo>
                  <a:lnTo>
                    <a:pt x="915" y="377"/>
                  </a:lnTo>
                  <a:lnTo>
                    <a:pt x="915" y="380"/>
                  </a:lnTo>
                  <a:lnTo>
                    <a:pt x="915" y="385"/>
                  </a:lnTo>
                  <a:lnTo>
                    <a:pt x="918" y="390"/>
                  </a:lnTo>
                  <a:lnTo>
                    <a:pt x="923" y="394"/>
                  </a:lnTo>
                  <a:lnTo>
                    <a:pt x="927" y="397"/>
                  </a:lnTo>
                  <a:lnTo>
                    <a:pt x="931" y="400"/>
                  </a:lnTo>
                  <a:lnTo>
                    <a:pt x="936" y="403"/>
                  </a:lnTo>
                  <a:lnTo>
                    <a:pt x="939" y="407"/>
                  </a:lnTo>
                  <a:lnTo>
                    <a:pt x="939" y="413"/>
                  </a:lnTo>
                  <a:lnTo>
                    <a:pt x="937" y="417"/>
                  </a:lnTo>
                  <a:lnTo>
                    <a:pt x="934" y="422"/>
                  </a:lnTo>
                  <a:lnTo>
                    <a:pt x="928" y="426"/>
                  </a:lnTo>
                  <a:lnTo>
                    <a:pt x="923" y="429"/>
                  </a:lnTo>
                  <a:lnTo>
                    <a:pt x="915" y="430"/>
                  </a:lnTo>
                  <a:lnTo>
                    <a:pt x="908" y="432"/>
                  </a:lnTo>
                  <a:lnTo>
                    <a:pt x="901" y="433"/>
                  </a:lnTo>
                  <a:lnTo>
                    <a:pt x="895" y="433"/>
                  </a:lnTo>
                  <a:lnTo>
                    <a:pt x="891" y="433"/>
                  </a:lnTo>
                  <a:lnTo>
                    <a:pt x="886" y="432"/>
                  </a:lnTo>
                  <a:lnTo>
                    <a:pt x="882" y="430"/>
                  </a:lnTo>
                  <a:lnTo>
                    <a:pt x="876" y="429"/>
                  </a:lnTo>
                  <a:lnTo>
                    <a:pt x="872" y="426"/>
                  </a:lnTo>
                  <a:lnTo>
                    <a:pt x="867" y="423"/>
                  </a:lnTo>
                  <a:lnTo>
                    <a:pt x="863" y="420"/>
                  </a:lnTo>
                  <a:lnTo>
                    <a:pt x="859" y="417"/>
                  </a:lnTo>
                  <a:lnTo>
                    <a:pt x="854" y="415"/>
                  </a:lnTo>
                  <a:lnTo>
                    <a:pt x="850" y="410"/>
                  </a:lnTo>
                  <a:lnTo>
                    <a:pt x="847" y="406"/>
                  </a:lnTo>
                  <a:lnTo>
                    <a:pt x="844" y="403"/>
                  </a:lnTo>
                  <a:lnTo>
                    <a:pt x="843" y="399"/>
                  </a:lnTo>
                  <a:lnTo>
                    <a:pt x="840" y="394"/>
                  </a:lnTo>
                  <a:lnTo>
                    <a:pt x="840" y="391"/>
                  </a:lnTo>
                  <a:lnTo>
                    <a:pt x="840" y="387"/>
                  </a:lnTo>
                  <a:lnTo>
                    <a:pt x="837" y="390"/>
                  </a:lnTo>
                  <a:lnTo>
                    <a:pt x="834" y="393"/>
                  </a:lnTo>
                  <a:lnTo>
                    <a:pt x="831" y="396"/>
                  </a:lnTo>
                  <a:lnTo>
                    <a:pt x="827" y="399"/>
                  </a:lnTo>
                  <a:lnTo>
                    <a:pt x="824" y="400"/>
                  </a:lnTo>
                  <a:lnTo>
                    <a:pt x="819" y="401"/>
                  </a:lnTo>
                  <a:lnTo>
                    <a:pt x="816" y="404"/>
                  </a:lnTo>
                  <a:lnTo>
                    <a:pt x="812" y="406"/>
                  </a:lnTo>
                  <a:lnTo>
                    <a:pt x="808" y="407"/>
                  </a:lnTo>
                  <a:lnTo>
                    <a:pt x="805" y="410"/>
                  </a:lnTo>
                  <a:lnTo>
                    <a:pt x="800" y="412"/>
                  </a:lnTo>
                  <a:lnTo>
                    <a:pt x="798" y="413"/>
                  </a:lnTo>
                  <a:lnTo>
                    <a:pt x="795" y="416"/>
                  </a:lnTo>
                  <a:lnTo>
                    <a:pt x="790" y="419"/>
                  </a:lnTo>
                  <a:lnTo>
                    <a:pt x="787" y="420"/>
                  </a:lnTo>
                  <a:lnTo>
                    <a:pt x="786" y="423"/>
                  </a:lnTo>
                  <a:lnTo>
                    <a:pt x="790" y="428"/>
                  </a:lnTo>
                  <a:lnTo>
                    <a:pt x="795" y="430"/>
                  </a:lnTo>
                  <a:lnTo>
                    <a:pt x="798" y="433"/>
                  </a:lnTo>
                  <a:lnTo>
                    <a:pt x="802" y="438"/>
                  </a:lnTo>
                  <a:lnTo>
                    <a:pt x="805" y="442"/>
                  </a:lnTo>
                  <a:lnTo>
                    <a:pt x="808" y="446"/>
                  </a:lnTo>
                  <a:lnTo>
                    <a:pt x="811" y="451"/>
                  </a:lnTo>
                  <a:lnTo>
                    <a:pt x="814" y="455"/>
                  </a:lnTo>
                  <a:lnTo>
                    <a:pt x="816" y="458"/>
                  </a:lnTo>
                  <a:lnTo>
                    <a:pt x="821" y="462"/>
                  </a:lnTo>
                  <a:lnTo>
                    <a:pt x="824" y="465"/>
                  </a:lnTo>
                  <a:lnTo>
                    <a:pt x="828" y="468"/>
                  </a:lnTo>
                  <a:lnTo>
                    <a:pt x="831" y="471"/>
                  </a:lnTo>
                  <a:lnTo>
                    <a:pt x="837" y="473"/>
                  </a:lnTo>
                  <a:lnTo>
                    <a:pt x="841" y="474"/>
                  </a:lnTo>
                  <a:lnTo>
                    <a:pt x="847" y="476"/>
                  </a:lnTo>
                  <a:lnTo>
                    <a:pt x="851" y="474"/>
                  </a:lnTo>
                  <a:lnTo>
                    <a:pt x="856" y="474"/>
                  </a:lnTo>
                  <a:lnTo>
                    <a:pt x="859" y="473"/>
                  </a:lnTo>
                  <a:lnTo>
                    <a:pt x="863" y="471"/>
                  </a:lnTo>
                  <a:lnTo>
                    <a:pt x="867" y="468"/>
                  </a:lnTo>
                  <a:lnTo>
                    <a:pt x="872" y="467"/>
                  </a:lnTo>
                  <a:lnTo>
                    <a:pt x="876" y="467"/>
                  </a:lnTo>
                  <a:lnTo>
                    <a:pt x="879" y="465"/>
                  </a:lnTo>
                  <a:lnTo>
                    <a:pt x="885" y="467"/>
                  </a:lnTo>
                  <a:lnTo>
                    <a:pt x="889" y="470"/>
                  </a:lnTo>
                  <a:lnTo>
                    <a:pt x="895" y="473"/>
                  </a:lnTo>
                  <a:lnTo>
                    <a:pt x="901" y="477"/>
                  </a:lnTo>
                  <a:lnTo>
                    <a:pt x="907" y="481"/>
                  </a:lnTo>
                  <a:lnTo>
                    <a:pt x="911" y="484"/>
                  </a:lnTo>
                  <a:lnTo>
                    <a:pt x="917" y="487"/>
                  </a:lnTo>
                  <a:lnTo>
                    <a:pt x="923" y="490"/>
                  </a:lnTo>
                  <a:lnTo>
                    <a:pt x="923" y="492"/>
                  </a:lnTo>
                  <a:lnTo>
                    <a:pt x="921" y="494"/>
                  </a:lnTo>
                  <a:lnTo>
                    <a:pt x="921" y="496"/>
                  </a:lnTo>
                  <a:lnTo>
                    <a:pt x="921" y="499"/>
                  </a:lnTo>
                  <a:lnTo>
                    <a:pt x="921" y="503"/>
                  </a:lnTo>
                  <a:lnTo>
                    <a:pt x="923" y="506"/>
                  </a:lnTo>
                  <a:lnTo>
                    <a:pt x="925" y="507"/>
                  </a:lnTo>
                  <a:lnTo>
                    <a:pt x="928" y="509"/>
                  </a:lnTo>
                  <a:lnTo>
                    <a:pt x="933" y="509"/>
                  </a:lnTo>
                  <a:lnTo>
                    <a:pt x="937" y="509"/>
                  </a:lnTo>
                  <a:lnTo>
                    <a:pt x="941" y="510"/>
                  </a:lnTo>
                  <a:lnTo>
                    <a:pt x="946" y="512"/>
                  </a:lnTo>
                  <a:lnTo>
                    <a:pt x="947" y="512"/>
                  </a:lnTo>
                  <a:lnTo>
                    <a:pt x="949" y="513"/>
                  </a:lnTo>
                  <a:lnTo>
                    <a:pt x="950" y="515"/>
                  </a:lnTo>
                  <a:lnTo>
                    <a:pt x="950" y="516"/>
                  </a:lnTo>
                  <a:lnTo>
                    <a:pt x="950" y="518"/>
                  </a:lnTo>
                  <a:lnTo>
                    <a:pt x="950" y="519"/>
                  </a:lnTo>
                  <a:lnTo>
                    <a:pt x="952" y="521"/>
                  </a:lnTo>
                  <a:lnTo>
                    <a:pt x="952" y="522"/>
                  </a:lnTo>
                  <a:lnTo>
                    <a:pt x="955" y="526"/>
                  </a:lnTo>
                  <a:lnTo>
                    <a:pt x="959" y="529"/>
                  </a:lnTo>
                  <a:lnTo>
                    <a:pt x="963" y="532"/>
                  </a:lnTo>
                  <a:lnTo>
                    <a:pt x="968" y="535"/>
                  </a:lnTo>
                  <a:lnTo>
                    <a:pt x="972" y="538"/>
                  </a:lnTo>
                  <a:lnTo>
                    <a:pt x="975" y="541"/>
                  </a:lnTo>
                  <a:lnTo>
                    <a:pt x="978" y="545"/>
                  </a:lnTo>
                  <a:lnTo>
                    <a:pt x="978" y="550"/>
                  </a:lnTo>
                  <a:lnTo>
                    <a:pt x="978" y="553"/>
                  </a:lnTo>
                  <a:lnTo>
                    <a:pt x="975" y="554"/>
                  </a:lnTo>
                  <a:lnTo>
                    <a:pt x="972" y="555"/>
                  </a:lnTo>
                  <a:lnTo>
                    <a:pt x="971" y="558"/>
                  </a:lnTo>
                  <a:lnTo>
                    <a:pt x="972" y="563"/>
                  </a:lnTo>
                  <a:lnTo>
                    <a:pt x="973" y="567"/>
                  </a:lnTo>
                  <a:lnTo>
                    <a:pt x="978" y="570"/>
                  </a:lnTo>
                  <a:lnTo>
                    <a:pt x="981" y="571"/>
                  </a:lnTo>
                  <a:lnTo>
                    <a:pt x="984" y="573"/>
                  </a:lnTo>
                  <a:lnTo>
                    <a:pt x="988" y="576"/>
                  </a:lnTo>
                  <a:lnTo>
                    <a:pt x="989" y="579"/>
                  </a:lnTo>
                  <a:lnTo>
                    <a:pt x="991" y="582"/>
                  </a:lnTo>
                  <a:lnTo>
                    <a:pt x="989" y="584"/>
                  </a:lnTo>
                  <a:lnTo>
                    <a:pt x="989" y="586"/>
                  </a:lnTo>
                  <a:lnTo>
                    <a:pt x="989" y="587"/>
                  </a:lnTo>
                  <a:lnTo>
                    <a:pt x="988" y="587"/>
                  </a:lnTo>
                  <a:lnTo>
                    <a:pt x="988" y="589"/>
                  </a:lnTo>
                  <a:lnTo>
                    <a:pt x="986" y="589"/>
                  </a:lnTo>
                  <a:lnTo>
                    <a:pt x="986" y="590"/>
                  </a:lnTo>
                  <a:lnTo>
                    <a:pt x="986" y="592"/>
                  </a:lnTo>
                  <a:lnTo>
                    <a:pt x="986" y="595"/>
                  </a:lnTo>
                  <a:lnTo>
                    <a:pt x="988" y="596"/>
                  </a:lnTo>
                  <a:lnTo>
                    <a:pt x="991" y="599"/>
                  </a:lnTo>
                  <a:lnTo>
                    <a:pt x="994" y="600"/>
                  </a:lnTo>
                  <a:lnTo>
                    <a:pt x="997" y="602"/>
                  </a:lnTo>
                  <a:lnTo>
                    <a:pt x="998" y="603"/>
                  </a:lnTo>
                  <a:lnTo>
                    <a:pt x="1000" y="606"/>
                  </a:lnTo>
                  <a:lnTo>
                    <a:pt x="1001" y="608"/>
                  </a:lnTo>
                  <a:lnTo>
                    <a:pt x="1001" y="611"/>
                  </a:lnTo>
                  <a:lnTo>
                    <a:pt x="1001" y="612"/>
                  </a:lnTo>
                  <a:lnTo>
                    <a:pt x="1000" y="614"/>
                  </a:lnTo>
                  <a:lnTo>
                    <a:pt x="1000" y="615"/>
                  </a:lnTo>
                  <a:lnTo>
                    <a:pt x="1000" y="615"/>
                  </a:lnTo>
                  <a:lnTo>
                    <a:pt x="1000" y="616"/>
                  </a:lnTo>
                  <a:lnTo>
                    <a:pt x="1000" y="618"/>
                  </a:lnTo>
                  <a:lnTo>
                    <a:pt x="1001" y="618"/>
                  </a:lnTo>
                  <a:lnTo>
                    <a:pt x="997" y="618"/>
                  </a:lnTo>
                  <a:lnTo>
                    <a:pt x="994" y="618"/>
                  </a:lnTo>
                  <a:lnTo>
                    <a:pt x="992" y="616"/>
                  </a:lnTo>
                  <a:lnTo>
                    <a:pt x="991" y="615"/>
                  </a:lnTo>
                  <a:lnTo>
                    <a:pt x="989" y="615"/>
                  </a:lnTo>
                  <a:lnTo>
                    <a:pt x="988" y="614"/>
                  </a:lnTo>
                  <a:lnTo>
                    <a:pt x="986" y="612"/>
                  </a:lnTo>
                  <a:lnTo>
                    <a:pt x="985" y="611"/>
                  </a:lnTo>
                  <a:lnTo>
                    <a:pt x="981" y="611"/>
                  </a:lnTo>
                  <a:lnTo>
                    <a:pt x="978" y="609"/>
                  </a:lnTo>
                  <a:lnTo>
                    <a:pt x="975" y="609"/>
                  </a:lnTo>
                  <a:lnTo>
                    <a:pt x="972" y="609"/>
                  </a:lnTo>
                  <a:lnTo>
                    <a:pt x="969" y="609"/>
                  </a:lnTo>
                  <a:lnTo>
                    <a:pt x="966" y="609"/>
                  </a:lnTo>
                  <a:lnTo>
                    <a:pt x="963" y="609"/>
                  </a:lnTo>
                  <a:lnTo>
                    <a:pt x="959" y="609"/>
                  </a:lnTo>
                  <a:lnTo>
                    <a:pt x="956" y="609"/>
                  </a:lnTo>
                  <a:lnTo>
                    <a:pt x="953" y="611"/>
                  </a:lnTo>
                  <a:lnTo>
                    <a:pt x="950" y="611"/>
                  </a:lnTo>
                  <a:lnTo>
                    <a:pt x="947" y="611"/>
                  </a:lnTo>
                  <a:lnTo>
                    <a:pt x="944" y="611"/>
                  </a:lnTo>
                  <a:lnTo>
                    <a:pt x="940" y="611"/>
                  </a:lnTo>
                  <a:lnTo>
                    <a:pt x="937" y="611"/>
                  </a:lnTo>
                  <a:lnTo>
                    <a:pt x="934" y="609"/>
                  </a:lnTo>
                  <a:lnTo>
                    <a:pt x="931" y="609"/>
                  </a:lnTo>
                  <a:lnTo>
                    <a:pt x="930" y="608"/>
                  </a:lnTo>
                  <a:lnTo>
                    <a:pt x="928" y="608"/>
                  </a:lnTo>
                  <a:lnTo>
                    <a:pt x="927" y="606"/>
                  </a:lnTo>
                  <a:lnTo>
                    <a:pt x="925" y="605"/>
                  </a:lnTo>
                  <a:lnTo>
                    <a:pt x="923" y="605"/>
                  </a:lnTo>
                  <a:lnTo>
                    <a:pt x="921" y="603"/>
                  </a:lnTo>
                  <a:lnTo>
                    <a:pt x="920" y="603"/>
                  </a:lnTo>
                  <a:lnTo>
                    <a:pt x="917" y="603"/>
                  </a:lnTo>
                  <a:lnTo>
                    <a:pt x="915" y="605"/>
                  </a:lnTo>
                  <a:lnTo>
                    <a:pt x="914" y="605"/>
                  </a:lnTo>
                  <a:lnTo>
                    <a:pt x="912" y="606"/>
                  </a:lnTo>
                  <a:lnTo>
                    <a:pt x="911" y="606"/>
                  </a:lnTo>
                  <a:lnTo>
                    <a:pt x="909" y="608"/>
                  </a:lnTo>
                  <a:lnTo>
                    <a:pt x="908" y="608"/>
                  </a:lnTo>
                  <a:lnTo>
                    <a:pt x="907" y="608"/>
                  </a:lnTo>
                  <a:lnTo>
                    <a:pt x="902" y="608"/>
                  </a:lnTo>
                  <a:lnTo>
                    <a:pt x="899" y="608"/>
                  </a:lnTo>
                  <a:lnTo>
                    <a:pt x="896" y="606"/>
                  </a:lnTo>
                  <a:lnTo>
                    <a:pt x="893" y="606"/>
                  </a:lnTo>
                  <a:lnTo>
                    <a:pt x="891" y="605"/>
                  </a:lnTo>
                  <a:lnTo>
                    <a:pt x="888" y="605"/>
                  </a:lnTo>
                  <a:lnTo>
                    <a:pt x="883" y="603"/>
                  </a:lnTo>
                  <a:lnTo>
                    <a:pt x="880" y="603"/>
                  </a:lnTo>
                  <a:lnTo>
                    <a:pt x="876" y="603"/>
                  </a:lnTo>
                  <a:lnTo>
                    <a:pt x="873" y="605"/>
                  </a:lnTo>
                  <a:lnTo>
                    <a:pt x="869" y="605"/>
                  </a:lnTo>
                  <a:lnTo>
                    <a:pt x="866" y="605"/>
                  </a:lnTo>
                  <a:lnTo>
                    <a:pt x="863" y="606"/>
                  </a:lnTo>
                  <a:lnTo>
                    <a:pt x="860" y="605"/>
                  </a:lnTo>
                  <a:lnTo>
                    <a:pt x="857" y="605"/>
                  </a:lnTo>
                  <a:lnTo>
                    <a:pt x="854" y="603"/>
                  </a:lnTo>
                  <a:lnTo>
                    <a:pt x="853" y="606"/>
                  </a:lnTo>
                  <a:lnTo>
                    <a:pt x="853" y="608"/>
                  </a:lnTo>
                  <a:lnTo>
                    <a:pt x="853" y="609"/>
                  </a:lnTo>
                  <a:lnTo>
                    <a:pt x="853" y="611"/>
                  </a:lnTo>
                  <a:lnTo>
                    <a:pt x="853" y="611"/>
                  </a:lnTo>
                  <a:lnTo>
                    <a:pt x="854" y="612"/>
                  </a:lnTo>
                  <a:lnTo>
                    <a:pt x="854" y="614"/>
                  </a:lnTo>
                  <a:lnTo>
                    <a:pt x="854" y="615"/>
                  </a:lnTo>
                  <a:lnTo>
                    <a:pt x="854" y="618"/>
                  </a:lnTo>
                  <a:lnTo>
                    <a:pt x="854" y="621"/>
                  </a:lnTo>
                  <a:lnTo>
                    <a:pt x="857" y="622"/>
                  </a:lnTo>
                  <a:lnTo>
                    <a:pt x="859" y="625"/>
                  </a:lnTo>
                  <a:lnTo>
                    <a:pt x="860" y="627"/>
                  </a:lnTo>
                  <a:lnTo>
                    <a:pt x="863" y="627"/>
                  </a:lnTo>
                  <a:lnTo>
                    <a:pt x="866" y="628"/>
                  </a:lnTo>
                  <a:lnTo>
                    <a:pt x="869" y="630"/>
                  </a:lnTo>
                  <a:lnTo>
                    <a:pt x="875" y="631"/>
                  </a:lnTo>
                  <a:lnTo>
                    <a:pt x="880" y="632"/>
                  </a:lnTo>
                  <a:lnTo>
                    <a:pt x="888" y="635"/>
                  </a:lnTo>
                  <a:lnTo>
                    <a:pt x="893" y="637"/>
                  </a:lnTo>
                  <a:lnTo>
                    <a:pt x="899" y="638"/>
                  </a:lnTo>
                  <a:lnTo>
                    <a:pt x="905" y="640"/>
                  </a:lnTo>
                  <a:lnTo>
                    <a:pt x="911" y="641"/>
                  </a:lnTo>
                  <a:lnTo>
                    <a:pt x="918" y="644"/>
                  </a:lnTo>
                  <a:lnTo>
                    <a:pt x="924" y="646"/>
                  </a:lnTo>
                  <a:lnTo>
                    <a:pt x="930" y="647"/>
                  </a:lnTo>
                  <a:lnTo>
                    <a:pt x="936" y="648"/>
                  </a:lnTo>
                  <a:lnTo>
                    <a:pt x="941" y="651"/>
                  </a:lnTo>
                  <a:lnTo>
                    <a:pt x="947" y="653"/>
                  </a:lnTo>
                  <a:lnTo>
                    <a:pt x="953" y="654"/>
                  </a:lnTo>
                  <a:lnTo>
                    <a:pt x="959" y="657"/>
                  </a:lnTo>
                  <a:lnTo>
                    <a:pt x="963" y="659"/>
                  </a:lnTo>
                  <a:lnTo>
                    <a:pt x="969" y="660"/>
                  </a:lnTo>
                  <a:lnTo>
                    <a:pt x="976" y="662"/>
                  </a:lnTo>
                  <a:lnTo>
                    <a:pt x="982" y="663"/>
                  </a:lnTo>
                  <a:lnTo>
                    <a:pt x="988" y="663"/>
                  </a:lnTo>
                  <a:lnTo>
                    <a:pt x="992" y="666"/>
                  </a:lnTo>
                  <a:lnTo>
                    <a:pt x="995" y="667"/>
                  </a:lnTo>
                  <a:lnTo>
                    <a:pt x="998" y="672"/>
                  </a:lnTo>
                  <a:lnTo>
                    <a:pt x="1000" y="677"/>
                  </a:lnTo>
                  <a:lnTo>
                    <a:pt x="998" y="683"/>
                  </a:lnTo>
                  <a:lnTo>
                    <a:pt x="997" y="688"/>
                  </a:lnTo>
                  <a:lnTo>
                    <a:pt x="992" y="691"/>
                  </a:lnTo>
                  <a:lnTo>
                    <a:pt x="988" y="692"/>
                  </a:lnTo>
                  <a:lnTo>
                    <a:pt x="982" y="693"/>
                  </a:lnTo>
                  <a:lnTo>
                    <a:pt x="976" y="693"/>
                  </a:lnTo>
                  <a:lnTo>
                    <a:pt x="969" y="693"/>
                  </a:lnTo>
                  <a:lnTo>
                    <a:pt x="963" y="695"/>
                  </a:lnTo>
                  <a:lnTo>
                    <a:pt x="959" y="695"/>
                  </a:lnTo>
                  <a:lnTo>
                    <a:pt x="955" y="696"/>
                  </a:lnTo>
                  <a:lnTo>
                    <a:pt x="950" y="696"/>
                  </a:lnTo>
                  <a:lnTo>
                    <a:pt x="946" y="698"/>
                  </a:lnTo>
                  <a:lnTo>
                    <a:pt x="941" y="699"/>
                  </a:lnTo>
                  <a:lnTo>
                    <a:pt x="937" y="699"/>
                  </a:lnTo>
                  <a:lnTo>
                    <a:pt x="933" y="701"/>
                  </a:lnTo>
                  <a:lnTo>
                    <a:pt x="928" y="702"/>
                  </a:lnTo>
                  <a:lnTo>
                    <a:pt x="923" y="702"/>
                  </a:lnTo>
                  <a:lnTo>
                    <a:pt x="918" y="704"/>
                  </a:lnTo>
                  <a:lnTo>
                    <a:pt x="914" y="704"/>
                  </a:lnTo>
                  <a:lnTo>
                    <a:pt x="909" y="705"/>
                  </a:lnTo>
                  <a:lnTo>
                    <a:pt x="905" y="705"/>
                  </a:lnTo>
                  <a:lnTo>
                    <a:pt x="901" y="705"/>
                  </a:lnTo>
                  <a:lnTo>
                    <a:pt x="896" y="707"/>
                  </a:lnTo>
                  <a:lnTo>
                    <a:pt x="892" y="707"/>
                  </a:lnTo>
                  <a:lnTo>
                    <a:pt x="885" y="705"/>
                  </a:lnTo>
                  <a:lnTo>
                    <a:pt x="879" y="705"/>
                  </a:lnTo>
                  <a:lnTo>
                    <a:pt x="872" y="704"/>
                  </a:lnTo>
                  <a:lnTo>
                    <a:pt x="866" y="702"/>
                  </a:lnTo>
                  <a:lnTo>
                    <a:pt x="860" y="701"/>
                  </a:lnTo>
                  <a:lnTo>
                    <a:pt x="854" y="698"/>
                  </a:lnTo>
                  <a:lnTo>
                    <a:pt x="850" y="693"/>
                  </a:lnTo>
                  <a:lnTo>
                    <a:pt x="846" y="689"/>
                  </a:lnTo>
                  <a:lnTo>
                    <a:pt x="841" y="688"/>
                  </a:lnTo>
                  <a:lnTo>
                    <a:pt x="837" y="688"/>
                  </a:lnTo>
                  <a:lnTo>
                    <a:pt x="834" y="689"/>
                  </a:lnTo>
                  <a:lnTo>
                    <a:pt x="830" y="693"/>
                  </a:lnTo>
                  <a:lnTo>
                    <a:pt x="825" y="696"/>
                  </a:lnTo>
                  <a:lnTo>
                    <a:pt x="821" y="699"/>
                  </a:lnTo>
                  <a:lnTo>
                    <a:pt x="816" y="702"/>
                  </a:lnTo>
                  <a:lnTo>
                    <a:pt x="812" y="704"/>
                  </a:lnTo>
                  <a:lnTo>
                    <a:pt x="809" y="704"/>
                  </a:lnTo>
                  <a:lnTo>
                    <a:pt x="805" y="704"/>
                  </a:lnTo>
                  <a:lnTo>
                    <a:pt x="799" y="702"/>
                  </a:lnTo>
                  <a:lnTo>
                    <a:pt x="793" y="702"/>
                  </a:lnTo>
                  <a:lnTo>
                    <a:pt x="787" y="701"/>
                  </a:lnTo>
                  <a:lnTo>
                    <a:pt x="780" y="701"/>
                  </a:lnTo>
                  <a:lnTo>
                    <a:pt x="776" y="699"/>
                  </a:lnTo>
                  <a:lnTo>
                    <a:pt x="773" y="699"/>
                  </a:lnTo>
                  <a:lnTo>
                    <a:pt x="773" y="701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4280040" y="1739880"/>
              <a:ext cx="1589040" cy="1122480"/>
            </a:xfrm>
            <a:custGeom>
              <a:avLst/>
              <a:gdLst/>
              <a:ahLst/>
              <a:rect l="l" t="t" r="r" b="b"/>
              <a:pathLst>
                <a:path w="1001" h="707">
                  <a:moveTo>
                    <a:pt x="773" y="701"/>
                  </a:moveTo>
                  <a:lnTo>
                    <a:pt x="773" y="701"/>
                  </a:lnTo>
                  <a:lnTo>
                    <a:pt x="770" y="699"/>
                  </a:lnTo>
                  <a:lnTo>
                    <a:pt x="766" y="696"/>
                  </a:lnTo>
                  <a:lnTo>
                    <a:pt x="760" y="695"/>
                  </a:lnTo>
                  <a:lnTo>
                    <a:pt x="757" y="692"/>
                  </a:lnTo>
                  <a:lnTo>
                    <a:pt x="752" y="691"/>
                  </a:lnTo>
                  <a:lnTo>
                    <a:pt x="750" y="688"/>
                  </a:lnTo>
                  <a:lnTo>
                    <a:pt x="748" y="683"/>
                  </a:lnTo>
                  <a:lnTo>
                    <a:pt x="747" y="679"/>
                  </a:lnTo>
                  <a:lnTo>
                    <a:pt x="747" y="679"/>
                  </a:lnTo>
                  <a:lnTo>
                    <a:pt x="747" y="677"/>
                  </a:lnTo>
                  <a:lnTo>
                    <a:pt x="747" y="677"/>
                  </a:lnTo>
                  <a:lnTo>
                    <a:pt x="747" y="676"/>
                  </a:lnTo>
                  <a:lnTo>
                    <a:pt x="747" y="675"/>
                  </a:lnTo>
                  <a:lnTo>
                    <a:pt x="747" y="673"/>
                  </a:lnTo>
                  <a:lnTo>
                    <a:pt x="747" y="672"/>
                  </a:lnTo>
                  <a:lnTo>
                    <a:pt x="747" y="670"/>
                  </a:lnTo>
                  <a:lnTo>
                    <a:pt x="747" y="669"/>
                  </a:lnTo>
                  <a:lnTo>
                    <a:pt x="747" y="669"/>
                  </a:lnTo>
                  <a:lnTo>
                    <a:pt x="747" y="667"/>
                  </a:lnTo>
                  <a:lnTo>
                    <a:pt x="747" y="666"/>
                  </a:lnTo>
                  <a:lnTo>
                    <a:pt x="745" y="663"/>
                  </a:lnTo>
                  <a:lnTo>
                    <a:pt x="745" y="660"/>
                  </a:lnTo>
                  <a:lnTo>
                    <a:pt x="742" y="659"/>
                  </a:lnTo>
                  <a:lnTo>
                    <a:pt x="741" y="657"/>
                  </a:lnTo>
                  <a:lnTo>
                    <a:pt x="738" y="656"/>
                  </a:lnTo>
                  <a:lnTo>
                    <a:pt x="735" y="656"/>
                  </a:lnTo>
                  <a:lnTo>
                    <a:pt x="735" y="656"/>
                  </a:lnTo>
                  <a:lnTo>
                    <a:pt x="732" y="656"/>
                  </a:lnTo>
                  <a:lnTo>
                    <a:pt x="728" y="657"/>
                  </a:lnTo>
                  <a:lnTo>
                    <a:pt x="726" y="660"/>
                  </a:lnTo>
                  <a:lnTo>
                    <a:pt x="723" y="662"/>
                  </a:lnTo>
                  <a:lnTo>
                    <a:pt x="721" y="664"/>
                  </a:lnTo>
                  <a:lnTo>
                    <a:pt x="718" y="666"/>
                  </a:lnTo>
                  <a:lnTo>
                    <a:pt x="715" y="667"/>
                  </a:lnTo>
                  <a:lnTo>
                    <a:pt x="712" y="667"/>
                  </a:lnTo>
                  <a:lnTo>
                    <a:pt x="712" y="667"/>
                  </a:lnTo>
                  <a:lnTo>
                    <a:pt x="709" y="667"/>
                  </a:lnTo>
                  <a:lnTo>
                    <a:pt x="706" y="666"/>
                  </a:lnTo>
                  <a:lnTo>
                    <a:pt x="703" y="664"/>
                  </a:lnTo>
                  <a:lnTo>
                    <a:pt x="699" y="663"/>
                  </a:lnTo>
                  <a:lnTo>
                    <a:pt x="696" y="660"/>
                  </a:lnTo>
                  <a:lnTo>
                    <a:pt x="691" y="657"/>
                  </a:lnTo>
                  <a:lnTo>
                    <a:pt x="689" y="654"/>
                  </a:lnTo>
                  <a:lnTo>
                    <a:pt x="684" y="651"/>
                  </a:lnTo>
                  <a:lnTo>
                    <a:pt x="680" y="647"/>
                  </a:lnTo>
                  <a:lnTo>
                    <a:pt x="677" y="644"/>
                  </a:lnTo>
                  <a:lnTo>
                    <a:pt x="673" y="641"/>
                  </a:lnTo>
                  <a:lnTo>
                    <a:pt x="670" y="638"/>
                  </a:lnTo>
                  <a:lnTo>
                    <a:pt x="667" y="635"/>
                  </a:lnTo>
                  <a:lnTo>
                    <a:pt x="662" y="632"/>
                  </a:lnTo>
                  <a:lnTo>
                    <a:pt x="661" y="631"/>
                  </a:lnTo>
                  <a:lnTo>
                    <a:pt x="658" y="630"/>
                  </a:lnTo>
                  <a:lnTo>
                    <a:pt x="658" y="630"/>
                  </a:lnTo>
                  <a:lnTo>
                    <a:pt x="652" y="630"/>
                  </a:lnTo>
                  <a:lnTo>
                    <a:pt x="649" y="628"/>
                  </a:lnTo>
                  <a:lnTo>
                    <a:pt x="645" y="630"/>
                  </a:lnTo>
                  <a:lnTo>
                    <a:pt x="642" y="630"/>
                  </a:lnTo>
                  <a:lnTo>
                    <a:pt x="639" y="631"/>
                  </a:lnTo>
                  <a:lnTo>
                    <a:pt x="635" y="631"/>
                  </a:lnTo>
                  <a:lnTo>
                    <a:pt x="632" y="631"/>
                  </a:lnTo>
                  <a:lnTo>
                    <a:pt x="628" y="630"/>
                  </a:lnTo>
                  <a:lnTo>
                    <a:pt x="628" y="630"/>
                  </a:lnTo>
                  <a:lnTo>
                    <a:pt x="626" y="630"/>
                  </a:lnTo>
                  <a:lnTo>
                    <a:pt x="623" y="630"/>
                  </a:lnTo>
                  <a:lnTo>
                    <a:pt x="620" y="630"/>
                  </a:lnTo>
                  <a:lnTo>
                    <a:pt x="619" y="630"/>
                  </a:lnTo>
                  <a:lnTo>
                    <a:pt x="617" y="631"/>
                  </a:lnTo>
                  <a:lnTo>
                    <a:pt x="616" y="632"/>
                  </a:lnTo>
                  <a:lnTo>
                    <a:pt x="616" y="634"/>
                  </a:lnTo>
                  <a:lnTo>
                    <a:pt x="616" y="637"/>
                  </a:lnTo>
                  <a:lnTo>
                    <a:pt x="616" y="637"/>
                  </a:lnTo>
                  <a:lnTo>
                    <a:pt x="616" y="638"/>
                  </a:lnTo>
                  <a:lnTo>
                    <a:pt x="616" y="640"/>
                  </a:lnTo>
                  <a:lnTo>
                    <a:pt x="616" y="641"/>
                  </a:lnTo>
                  <a:lnTo>
                    <a:pt x="616" y="643"/>
                  </a:lnTo>
                  <a:lnTo>
                    <a:pt x="616" y="644"/>
                  </a:lnTo>
                  <a:lnTo>
                    <a:pt x="616" y="644"/>
                  </a:lnTo>
                  <a:lnTo>
                    <a:pt x="616" y="646"/>
                  </a:lnTo>
                  <a:lnTo>
                    <a:pt x="616" y="647"/>
                  </a:lnTo>
                  <a:lnTo>
                    <a:pt x="616" y="647"/>
                  </a:lnTo>
                  <a:lnTo>
                    <a:pt x="614" y="650"/>
                  </a:lnTo>
                  <a:lnTo>
                    <a:pt x="610" y="651"/>
                  </a:lnTo>
                  <a:lnTo>
                    <a:pt x="606" y="653"/>
                  </a:lnTo>
                  <a:lnTo>
                    <a:pt x="600" y="651"/>
                  </a:lnTo>
                  <a:lnTo>
                    <a:pt x="593" y="650"/>
                  </a:lnTo>
                  <a:lnTo>
                    <a:pt x="585" y="648"/>
                  </a:lnTo>
                  <a:lnTo>
                    <a:pt x="580" y="647"/>
                  </a:lnTo>
                  <a:lnTo>
                    <a:pt x="574" y="647"/>
                  </a:lnTo>
                  <a:lnTo>
                    <a:pt x="574" y="647"/>
                  </a:lnTo>
                  <a:lnTo>
                    <a:pt x="574" y="650"/>
                  </a:lnTo>
                  <a:lnTo>
                    <a:pt x="574" y="653"/>
                  </a:lnTo>
                  <a:lnTo>
                    <a:pt x="574" y="656"/>
                  </a:lnTo>
                  <a:lnTo>
                    <a:pt x="574" y="657"/>
                  </a:lnTo>
                  <a:lnTo>
                    <a:pt x="574" y="659"/>
                  </a:lnTo>
                  <a:lnTo>
                    <a:pt x="574" y="660"/>
                  </a:lnTo>
                  <a:lnTo>
                    <a:pt x="574" y="662"/>
                  </a:lnTo>
                  <a:lnTo>
                    <a:pt x="574" y="663"/>
                  </a:lnTo>
                  <a:lnTo>
                    <a:pt x="574" y="663"/>
                  </a:lnTo>
                  <a:lnTo>
                    <a:pt x="572" y="669"/>
                  </a:lnTo>
                  <a:lnTo>
                    <a:pt x="569" y="675"/>
                  </a:lnTo>
                  <a:lnTo>
                    <a:pt x="565" y="680"/>
                  </a:lnTo>
                  <a:lnTo>
                    <a:pt x="559" y="685"/>
                  </a:lnTo>
                  <a:lnTo>
                    <a:pt x="552" y="689"/>
                  </a:lnTo>
                  <a:lnTo>
                    <a:pt x="545" y="692"/>
                  </a:lnTo>
                  <a:lnTo>
                    <a:pt x="536" y="695"/>
                  </a:lnTo>
                  <a:lnTo>
                    <a:pt x="527" y="695"/>
                  </a:lnTo>
                  <a:lnTo>
                    <a:pt x="527" y="695"/>
                  </a:lnTo>
                  <a:lnTo>
                    <a:pt x="517" y="695"/>
                  </a:lnTo>
                  <a:lnTo>
                    <a:pt x="510" y="692"/>
                  </a:lnTo>
                  <a:lnTo>
                    <a:pt x="503" y="688"/>
                  </a:lnTo>
                  <a:lnTo>
                    <a:pt x="497" y="682"/>
                  </a:lnTo>
                  <a:lnTo>
                    <a:pt x="492" y="676"/>
                  </a:lnTo>
                  <a:lnTo>
                    <a:pt x="489" y="669"/>
                  </a:lnTo>
                  <a:lnTo>
                    <a:pt x="488" y="662"/>
                  </a:lnTo>
                  <a:lnTo>
                    <a:pt x="488" y="653"/>
                  </a:lnTo>
                  <a:lnTo>
                    <a:pt x="488" y="653"/>
                  </a:lnTo>
                  <a:lnTo>
                    <a:pt x="488" y="648"/>
                  </a:lnTo>
                  <a:lnTo>
                    <a:pt x="489" y="644"/>
                  </a:lnTo>
                  <a:lnTo>
                    <a:pt x="492" y="640"/>
                  </a:lnTo>
                  <a:lnTo>
                    <a:pt x="495" y="637"/>
                  </a:lnTo>
                  <a:lnTo>
                    <a:pt x="498" y="634"/>
                  </a:lnTo>
                  <a:lnTo>
                    <a:pt x="501" y="631"/>
                  </a:lnTo>
                  <a:lnTo>
                    <a:pt x="503" y="627"/>
                  </a:lnTo>
                  <a:lnTo>
                    <a:pt x="504" y="624"/>
                  </a:lnTo>
                  <a:lnTo>
                    <a:pt x="504" y="624"/>
                  </a:lnTo>
                  <a:lnTo>
                    <a:pt x="504" y="621"/>
                  </a:lnTo>
                  <a:lnTo>
                    <a:pt x="503" y="619"/>
                  </a:lnTo>
                  <a:lnTo>
                    <a:pt x="503" y="616"/>
                  </a:lnTo>
                  <a:lnTo>
                    <a:pt x="501" y="615"/>
                  </a:lnTo>
                  <a:lnTo>
                    <a:pt x="500" y="614"/>
                  </a:lnTo>
                  <a:lnTo>
                    <a:pt x="500" y="611"/>
                  </a:lnTo>
                  <a:lnTo>
                    <a:pt x="498" y="609"/>
                  </a:lnTo>
                  <a:lnTo>
                    <a:pt x="498" y="606"/>
                  </a:lnTo>
                  <a:lnTo>
                    <a:pt x="498" y="606"/>
                  </a:lnTo>
                  <a:lnTo>
                    <a:pt x="503" y="605"/>
                  </a:lnTo>
                  <a:lnTo>
                    <a:pt x="507" y="605"/>
                  </a:lnTo>
                  <a:lnTo>
                    <a:pt x="510" y="603"/>
                  </a:lnTo>
                  <a:lnTo>
                    <a:pt x="514" y="603"/>
                  </a:lnTo>
                  <a:lnTo>
                    <a:pt x="519" y="603"/>
                  </a:lnTo>
                  <a:lnTo>
                    <a:pt x="523" y="602"/>
                  </a:lnTo>
                  <a:lnTo>
                    <a:pt x="527" y="602"/>
                  </a:lnTo>
                  <a:lnTo>
                    <a:pt x="532" y="602"/>
                  </a:lnTo>
                  <a:lnTo>
                    <a:pt x="532" y="602"/>
                  </a:lnTo>
                  <a:lnTo>
                    <a:pt x="539" y="602"/>
                  </a:lnTo>
                  <a:lnTo>
                    <a:pt x="545" y="602"/>
                  </a:lnTo>
                  <a:lnTo>
                    <a:pt x="549" y="600"/>
                  </a:lnTo>
                  <a:lnTo>
                    <a:pt x="555" y="599"/>
                  </a:lnTo>
                  <a:lnTo>
                    <a:pt x="559" y="596"/>
                  </a:lnTo>
                  <a:lnTo>
                    <a:pt x="564" y="595"/>
                  </a:lnTo>
                  <a:lnTo>
                    <a:pt x="568" y="592"/>
                  </a:lnTo>
                  <a:lnTo>
                    <a:pt x="572" y="589"/>
                  </a:lnTo>
                  <a:lnTo>
                    <a:pt x="575" y="586"/>
                  </a:lnTo>
                  <a:lnTo>
                    <a:pt x="580" y="582"/>
                  </a:lnTo>
                  <a:lnTo>
                    <a:pt x="582" y="579"/>
                  </a:lnTo>
                  <a:lnTo>
                    <a:pt x="585" y="574"/>
                  </a:lnTo>
                  <a:lnTo>
                    <a:pt x="588" y="571"/>
                  </a:lnTo>
                  <a:lnTo>
                    <a:pt x="590" y="569"/>
                  </a:lnTo>
                  <a:lnTo>
                    <a:pt x="593" y="564"/>
                  </a:lnTo>
                  <a:lnTo>
                    <a:pt x="594" y="561"/>
                  </a:lnTo>
                  <a:lnTo>
                    <a:pt x="594" y="561"/>
                  </a:lnTo>
                  <a:lnTo>
                    <a:pt x="597" y="558"/>
                  </a:lnTo>
                  <a:lnTo>
                    <a:pt x="600" y="557"/>
                  </a:lnTo>
                  <a:lnTo>
                    <a:pt x="603" y="555"/>
                  </a:lnTo>
                  <a:lnTo>
                    <a:pt x="607" y="555"/>
                  </a:lnTo>
                  <a:lnTo>
                    <a:pt x="610" y="554"/>
                  </a:lnTo>
                  <a:lnTo>
                    <a:pt x="613" y="553"/>
                  </a:lnTo>
                  <a:lnTo>
                    <a:pt x="614" y="551"/>
                  </a:lnTo>
                  <a:lnTo>
                    <a:pt x="616" y="547"/>
                  </a:lnTo>
                  <a:lnTo>
                    <a:pt x="616" y="547"/>
                  </a:lnTo>
                  <a:lnTo>
                    <a:pt x="613" y="541"/>
                  </a:lnTo>
                  <a:lnTo>
                    <a:pt x="607" y="537"/>
                  </a:lnTo>
                  <a:lnTo>
                    <a:pt x="600" y="532"/>
                  </a:lnTo>
                  <a:lnTo>
                    <a:pt x="591" y="531"/>
                  </a:lnTo>
                  <a:lnTo>
                    <a:pt x="582" y="528"/>
                  </a:lnTo>
                  <a:lnTo>
                    <a:pt x="575" y="523"/>
                  </a:lnTo>
                  <a:lnTo>
                    <a:pt x="569" y="518"/>
                  </a:lnTo>
                  <a:lnTo>
                    <a:pt x="568" y="510"/>
                  </a:lnTo>
                  <a:lnTo>
                    <a:pt x="568" y="510"/>
                  </a:lnTo>
                  <a:lnTo>
                    <a:pt x="568" y="505"/>
                  </a:lnTo>
                  <a:lnTo>
                    <a:pt x="569" y="499"/>
                  </a:lnTo>
                  <a:lnTo>
                    <a:pt x="571" y="493"/>
                  </a:lnTo>
                  <a:lnTo>
                    <a:pt x="572" y="487"/>
                  </a:lnTo>
                  <a:lnTo>
                    <a:pt x="574" y="480"/>
                  </a:lnTo>
                  <a:lnTo>
                    <a:pt x="577" y="474"/>
                  </a:lnTo>
                  <a:lnTo>
                    <a:pt x="578" y="468"/>
                  </a:lnTo>
                  <a:lnTo>
                    <a:pt x="581" y="461"/>
                  </a:lnTo>
                  <a:lnTo>
                    <a:pt x="584" y="455"/>
                  </a:lnTo>
                  <a:lnTo>
                    <a:pt x="585" y="448"/>
                  </a:lnTo>
                  <a:lnTo>
                    <a:pt x="588" y="442"/>
                  </a:lnTo>
                  <a:lnTo>
                    <a:pt x="590" y="435"/>
                  </a:lnTo>
                  <a:lnTo>
                    <a:pt x="593" y="429"/>
                  </a:lnTo>
                  <a:lnTo>
                    <a:pt x="593" y="422"/>
                  </a:lnTo>
                  <a:lnTo>
                    <a:pt x="594" y="416"/>
                  </a:lnTo>
                  <a:lnTo>
                    <a:pt x="594" y="410"/>
                  </a:lnTo>
                  <a:lnTo>
                    <a:pt x="594" y="410"/>
                  </a:lnTo>
                  <a:lnTo>
                    <a:pt x="593" y="404"/>
                  </a:lnTo>
                  <a:lnTo>
                    <a:pt x="588" y="399"/>
                  </a:lnTo>
                  <a:lnTo>
                    <a:pt x="582" y="393"/>
                  </a:lnTo>
                  <a:lnTo>
                    <a:pt x="574" y="385"/>
                  </a:lnTo>
                  <a:lnTo>
                    <a:pt x="566" y="378"/>
                  </a:lnTo>
                  <a:lnTo>
                    <a:pt x="559" y="372"/>
                  </a:lnTo>
                  <a:lnTo>
                    <a:pt x="552" y="367"/>
                  </a:lnTo>
                  <a:lnTo>
                    <a:pt x="548" y="364"/>
                  </a:lnTo>
                  <a:lnTo>
                    <a:pt x="548" y="364"/>
                  </a:lnTo>
                  <a:lnTo>
                    <a:pt x="546" y="361"/>
                  </a:lnTo>
                  <a:lnTo>
                    <a:pt x="545" y="359"/>
                  </a:lnTo>
                  <a:lnTo>
                    <a:pt x="543" y="356"/>
                  </a:lnTo>
                  <a:lnTo>
                    <a:pt x="542" y="353"/>
                  </a:lnTo>
                  <a:lnTo>
                    <a:pt x="540" y="352"/>
                  </a:lnTo>
                  <a:lnTo>
                    <a:pt x="539" y="351"/>
                  </a:lnTo>
                  <a:lnTo>
                    <a:pt x="537" y="349"/>
                  </a:lnTo>
                  <a:lnTo>
                    <a:pt x="534" y="348"/>
                  </a:lnTo>
                  <a:lnTo>
                    <a:pt x="534" y="348"/>
                  </a:lnTo>
                  <a:lnTo>
                    <a:pt x="530" y="346"/>
                  </a:lnTo>
                  <a:lnTo>
                    <a:pt x="527" y="345"/>
                  </a:lnTo>
                  <a:lnTo>
                    <a:pt x="523" y="345"/>
                  </a:lnTo>
                  <a:lnTo>
                    <a:pt x="519" y="345"/>
                  </a:lnTo>
                  <a:lnTo>
                    <a:pt x="514" y="346"/>
                  </a:lnTo>
                  <a:lnTo>
                    <a:pt x="511" y="345"/>
                  </a:lnTo>
                  <a:lnTo>
                    <a:pt x="508" y="343"/>
                  </a:lnTo>
                  <a:lnTo>
                    <a:pt x="505" y="342"/>
                  </a:lnTo>
                  <a:lnTo>
                    <a:pt x="505" y="342"/>
                  </a:lnTo>
                  <a:lnTo>
                    <a:pt x="503" y="340"/>
                  </a:lnTo>
                  <a:lnTo>
                    <a:pt x="500" y="340"/>
                  </a:lnTo>
                  <a:lnTo>
                    <a:pt x="495" y="339"/>
                  </a:lnTo>
                  <a:lnTo>
                    <a:pt x="492" y="339"/>
                  </a:lnTo>
                  <a:lnTo>
                    <a:pt x="488" y="338"/>
                  </a:lnTo>
                  <a:lnTo>
                    <a:pt x="485" y="338"/>
                  </a:lnTo>
                  <a:lnTo>
                    <a:pt x="481" y="338"/>
                  </a:lnTo>
                  <a:lnTo>
                    <a:pt x="478" y="336"/>
                  </a:lnTo>
                  <a:lnTo>
                    <a:pt x="478" y="336"/>
                  </a:lnTo>
                  <a:lnTo>
                    <a:pt x="475" y="333"/>
                  </a:lnTo>
                  <a:lnTo>
                    <a:pt x="471" y="330"/>
                  </a:lnTo>
                  <a:lnTo>
                    <a:pt x="468" y="327"/>
                  </a:lnTo>
                  <a:lnTo>
                    <a:pt x="465" y="324"/>
                  </a:lnTo>
                  <a:lnTo>
                    <a:pt x="460" y="323"/>
                  </a:lnTo>
                  <a:lnTo>
                    <a:pt x="456" y="320"/>
                  </a:lnTo>
                  <a:lnTo>
                    <a:pt x="452" y="319"/>
                  </a:lnTo>
                  <a:lnTo>
                    <a:pt x="447" y="319"/>
                  </a:lnTo>
                  <a:lnTo>
                    <a:pt x="447" y="319"/>
                  </a:lnTo>
                  <a:lnTo>
                    <a:pt x="446" y="320"/>
                  </a:lnTo>
                  <a:lnTo>
                    <a:pt x="443" y="323"/>
                  </a:lnTo>
                  <a:lnTo>
                    <a:pt x="440" y="327"/>
                  </a:lnTo>
                  <a:lnTo>
                    <a:pt x="437" y="333"/>
                  </a:lnTo>
                  <a:lnTo>
                    <a:pt x="434" y="338"/>
                  </a:lnTo>
                  <a:lnTo>
                    <a:pt x="431" y="343"/>
                  </a:lnTo>
                  <a:lnTo>
                    <a:pt x="428" y="348"/>
                  </a:lnTo>
                  <a:lnTo>
                    <a:pt x="428" y="351"/>
                  </a:lnTo>
                  <a:lnTo>
                    <a:pt x="428" y="351"/>
                  </a:lnTo>
                  <a:lnTo>
                    <a:pt x="425" y="349"/>
                  </a:lnTo>
                  <a:lnTo>
                    <a:pt x="421" y="349"/>
                  </a:lnTo>
                  <a:lnTo>
                    <a:pt x="418" y="346"/>
                  </a:lnTo>
                  <a:lnTo>
                    <a:pt x="417" y="345"/>
                  </a:lnTo>
                  <a:lnTo>
                    <a:pt x="414" y="342"/>
                  </a:lnTo>
                  <a:lnTo>
                    <a:pt x="412" y="339"/>
                  </a:lnTo>
                  <a:lnTo>
                    <a:pt x="412" y="336"/>
                  </a:lnTo>
                  <a:lnTo>
                    <a:pt x="411" y="333"/>
                  </a:lnTo>
                  <a:lnTo>
                    <a:pt x="411" y="333"/>
                  </a:lnTo>
                  <a:lnTo>
                    <a:pt x="412" y="329"/>
                  </a:lnTo>
                  <a:lnTo>
                    <a:pt x="415" y="326"/>
                  </a:lnTo>
                  <a:lnTo>
                    <a:pt x="418" y="323"/>
                  </a:lnTo>
                  <a:lnTo>
                    <a:pt x="423" y="323"/>
                  </a:lnTo>
                  <a:lnTo>
                    <a:pt x="427" y="322"/>
                  </a:lnTo>
                  <a:lnTo>
                    <a:pt x="430" y="319"/>
                  </a:lnTo>
                  <a:lnTo>
                    <a:pt x="433" y="317"/>
                  </a:lnTo>
                  <a:lnTo>
                    <a:pt x="434" y="313"/>
                  </a:lnTo>
                  <a:lnTo>
                    <a:pt x="434" y="313"/>
                  </a:lnTo>
                  <a:lnTo>
                    <a:pt x="434" y="310"/>
                  </a:lnTo>
                  <a:lnTo>
                    <a:pt x="433" y="307"/>
                  </a:lnTo>
                  <a:lnTo>
                    <a:pt x="430" y="306"/>
                  </a:lnTo>
                  <a:lnTo>
                    <a:pt x="428" y="303"/>
                  </a:lnTo>
                  <a:lnTo>
                    <a:pt x="425" y="301"/>
                  </a:lnTo>
                  <a:lnTo>
                    <a:pt x="421" y="300"/>
                  </a:lnTo>
                  <a:lnTo>
                    <a:pt x="418" y="298"/>
                  </a:lnTo>
                  <a:lnTo>
                    <a:pt x="414" y="297"/>
                  </a:lnTo>
                  <a:lnTo>
                    <a:pt x="410" y="295"/>
                  </a:lnTo>
                  <a:lnTo>
                    <a:pt x="405" y="294"/>
                  </a:lnTo>
                  <a:lnTo>
                    <a:pt x="401" y="292"/>
                  </a:lnTo>
                  <a:lnTo>
                    <a:pt x="396" y="292"/>
                  </a:lnTo>
                  <a:lnTo>
                    <a:pt x="394" y="291"/>
                  </a:lnTo>
                  <a:lnTo>
                    <a:pt x="389" y="290"/>
                  </a:lnTo>
                  <a:lnTo>
                    <a:pt x="386" y="290"/>
                  </a:lnTo>
                  <a:lnTo>
                    <a:pt x="383" y="288"/>
                  </a:lnTo>
                  <a:lnTo>
                    <a:pt x="383" y="288"/>
                  </a:lnTo>
                  <a:lnTo>
                    <a:pt x="382" y="287"/>
                  </a:lnTo>
                  <a:lnTo>
                    <a:pt x="380" y="285"/>
                  </a:lnTo>
                  <a:lnTo>
                    <a:pt x="379" y="282"/>
                  </a:lnTo>
                  <a:lnTo>
                    <a:pt x="378" y="281"/>
                  </a:lnTo>
                  <a:lnTo>
                    <a:pt x="376" y="279"/>
                  </a:lnTo>
                  <a:lnTo>
                    <a:pt x="376" y="278"/>
                  </a:lnTo>
                  <a:lnTo>
                    <a:pt x="373" y="276"/>
                  </a:lnTo>
                  <a:lnTo>
                    <a:pt x="372" y="276"/>
                  </a:lnTo>
                  <a:lnTo>
                    <a:pt x="366" y="281"/>
                  </a:lnTo>
                  <a:lnTo>
                    <a:pt x="351" y="281"/>
                  </a:lnTo>
                  <a:lnTo>
                    <a:pt x="351" y="281"/>
                  </a:lnTo>
                  <a:lnTo>
                    <a:pt x="350" y="269"/>
                  </a:lnTo>
                  <a:lnTo>
                    <a:pt x="348" y="262"/>
                  </a:lnTo>
                  <a:lnTo>
                    <a:pt x="347" y="259"/>
                  </a:lnTo>
                  <a:lnTo>
                    <a:pt x="343" y="256"/>
                  </a:lnTo>
                  <a:lnTo>
                    <a:pt x="338" y="255"/>
                  </a:lnTo>
                  <a:lnTo>
                    <a:pt x="332" y="255"/>
                  </a:lnTo>
                  <a:lnTo>
                    <a:pt x="325" y="252"/>
                  </a:lnTo>
                  <a:lnTo>
                    <a:pt x="318" y="249"/>
                  </a:lnTo>
                  <a:lnTo>
                    <a:pt x="309" y="249"/>
                  </a:lnTo>
                  <a:lnTo>
                    <a:pt x="309" y="256"/>
                  </a:lnTo>
                  <a:lnTo>
                    <a:pt x="309" y="256"/>
                  </a:lnTo>
                  <a:lnTo>
                    <a:pt x="314" y="258"/>
                  </a:lnTo>
                  <a:lnTo>
                    <a:pt x="316" y="260"/>
                  </a:lnTo>
                  <a:lnTo>
                    <a:pt x="319" y="262"/>
                  </a:lnTo>
                  <a:lnTo>
                    <a:pt x="322" y="265"/>
                  </a:lnTo>
                  <a:lnTo>
                    <a:pt x="325" y="268"/>
                  </a:lnTo>
                  <a:lnTo>
                    <a:pt x="327" y="272"/>
                  </a:lnTo>
                  <a:lnTo>
                    <a:pt x="328" y="276"/>
                  </a:lnTo>
                  <a:lnTo>
                    <a:pt x="328" y="282"/>
                  </a:lnTo>
                  <a:lnTo>
                    <a:pt x="328" y="282"/>
                  </a:lnTo>
                  <a:lnTo>
                    <a:pt x="328" y="285"/>
                  </a:lnTo>
                  <a:lnTo>
                    <a:pt x="325" y="288"/>
                  </a:lnTo>
                  <a:lnTo>
                    <a:pt x="324" y="290"/>
                  </a:lnTo>
                  <a:lnTo>
                    <a:pt x="319" y="292"/>
                  </a:lnTo>
                  <a:lnTo>
                    <a:pt x="316" y="294"/>
                  </a:lnTo>
                  <a:lnTo>
                    <a:pt x="312" y="295"/>
                  </a:lnTo>
                  <a:lnTo>
                    <a:pt x="309" y="297"/>
                  </a:lnTo>
                  <a:lnTo>
                    <a:pt x="306" y="297"/>
                  </a:lnTo>
                  <a:lnTo>
                    <a:pt x="306" y="297"/>
                  </a:lnTo>
                  <a:lnTo>
                    <a:pt x="302" y="297"/>
                  </a:lnTo>
                  <a:lnTo>
                    <a:pt x="298" y="297"/>
                  </a:lnTo>
                  <a:lnTo>
                    <a:pt x="292" y="297"/>
                  </a:lnTo>
                  <a:lnTo>
                    <a:pt x="287" y="297"/>
                  </a:lnTo>
                  <a:lnTo>
                    <a:pt x="283" y="297"/>
                  </a:lnTo>
                  <a:lnTo>
                    <a:pt x="277" y="297"/>
                  </a:lnTo>
                  <a:lnTo>
                    <a:pt x="270" y="297"/>
                  </a:lnTo>
                  <a:lnTo>
                    <a:pt x="260" y="297"/>
                  </a:lnTo>
                  <a:lnTo>
                    <a:pt x="260" y="297"/>
                  </a:lnTo>
                  <a:lnTo>
                    <a:pt x="261" y="300"/>
                  </a:lnTo>
                  <a:lnTo>
                    <a:pt x="263" y="301"/>
                  </a:lnTo>
                  <a:lnTo>
                    <a:pt x="264" y="304"/>
                  </a:lnTo>
                  <a:lnTo>
                    <a:pt x="267" y="304"/>
                  </a:lnTo>
                  <a:lnTo>
                    <a:pt x="269" y="306"/>
                  </a:lnTo>
                  <a:lnTo>
                    <a:pt x="271" y="307"/>
                  </a:lnTo>
                  <a:lnTo>
                    <a:pt x="273" y="308"/>
                  </a:lnTo>
                  <a:lnTo>
                    <a:pt x="276" y="311"/>
                  </a:lnTo>
                  <a:lnTo>
                    <a:pt x="276" y="311"/>
                  </a:lnTo>
                  <a:lnTo>
                    <a:pt x="273" y="311"/>
                  </a:lnTo>
                  <a:lnTo>
                    <a:pt x="270" y="313"/>
                  </a:lnTo>
                  <a:lnTo>
                    <a:pt x="267" y="313"/>
                  </a:lnTo>
                  <a:lnTo>
                    <a:pt x="266" y="313"/>
                  </a:lnTo>
                  <a:lnTo>
                    <a:pt x="263" y="313"/>
                  </a:lnTo>
                  <a:lnTo>
                    <a:pt x="261" y="311"/>
                  </a:lnTo>
                  <a:lnTo>
                    <a:pt x="258" y="311"/>
                  </a:lnTo>
                  <a:lnTo>
                    <a:pt x="257" y="311"/>
                  </a:lnTo>
                  <a:lnTo>
                    <a:pt x="257" y="311"/>
                  </a:lnTo>
                  <a:lnTo>
                    <a:pt x="253" y="311"/>
                  </a:lnTo>
                  <a:lnTo>
                    <a:pt x="248" y="313"/>
                  </a:lnTo>
                  <a:lnTo>
                    <a:pt x="242" y="314"/>
                  </a:lnTo>
                  <a:lnTo>
                    <a:pt x="238" y="314"/>
                  </a:lnTo>
                  <a:lnTo>
                    <a:pt x="232" y="316"/>
                  </a:lnTo>
                  <a:lnTo>
                    <a:pt x="226" y="317"/>
                  </a:lnTo>
                  <a:lnTo>
                    <a:pt x="221" y="317"/>
                  </a:lnTo>
                  <a:lnTo>
                    <a:pt x="213" y="317"/>
                  </a:lnTo>
                  <a:lnTo>
                    <a:pt x="213" y="317"/>
                  </a:lnTo>
                  <a:lnTo>
                    <a:pt x="207" y="317"/>
                  </a:lnTo>
                  <a:lnTo>
                    <a:pt x="203" y="319"/>
                  </a:lnTo>
                  <a:lnTo>
                    <a:pt x="199" y="319"/>
                  </a:lnTo>
                  <a:lnTo>
                    <a:pt x="194" y="320"/>
                  </a:lnTo>
                  <a:lnTo>
                    <a:pt x="190" y="320"/>
                  </a:lnTo>
                  <a:lnTo>
                    <a:pt x="186" y="322"/>
                  </a:lnTo>
                  <a:lnTo>
                    <a:pt x="181" y="323"/>
                  </a:lnTo>
                  <a:lnTo>
                    <a:pt x="177" y="323"/>
                  </a:lnTo>
                  <a:lnTo>
                    <a:pt x="173" y="324"/>
                  </a:lnTo>
                  <a:lnTo>
                    <a:pt x="168" y="326"/>
                  </a:lnTo>
                  <a:lnTo>
                    <a:pt x="164" y="327"/>
                  </a:lnTo>
                  <a:lnTo>
                    <a:pt x="160" y="327"/>
                  </a:lnTo>
                  <a:lnTo>
                    <a:pt x="155" y="329"/>
                  </a:lnTo>
                  <a:lnTo>
                    <a:pt x="151" y="329"/>
                  </a:lnTo>
                  <a:lnTo>
                    <a:pt x="145" y="330"/>
                  </a:lnTo>
                  <a:lnTo>
                    <a:pt x="141" y="330"/>
                  </a:lnTo>
                  <a:lnTo>
                    <a:pt x="141" y="330"/>
                  </a:lnTo>
                  <a:lnTo>
                    <a:pt x="133" y="329"/>
                  </a:lnTo>
                  <a:lnTo>
                    <a:pt x="128" y="329"/>
                  </a:lnTo>
                  <a:lnTo>
                    <a:pt x="122" y="327"/>
                  </a:lnTo>
                  <a:lnTo>
                    <a:pt x="117" y="326"/>
                  </a:lnTo>
                  <a:lnTo>
                    <a:pt x="113" y="323"/>
                  </a:lnTo>
                  <a:lnTo>
                    <a:pt x="110" y="320"/>
                  </a:lnTo>
                  <a:lnTo>
                    <a:pt x="107" y="316"/>
                  </a:lnTo>
                  <a:lnTo>
                    <a:pt x="106" y="311"/>
                  </a:lnTo>
                  <a:lnTo>
                    <a:pt x="106" y="311"/>
                  </a:lnTo>
                  <a:lnTo>
                    <a:pt x="101" y="311"/>
                  </a:lnTo>
                  <a:lnTo>
                    <a:pt x="98" y="313"/>
                  </a:lnTo>
                  <a:lnTo>
                    <a:pt x="96" y="314"/>
                  </a:lnTo>
                  <a:lnTo>
                    <a:pt x="93" y="316"/>
                  </a:lnTo>
                  <a:lnTo>
                    <a:pt x="91" y="317"/>
                  </a:lnTo>
                  <a:lnTo>
                    <a:pt x="88" y="317"/>
                  </a:lnTo>
                  <a:lnTo>
                    <a:pt x="85" y="319"/>
                  </a:lnTo>
                  <a:lnTo>
                    <a:pt x="81" y="319"/>
                  </a:lnTo>
                  <a:lnTo>
                    <a:pt x="81" y="319"/>
                  </a:lnTo>
                  <a:lnTo>
                    <a:pt x="77" y="319"/>
                  </a:lnTo>
                  <a:lnTo>
                    <a:pt x="72" y="319"/>
                  </a:lnTo>
                  <a:lnTo>
                    <a:pt x="67" y="317"/>
                  </a:lnTo>
                  <a:lnTo>
                    <a:pt x="62" y="316"/>
                  </a:lnTo>
                  <a:lnTo>
                    <a:pt x="58" y="314"/>
                  </a:lnTo>
                  <a:lnTo>
                    <a:pt x="53" y="311"/>
                  </a:lnTo>
                  <a:lnTo>
                    <a:pt x="51" y="308"/>
                  </a:lnTo>
                  <a:lnTo>
                    <a:pt x="46" y="307"/>
                  </a:lnTo>
                  <a:lnTo>
                    <a:pt x="43" y="303"/>
                  </a:lnTo>
                  <a:lnTo>
                    <a:pt x="40" y="300"/>
                  </a:lnTo>
                  <a:lnTo>
                    <a:pt x="37" y="297"/>
                  </a:lnTo>
                  <a:lnTo>
                    <a:pt x="35" y="292"/>
                  </a:lnTo>
                  <a:lnTo>
                    <a:pt x="33" y="288"/>
                  </a:lnTo>
                  <a:lnTo>
                    <a:pt x="32" y="285"/>
                  </a:lnTo>
                  <a:lnTo>
                    <a:pt x="32" y="281"/>
                  </a:lnTo>
                  <a:lnTo>
                    <a:pt x="30" y="276"/>
                  </a:lnTo>
                  <a:lnTo>
                    <a:pt x="30" y="276"/>
                  </a:lnTo>
                  <a:lnTo>
                    <a:pt x="32" y="274"/>
                  </a:lnTo>
                  <a:lnTo>
                    <a:pt x="32" y="274"/>
                  </a:lnTo>
                  <a:lnTo>
                    <a:pt x="33" y="272"/>
                  </a:lnTo>
                  <a:lnTo>
                    <a:pt x="35" y="271"/>
                  </a:lnTo>
                  <a:lnTo>
                    <a:pt x="37" y="271"/>
                  </a:lnTo>
                  <a:lnTo>
                    <a:pt x="39" y="271"/>
                  </a:lnTo>
                  <a:lnTo>
                    <a:pt x="42" y="271"/>
                  </a:lnTo>
                  <a:lnTo>
                    <a:pt x="43" y="271"/>
                  </a:lnTo>
                  <a:lnTo>
                    <a:pt x="43" y="271"/>
                  </a:lnTo>
                  <a:lnTo>
                    <a:pt x="48" y="271"/>
                  </a:lnTo>
                  <a:lnTo>
                    <a:pt x="51" y="271"/>
                  </a:lnTo>
                  <a:lnTo>
                    <a:pt x="53" y="272"/>
                  </a:lnTo>
                  <a:lnTo>
                    <a:pt x="56" y="272"/>
                  </a:lnTo>
                  <a:lnTo>
                    <a:pt x="58" y="274"/>
                  </a:lnTo>
                  <a:lnTo>
                    <a:pt x="61" y="274"/>
                  </a:lnTo>
                  <a:lnTo>
                    <a:pt x="64" y="274"/>
                  </a:lnTo>
                  <a:lnTo>
                    <a:pt x="67" y="275"/>
                  </a:lnTo>
                  <a:lnTo>
                    <a:pt x="67" y="275"/>
                  </a:lnTo>
                  <a:lnTo>
                    <a:pt x="71" y="274"/>
                  </a:lnTo>
                  <a:lnTo>
                    <a:pt x="72" y="272"/>
                  </a:lnTo>
                  <a:lnTo>
                    <a:pt x="75" y="269"/>
                  </a:lnTo>
                  <a:lnTo>
                    <a:pt x="75" y="265"/>
                  </a:lnTo>
                  <a:lnTo>
                    <a:pt x="75" y="265"/>
                  </a:lnTo>
                  <a:lnTo>
                    <a:pt x="75" y="262"/>
                  </a:lnTo>
                  <a:lnTo>
                    <a:pt x="72" y="259"/>
                  </a:lnTo>
                  <a:lnTo>
                    <a:pt x="71" y="258"/>
                  </a:lnTo>
                  <a:lnTo>
                    <a:pt x="67" y="256"/>
                  </a:lnTo>
                  <a:lnTo>
                    <a:pt x="62" y="255"/>
                  </a:lnTo>
                  <a:lnTo>
                    <a:pt x="58" y="253"/>
                  </a:lnTo>
                  <a:lnTo>
                    <a:pt x="53" y="252"/>
                  </a:lnTo>
                  <a:lnTo>
                    <a:pt x="48" y="252"/>
                  </a:lnTo>
                  <a:lnTo>
                    <a:pt x="42" y="250"/>
                  </a:lnTo>
                  <a:lnTo>
                    <a:pt x="37" y="249"/>
                  </a:lnTo>
                  <a:lnTo>
                    <a:pt x="32" y="249"/>
                  </a:lnTo>
                  <a:lnTo>
                    <a:pt x="27" y="247"/>
                  </a:lnTo>
                  <a:lnTo>
                    <a:pt x="23" y="246"/>
                  </a:lnTo>
                  <a:lnTo>
                    <a:pt x="19" y="245"/>
                  </a:lnTo>
                  <a:lnTo>
                    <a:pt x="16" y="242"/>
                  </a:lnTo>
                  <a:lnTo>
                    <a:pt x="13" y="239"/>
                  </a:lnTo>
                  <a:lnTo>
                    <a:pt x="13" y="239"/>
                  </a:lnTo>
                  <a:lnTo>
                    <a:pt x="11" y="236"/>
                  </a:lnTo>
                  <a:lnTo>
                    <a:pt x="10" y="231"/>
                  </a:lnTo>
                  <a:lnTo>
                    <a:pt x="8" y="227"/>
                  </a:lnTo>
                  <a:lnTo>
                    <a:pt x="7" y="223"/>
                  </a:lnTo>
                  <a:lnTo>
                    <a:pt x="5" y="218"/>
                  </a:lnTo>
                  <a:lnTo>
                    <a:pt x="4" y="213"/>
                  </a:lnTo>
                  <a:lnTo>
                    <a:pt x="4" y="208"/>
                  </a:lnTo>
                  <a:lnTo>
                    <a:pt x="3" y="202"/>
                  </a:lnTo>
                  <a:lnTo>
                    <a:pt x="1" y="197"/>
                  </a:lnTo>
                  <a:lnTo>
                    <a:pt x="1" y="191"/>
                  </a:lnTo>
                  <a:lnTo>
                    <a:pt x="1" y="185"/>
                  </a:lnTo>
                  <a:lnTo>
                    <a:pt x="0" y="181"/>
                  </a:lnTo>
                  <a:lnTo>
                    <a:pt x="0" y="175"/>
                  </a:lnTo>
                  <a:lnTo>
                    <a:pt x="0" y="170"/>
                  </a:lnTo>
                  <a:lnTo>
                    <a:pt x="0" y="165"/>
                  </a:lnTo>
                  <a:lnTo>
                    <a:pt x="0" y="160"/>
                  </a:lnTo>
                  <a:lnTo>
                    <a:pt x="0" y="160"/>
                  </a:lnTo>
                  <a:lnTo>
                    <a:pt x="0" y="157"/>
                  </a:lnTo>
                  <a:lnTo>
                    <a:pt x="0" y="153"/>
                  </a:lnTo>
                  <a:lnTo>
                    <a:pt x="0" y="150"/>
                  </a:lnTo>
                  <a:lnTo>
                    <a:pt x="1" y="146"/>
                  </a:lnTo>
                  <a:lnTo>
                    <a:pt x="1" y="143"/>
                  </a:lnTo>
                  <a:lnTo>
                    <a:pt x="3" y="140"/>
                  </a:lnTo>
                  <a:lnTo>
                    <a:pt x="3" y="137"/>
                  </a:lnTo>
                  <a:lnTo>
                    <a:pt x="4" y="136"/>
                  </a:lnTo>
                  <a:lnTo>
                    <a:pt x="4" y="99"/>
                  </a:lnTo>
                  <a:lnTo>
                    <a:pt x="4" y="99"/>
                  </a:lnTo>
                  <a:lnTo>
                    <a:pt x="7" y="93"/>
                  </a:lnTo>
                  <a:lnTo>
                    <a:pt x="10" y="88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72"/>
                  </a:lnTo>
                  <a:lnTo>
                    <a:pt x="21" y="66"/>
                  </a:lnTo>
                  <a:lnTo>
                    <a:pt x="24" y="60"/>
                  </a:lnTo>
                  <a:lnTo>
                    <a:pt x="27" y="56"/>
                  </a:lnTo>
                  <a:lnTo>
                    <a:pt x="32" y="51"/>
                  </a:lnTo>
                  <a:lnTo>
                    <a:pt x="36" y="47"/>
                  </a:lnTo>
                  <a:lnTo>
                    <a:pt x="40" y="43"/>
                  </a:lnTo>
                  <a:lnTo>
                    <a:pt x="46" y="40"/>
                  </a:lnTo>
                  <a:lnTo>
                    <a:pt x="52" y="38"/>
                  </a:lnTo>
                  <a:lnTo>
                    <a:pt x="59" y="35"/>
                  </a:lnTo>
                  <a:lnTo>
                    <a:pt x="67" y="34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7" y="34"/>
                  </a:lnTo>
                  <a:lnTo>
                    <a:pt x="78" y="34"/>
                  </a:lnTo>
                  <a:lnTo>
                    <a:pt x="80" y="35"/>
                  </a:lnTo>
                  <a:lnTo>
                    <a:pt x="81" y="35"/>
                  </a:lnTo>
                  <a:lnTo>
                    <a:pt x="82" y="35"/>
                  </a:lnTo>
                  <a:lnTo>
                    <a:pt x="84" y="35"/>
                  </a:lnTo>
                  <a:lnTo>
                    <a:pt x="85" y="35"/>
                  </a:lnTo>
                  <a:lnTo>
                    <a:pt x="87" y="34"/>
                  </a:lnTo>
                  <a:lnTo>
                    <a:pt x="87" y="34"/>
                  </a:lnTo>
                  <a:lnTo>
                    <a:pt x="87" y="37"/>
                  </a:lnTo>
                  <a:lnTo>
                    <a:pt x="87" y="38"/>
                  </a:lnTo>
                  <a:lnTo>
                    <a:pt x="87" y="40"/>
                  </a:lnTo>
                  <a:lnTo>
                    <a:pt x="87" y="41"/>
                  </a:lnTo>
                  <a:lnTo>
                    <a:pt x="87" y="43"/>
                  </a:lnTo>
                  <a:lnTo>
                    <a:pt x="87" y="43"/>
                  </a:lnTo>
                  <a:lnTo>
                    <a:pt x="87" y="44"/>
                  </a:lnTo>
                  <a:lnTo>
                    <a:pt x="87" y="45"/>
                  </a:lnTo>
                  <a:lnTo>
                    <a:pt x="87" y="45"/>
                  </a:lnTo>
                  <a:lnTo>
                    <a:pt x="87" y="50"/>
                  </a:lnTo>
                  <a:lnTo>
                    <a:pt x="87" y="54"/>
                  </a:lnTo>
                  <a:lnTo>
                    <a:pt x="85" y="59"/>
                  </a:lnTo>
                  <a:lnTo>
                    <a:pt x="84" y="63"/>
                  </a:lnTo>
                  <a:lnTo>
                    <a:pt x="82" y="67"/>
                  </a:lnTo>
                  <a:lnTo>
                    <a:pt x="81" y="72"/>
                  </a:lnTo>
                  <a:lnTo>
                    <a:pt x="80" y="76"/>
                  </a:lnTo>
                  <a:lnTo>
                    <a:pt x="78" y="80"/>
                  </a:lnTo>
                  <a:lnTo>
                    <a:pt x="75" y="85"/>
                  </a:lnTo>
                  <a:lnTo>
                    <a:pt x="74" y="89"/>
                  </a:lnTo>
                  <a:lnTo>
                    <a:pt x="72" y="93"/>
                  </a:lnTo>
                  <a:lnTo>
                    <a:pt x="71" y="99"/>
                  </a:lnTo>
                  <a:lnTo>
                    <a:pt x="69" y="104"/>
                  </a:lnTo>
                  <a:lnTo>
                    <a:pt x="68" y="108"/>
                  </a:lnTo>
                  <a:lnTo>
                    <a:pt x="68" y="112"/>
                  </a:lnTo>
                  <a:lnTo>
                    <a:pt x="68" y="117"/>
                  </a:lnTo>
                  <a:lnTo>
                    <a:pt x="68" y="117"/>
                  </a:lnTo>
                  <a:lnTo>
                    <a:pt x="68" y="120"/>
                  </a:lnTo>
                  <a:lnTo>
                    <a:pt x="68" y="121"/>
                  </a:lnTo>
                  <a:lnTo>
                    <a:pt x="68" y="122"/>
                  </a:lnTo>
                  <a:lnTo>
                    <a:pt x="68" y="124"/>
                  </a:lnTo>
                  <a:lnTo>
                    <a:pt x="68" y="125"/>
                  </a:lnTo>
                  <a:lnTo>
                    <a:pt x="68" y="127"/>
                  </a:lnTo>
                  <a:lnTo>
                    <a:pt x="69" y="128"/>
                  </a:lnTo>
                  <a:lnTo>
                    <a:pt x="69" y="128"/>
                  </a:lnTo>
                  <a:lnTo>
                    <a:pt x="69" y="128"/>
                  </a:lnTo>
                  <a:lnTo>
                    <a:pt x="71" y="131"/>
                  </a:lnTo>
                  <a:lnTo>
                    <a:pt x="71" y="133"/>
                  </a:lnTo>
                  <a:lnTo>
                    <a:pt x="72" y="136"/>
                  </a:lnTo>
                  <a:lnTo>
                    <a:pt x="74" y="136"/>
                  </a:lnTo>
                  <a:lnTo>
                    <a:pt x="77" y="137"/>
                  </a:lnTo>
                  <a:lnTo>
                    <a:pt x="78" y="140"/>
                  </a:lnTo>
                  <a:lnTo>
                    <a:pt x="80" y="141"/>
                  </a:lnTo>
                  <a:lnTo>
                    <a:pt x="81" y="143"/>
                  </a:lnTo>
                  <a:lnTo>
                    <a:pt x="81" y="143"/>
                  </a:lnTo>
                  <a:lnTo>
                    <a:pt x="82" y="146"/>
                  </a:lnTo>
                  <a:lnTo>
                    <a:pt x="84" y="152"/>
                  </a:lnTo>
                  <a:lnTo>
                    <a:pt x="85" y="157"/>
                  </a:lnTo>
                  <a:lnTo>
                    <a:pt x="85" y="163"/>
                  </a:lnTo>
                  <a:lnTo>
                    <a:pt x="87" y="169"/>
                  </a:lnTo>
                  <a:lnTo>
                    <a:pt x="87" y="175"/>
                  </a:lnTo>
                  <a:lnTo>
                    <a:pt x="90" y="178"/>
                  </a:lnTo>
                  <a:lnTo>
                    <a:pt x="93" y="179"/>
                  </a:lnTo>
                  <a:lnTo>
                    <a:pt x="93" y="179"/>
                  </a:lnTo>
                  <a:lnTo>
                    <a:pt x="96" y="179"/>
                  </a:lnTo>
                  <a:lnTo>
                    <a:pt x="98" y="178"/>
                  </a:lnTo>
                  <a:lnTo>
                    <a:pt x="103" y="175"/>
                  </a:lnTo>
                  <a:lnTo>
                    <a:pt x="106" y="172"/>
                  </a:lnTo>
                  <a:lnTo>
                    <a:pt x="109" y="169"/>
                  </a:lnTo>
                  <a:lnTo>
                    <a:pt x="112" y="166"/>
                  </a:lnTo>
                  <a:lnTo>
                    <a:pt x="113" y="162"/>
                  </a:lnTo>
                  <a:lnTo>
                    <a:pt x="114" y="159"/>
                  </a:lnTo>
                  <a:lnTo>
                    <a:pt x="114" y="159"/>
                  </a:lnTo>
                  <a:lnTo>
                    <a:pt x="113" y="156"/>
                  </a:lnTo>
                  <a:lnTo>
                    <a:pt x="113" y="153"/>
                  </a:lnTo>
                  <a:lnTo>
                    <a:pt x="112" y="150"/>
                  </a:lnTo>
                  <a:lnTo>
                    <a:pt x="110" y="147"/>
                  </a:lnTo>
                  <a:lnTo>
                    <a:pt x="109" y="144"/>
                  </a:lnTo>
                  <a:lnTo>
                    <a:pt x="107" y="141"/>
                  </a:lnTo>
                  <a:lnTo>
                    <a:pt x="104" y="138"/>
                  </a:lnTo>
                  <a:lnTo>
                    <a:pt x="103" y="136"/>
                  </a:lnTo>
                  <a:lnTo>
                    <a:pt x="100" y="133"/>
                  </a:lnTo>
                  <a:lnTo>
                    <a:pt x="98" y="128"/>
                  </a:lnTo>
                  <a:lnTo>
                    <a:pt x="97" y="125"/>
                  </a:lnTo>
                  <a:lnTo>
                    <a:pt x="94" y="121"/>
                  </a:lnTo>
                  <a:lnTo>
                    <a:pt x="94" y="118"/>
                  </a:lnTo>
                  <a:lnTo>
                    <a:pt x="93" y="114"/>
                  </a:lnTo>
                  <a:lnTo>
                    <a:pt x="91" y="109"/>
                  </a:lnTo>
                  <a:lnTo>
                    <a:pt x="91" y="105"/>
                  </a:lnTo>
                  <a:lnTo>
                    <a:pt x="91" y="105"/>
                  </a:lnTo>
                  <a:lnTo>
                    <a:pt x="91" y="99"/>
                  </a:lnTo>
                  <a:lnTo>
                    <a:pt x="93" y="92"/>
                  </a:lnTo>
                  <a:lnTo>
                    <a:pt x="94" y="85"/>
                  </a:lnTo>
                  <a:lnTo>
                    <a:pt x="97" y="77"/>
                  </a:lnTo>
                  <a:lnTo>
                    <a:pt x="100" y="70"/>
                  </a:lnTo>
                  <a:lnTo>
                    <a:pt x="103" y="63"/>
                  </a:lnTo>
                  <a:lnTo>
                    <a:pt x="107" y="57"/>
                  </a:lnTo>
                  <a:lnTo>
                    <a:pt x="112" y="50"/>
                  </a:lnTo>
                  <a:lnTo>
                    <a:pt x="116" y="44"/>
                  </a:lnTo>
                  <a:lnTo>
                    <a:pt x="122" y="38"/>
                  </a:lnTo>
                  <a:lnTo>
                    <a:pt x="128" y="32"/>
                  </a:lnTo>
                  <a:lnTo>
                    <a:pt x="132" y="28"/>
                  </a:lnTo>
                  <a:lnTo>
                    <a:pt x="139" y="24"/>
                  </a:lnTo>
                  <a:lnTo>
                    <a:pt x="145" y="21"/>
                  </a:lnTo>
                  <a:lnTo>
                    <a:pt x="152" y="19"/>
                  </a:lnTo>
                  <a:lnTo>
                    <a:pt x="158" y="19"/>
                  </a:lnTo>
                  <a:lnTo>
                    <a:pt x="158" y="19"/>
                  </a:lnTo>
                  <a:lnTo>
                    <a:pt x="161" y="19"/>
                  </a:lnTo>
                  <a:lnTo>
                    <a:pt x="164" y="19"/>
                  </a:lnTo>
                  <a:lnTo>
                    <a:pt x="165" y="21"/>
                  </a:lnTo>
                  <a:lnTo>
                    <a:pt x="167" y="21"/>
                  </a:lnTo>
                  <a:lnTo>
                    <a:pt x="168" y="22"/>
                  </a:lnTo>
                  <a:lnTo>
                    <a:pt x="170" y="24"/>
                  </a:lnTo>
                  <a:lnTo>
                    <a:pt x="171" y="24"/>
                  </a:lnTo>
                  <a:lnTo>
                    <a:pt x="173" y="24"/>
                  </a:lnTo>
                  <a:lnTo>
                    <a:pt x="173" y="24"/>
                  </a:lnTo>
                  <a:lnTo>
                    <a:pt x="176" y="24"/>
                  </a:lnTo>
                  <a:lnTo>
                    <a:pt x="177" y="21"/>
                  </a:lnTo>
                  <a:lnTo>
                    <a:pt x="178" y="19"/>
                  </a:lnTo>
                  <a:lnTo>
                    <a:pt x="180" y="15"/>
                  </a:lnTo>
                  <a:lnTo>
                    <a:pt x="181" y="12"/>
                  </a:lnTo>
                  <a:lnTo>
                    <a:pt x="181" y="9"/>
                  </a:lnTo>
                  <a:lnTo>
                    <a:pt x="184" y="8"/>
                  </a:lnTo>
                  <a:lnTo>
                    <a:pt x="186" y="8"/>
                  </a:lnTo>
                  <a:lnTo>
                    <a:pt x="186" y="8"/>
                  </a:lnTo>
                  <a:lnTo>
                    <a:pt x="189" y="8"/>
                  </a:lnTo>
                  <a:lnTo>
                    <a:pt x="191" y="8"/>
                  </a:lnTo>
                  <a:lnTo>
                    <a:pt x="193" y="8"/>
                  </a:lnTo>
                  <a:lnTo>
                    <a:pt x="196" y="8"/>
                  </a:lnTo>
                  <a:lnTo>
                    <a:pt x="197" y="8"/>
                  </a:lnTo>
                  <a:lnTo>
                    <a:pt x="199" y="8"/>
                  </a:lnTo>
                  <a:lnTo>
                    <a:pt x="200" y="8"/>
                  </a:lnTo>
                  <a:lnTo>
                    <a:pt x="203" y="8"/>
                  </a:lnTo>
                  <a:lnTo>
                    <a:pt x="203" y="8"/>
                  </a:lnTo>
                  <a:lnTo>
                    <a:pt x="206" y="8"/>
                  </a:lnTo>
                  <a:lnTo>
                    <a:pt x="212" y="6"/>
                  </a:lnTo>
                  <a:lnTo>
                    <a:pt x="216" y="5"/>
                  </a:lnTo>
                  <a:lnTo>
                    <a:pt x="221" y="3"/>
                  </a:lnTo>
                  <a:lnTo>
                    <a:pt x="225" y="2"/>
                  </a:lnTo>
                  <a:lnTo>
                    <a:pt x="231" y="2"/>
                  </a:lnTo>
                  <a:lnTo>
                    <a:pt x="235" y="0"/>
                  </a:lnTo>
                  <a:lnTo>
                    <a:pt x="241" y="0"/>
                  </a:lnTo>
                  <a:lnTo>
                    <a:pt x="241" y="0"/>
                  </a:lnTo>
                  <a:lnTo>
                    <a:pt x="245" y="0"/>
                  </a:lnTo>
                  <a:lnTo>
                    <a:pt x="250" y="2"/>
                  </a:lnTo>
                  <a:lnTo>
                    <a:pt x="254" y="2"/>
                  </a:lnTo>
                  <a:lnTo>
                    <a:pt x="258" y="3"/>
                  </a:lnTo>
                  <a:lnTo>
                    <a:pt x="264" y="6"/>
                  </a:lnTo>
                  <a:lnTo>
                    <a:pt x="269" y="8"/>
                  </a:lnTo>
                  <a:lnTo>
                    <a:pt x="274" y="11"/>
                  </a:lnTo>
                  <a:lnTo>
                    <a:pt x="279" y="12"/>
                  </a:lnTo>
                  <a:lnTo>
                    <a:pt x="283" y="15"/>
                  </a:lnTo>
                  <a:lnTo>
                    <a:pt x="287" y="19"/>
                  </a:lnTo>
                  <a:lnTo>
                    <a:pt x="292" y="21"/>
                  </a:lnTo>
                  <a:lnTo>
                    <a:pt x="295" y="25"/>
                  </a:lnTo>
                  <a:lnTo>
                    <a:pt x="298" y="28"/>
                  </a:lnTo>
                  <a:lnTo>
                    <a:pt x="299" y="31"/>
                  </a:lnTo>
                  <a:lnTo>
                    <a:pt x="302" y="34"/>
                  </a:lnTo>
                  <a:lnTo>
                    <a:pt x="302" y="37"/>
                  </a:lnTo>
                  <a:lnTo>
                    <a:pt x="302" y="37"/>
                  </a:lnTo>
                  <a:lnTo>
                    <a:pt x="302" y="40"/>
                  </a:lnTo>
                  <a:lnTo>
                    <a:pt x="300" y="41"/>
                  </a:lnTo>
                  <a:lnTo>
                    <a:pt x="299" y="43"/>
                  </a:lnTo>
                  <a:lnTo>
                    <a:pt x="296" y="44"/>
                  </a:lnTo>
                  <a:lnTo>
                    <a:pt x="295" y="45"/>
                  </a:lnTo>
                  <a:lnTo>
                    <a:pt x="293" y="47"/>
                  </a:lnTo>
                  <a:lnTo>
                    <a:pt x="292" y="48"/>
                  </a:lnTo>
                  <a:lnTo>
                    <a:pt x="292" y="51"/>
                  </a:lnTo>
                  <a:lnTo>
                    <a:pt x="292" y="51"/>
                  </a:lnTo>
                  <a:lnTo>
                    <a:pt x="292" y="53"/>
                  </a:lnTo>
                  <a:lnTo>
                    <a:pt x="293" y="54"/>
                  </a:lnTo>
                  <a:lnTo>
                    <a:pt x="295" y="56"/>
                  </a:lnTo>
                  <a:lnTo>
                    <a:pt x="296" y="56"/>
                  </a:lnTo>
                  <a:lnTo>
                    <a:pt x="298" y="57"/>
                  </a:lnTo>
                  <a:lnTo>
                    <a:pt x="300" y="57"/>
                  </a:lnTo>
                  <a:lnTo>
                    <a:pt x="302" y="57"/>
                  </a:lnTo>
                  <a:lnTo>
                    <a:pt x="305" y="57"/>
                  </a:lnTo>
                  <a:lnTo>
                    <a:pt x="305" y="57"/>
                  </a:lnTo>
                  <a:lnTo>
                    <a:pt x="308" y="57"/>
                  </a:lnTo>
                  <a:lnTo>
                    <a:pt x="312" y="57"/>
                  </a:lnTo>
                  <a:lnTo>
                    <a:pt x="315" y="57"/>
                  </a:lnTo>
                  <a:lnTo>
                    <a:pt x="318" y="57"/>
                  </a:lnTo>
                  <a:lnTo>
                    <a:pt x="322" y="57"/>
                  </a:lnTo>
                  <a:lnTo>
                    <a:pt x="324" y="57"/>
                  </a:lnTo>
                  <a:lnTo>
                    <a:pt x="327" y="57"/>
                  </a:lnTo>
                  <a:lnTo>
                    <a:pt x="327" y="57"/>
                  </a:lnTo>
                  <a:lnTo>
                    <a:pt x="327" y="57"/>
                  </a:lnTo>
                  <a:lnTo>
                    <a:pt x="330" y="57"/>
                  </a:lnTo>
                  <a:lnTo>
                    <a:pt x="332" y="59"/>
                  </a:lnTo>
                  <a:lnTo>
                    <a:pt x="335" y="60"/>
                  </a:lnTo>
                  <a:lnTo>
                    <a:pt x="338" y="61"/>
                  </a:lnTo>
                  <a:lnTo>
                    <a:pt x="341" y="64"/>
                  </a:lnTo>
                  <a:lnTo>
                    <a:pt x="344" y="66"/>
                  </a:lnTo>
                  <a:lnTo>
                    <a:pt x="347" y="66"/>
                  </a:lnTo>
                  <a:lnTo>
                    <a:pt x="351" y="67"/>
                  </a:lnTo>
                  <a:lnTo>
                    <a:pt x="351" y="67"/>
                  </a:lnTo>
                  <a:lnTo>
                    <a:pt x="351" y="70"/>
                  </a:lnTo>
                  <a:lnTo>
                    <a:pt x="353" y="73"/>
                  </a:lnTo>
                  <a:lnTo>
                    <a:pt x="354" y="75"/>
                  </a:lnTo>
                  <a:lnTo>
                    <a:pt x="356" y="75"/>
                  </a:lnTo>
                  <a:lnTo>
                    <a:pt x="359" y="76"/>
                  </a:lnTo>
                  <a:lnTo>
                    <a:pt x="360" y="76"/>
                  </a:lnTo>
                  <a:lnTo>
                    <a:pt x="363" y="76"/>
                  </a:lnTo>
                  <a:lnTo>
                    <a:pt x="366" y="76"/>
                  </a:lnTo>
                  <a:lnTo>
                    <a:pt x="366" y="76"/>
                  </a:lnTo>
                  <a:lnTo>
                    <a:pt x="370" y="76"/>
                  </a:lnTo>
                  <a:lnTo>
                    <a:pt x="373" y="77"/>
                  </a:lnTo>
                  <a:lnTo>
                    <a:pt x="375" y="80"/>
                  </a:lnTo>
                  <a:lnTo>
                    <a:pt x="376" y="83"/>
                  </a:lnTo>
                  <a:lnTo>
                    <a:pt x="376" y="86"/>
                  </a:lnTo>
                  <a:lnTo>
                    <a:pt x="378" y="89"/>
                  </a:lnTo>
                  <a:lnTo>
                    <a:pt x="379" y="91"/>
                  </a:lnTo>
                  <a:lnTo>
                    <a:pt x="380" y="92"/>
                  </a:lnTo>
                  <a:lnTo>
                    <a:pt x="380" y="92"/>
                  </a:lnTo>
                  <a:lnTo>
                    <a:pt x="385" y="93"/>
                  </a:lnTo>
                  <a:lnTo>
                    <a:pt x="391" y="95"/>
                  </a:lnTo>
                  <a:lnTo>
                    <a:pt x="395" y="95"/>
                  </a:lnTo>
                  <a:lnTo>
                    <a:pt x="399" y="95"/>
                  </a:lnTo>
                  <a:lnTo>
                    <a:pt x="405" y="95"/>
                  </a:lnTo>
                  <a:lnTo>
                    <a:pt x="410" y="95"/>
                  </a:lnTo>
                  <a:lnTo>
                    <a:pt x="414" y="95"/>
                  </a:lnTo>
                  <a:lnTo>
                    <a:pt x="417" y="95"/>
                  </a:lnTo>
                  <a:lnTo>
                    <a:pt x="417" y="95"/>
                  </a:lnTo>
                  <a:lnTo>
                    <a:pt x="421" y="95"/>
                  </a:lnTo>
                  <a:lnTo>
                    <a:pt x="424" y="95"/>
                  </a:lnTo>
                  <a:lnTo>
                    <a:pt x="428" y="93"/>
                  </a:lnTo>
                  <a:lnTo>
                    <a:pt x="433" y="92"/>
                  </a:lnTo>
                  <a:lnTo>
                    <a:pt x="437" y="91"/>
                  </a:lnTo>
                  <a:lnTo>
                    <a:pt x="440" y="91"/>
                  </a:lnTo>
                  <a:lnTo>
                    <a:pt x="444" y="89"/>
                  </a:lnTo>
                  <a:lnTo>
                    <a:pt x="449" y="89"/>
                  </a:lnTo>
                  <a:lnTo>
                    <a:pt x="449" y="89"/>
                  </a:lnTo>
                  <a:lnTo>
                    <a:pt x="453" y="89"/>
                  </a:lnTo>
                  <a:lnTo>
                    <a:pt x="456" y="91"/>
                  </a:lnTo>
                  <a:lnTo>
                    <a:pt x="459" y="91"/>
                  </a:lnTo>
                  <a:lnTo>
                    <a:pt x="460" y="92"/>
                  </a:lnTo>
                  <a:lnTo>
                    <a:pt x="462" y="92"/>
                  </a:lnTo>
                  <a:lnTo>
                    <a:pt x="465" y="93"/>
                  </a:lnTo>
                  <a:lnTo>
                    <a:pt x="466" y="95"/>
                  </a:lnTo>
                  <a:lnTo>
                    <a:pt x="468" y="95"/>
                  </a:lnTo>
                  <a:lnTo>
                    <a:pt x="468" y="95"/>
                  </a:lnTo>
                  <a:lnTo>
                    <a:pt x="469" y="101"/>
                  </a:lnTo>
                  <a:lnTo>
                    <a:pt x="471" y="105"/>
                  </a:lnTo>
                  <a:lnTo>
                    <a:pt x="472" y="108"/>
                  </a:lnTo>
                  <a:lnTo>
                    <a:pt x="473" y="109"/>
                  </a:lnTo>
                  <a:lnTo>
                    <a:pt x="475" y="109"/>
                  </a:lnTo>
                  <a:lnTo>
                    <a:pt x="478" y="109"/>
                  </a:lnTo>
                  <a:lnTo>
                    <a:pt x="482" y="109"/>
                  </a:lnTo>
                  <a:lnTo>
                    <a:pt x="488" y="108"/>
                  </a:lnTo>
                  <a:lnTo>
                    <a:pt x="488" y="108"/>
                  </a:lnTo>
                  <a:lnTo>
                    <a:pt x="488" y="111"/>
                  </a:lnTo>
                  <a:lnTo>
                    <a:pt x="489" y="114"/>
                  </a:lnTo>
                  <a:lnTo>
                    <a:pt x="491" y="117"/>
                  </a:lnTo>
                  <a:lnTo>
                    <a:pt x="492" y="121"/>
                  </a:lnTo>
                  <a:lnTo>
                    <a:pt x="494" y="124"/>
                  </a:lnTo>
                  <a:lnTo>
                    <a:pt x="495" y="127"/>
                  </a:lnTo>
                  <a:lnTo>
                    <a:pt x="498" y="128"/>
                  </a:lnTo>
                  <a:lnTo>
                    <a:pt x="501" y="128"/>
                  </a:lnTo>
                  <a:lnTo>
                    <a:pt x="501" y="128"/>
                  </a:lnTo>
                  <a:lnTo>
                    <a:pt x="504" y="128"/>
                  </a:lnTo>
                  <a:lnTo>
                    <a:pt x="508" y="127"/>
                  </a:lnTo>
                  <a:lnTo>
                    <a:pt x="513" y="124"/>
                  </a:lnTo>
                  <a:lnTo>
                    <a:pt x="517" y="121"/>
                  </a:lnTo>
                  <a:lnTo>
                    <a:pt x="521" y="118"/>
                  </a:lnTo>
                  <a:lnTo>
                    <a:pt x="526" y="117"/>
                  </a:lnTo>
                  <a:lnTo>
                    <a:pt x="532" y="115"/>
                  </a:lnTo>
                  <a:lnTo>
                    <a:pt x="536" y="114"/>
                  </a:lnTo>
                  <a:lnTo>
                    <a:pt x="536" y="114"/>
                  </a:lnTo>
                  <a:lnTo>
                    <a:pt x="540" y="114"/>
                  </a:lnTo>
                  <a:lnTo>
                    <a:pt x="543" y="114"/>
                  </a:lnTo>
                  <a:lnTo>
                    <a:pt x="546" y="114"/>
                  </a:lnTo>
                  <a:lnTo>
                    <a:pt x="549" y="114"/>
                  </a:lnTo>
                  <a:lnTo>
                    <a:pt x="552" y="114"/>
                  </a:lnTo>
                  <a:lnTo>
                    <a:pt x="555" y="114"/>
                  </a:lnTo>
                  <a:lnTo>
                    <a:pt x="558" y="115"/>
                  </a:lnTo>
                  <a:lnTo>
                    <a:pt x="562" y="117"/>
                  </a:lnTo>
                  <a:lnTo>
                    <a:pt x="562" y="117"/>
                  </a:lnTo>
                  <a:lnTo>
                    <a:pt x="564" y="118"/>
                  </a:lnTo>
                  <a:lnTo>
                    <a:pt x="566" y="121"/>
                  </a:lnTo>
                  <a:lnTo>
                    <a:pt x="566" y="124"/>
                  </a:lnTo>
                  <a:lnTo>
                    <a:pt x="568" y="128"/>
                  </a:lnTo>
                  <a:lnTo>
                    <a:pt x="568" y="131"/>
                  </a:lnTo>
                  <a:lnTo>
                    <a:pt x="569" y="134"/>
                  </a:lnTo>
                  <a:lnTo>
                    <a:pt x="571" y="136"/>
                  </a:lnTo>
                  <a:lnTo>
                    <a:pt x="574" y="137"/>
                  </a:lnTo>
                  <a:lnTo>
                    <a:pt x="574" y="137"/>
                  </a:lnTo>
                  <a:lnTo>
                    <a:pt x="575" y="137"/>
                  </a:lnTo>
                  <a:lnTo>
                    <a:pt x="578" y="136"/>
                  </a:lnTo>
                  <a:lnTo>
                    <a:pt x="580" y="136"/>
                  </a:lnTo>
                  <a:lnTo>
                    <a:pt x="581" y="134"/>
                  </a:lnTo>
                  <a:lnTo>
                    <a:pt x="582" y="133"/>
                  </a:lnTo>
                  <a:lnTo>
                    <a:pt x="584" y="131"/>
                  </a:lnTo>
                  <a:lnTo>
                    <a:pt x="587" y="131"/>
                  </a:lnTo>
                  <a:lnTo>
                    <a:pt x="588" y="131"/>
                  </a:lnTo>
                  <a:lnTo>
                    <a:pt x="588" y="131"/>
                  </a:lnTo>
                  <a:lnTo>
                    <a:pt x="593" y="131"/>
                  </a:lnTo>
                  <a:lnTo>
                    <a:pt x="598" y="133"/>
                  </a:lnTo>
                  <a:lnTo>
                    <a:pt x="606" y="136"/>
                  </a:lnTo>
                  <a:lnTo>
                    <a:pt x="612" y="138"/>
                  </a:lnTo>
                  <a:lnTo>
                    <a:pt x="616" y="141"/>
                  </a:lnTo>
                  <a:lnTo>
                    <a:pt x="622" y="144"/>
                  </a:lnTo>
                  <a:lnTo>
                    <a:pt x="625" y="149"/>
                  </a:lnTo>
                  <a:lnTo>
                    <a:pt x="626" y="152"/>
                  </a:lnTo>
                  <a:lnTo>
                    <a:pt x="626" y="152"/>
                  </a:lnTo>
                  <a:lnTo>
                    <a:pt x="625" y="154"/>
                  </a:lnTo>
                  <a:lnTo>
                    <a:pt x="623" y="156"/>
                  </a:lnTo>
                  <a:lnTo>
                    <a:pt x="622" y="159"/>
                  </a:lnTo>
                  <a:lnTo>
                    <a:pt x="620" y="160"/>
                  </a:lnTo>
                  <a:lnTo>
                    <a:pt x="619" y="162"/>
                  </a:lnTo>
                  <a:lnTo>
                    <a:pt x="617" y="163"/>
                  </a:lnTo>
                  <a:lnTo>
                    <a:pt x="616" y="165"/>
                  </a:lnTo>
                  <a:lnTo>
                    <a:pt x="616" y="166"/>
                  </a:lnTo>
                  <a:lnTo>
                    <a:pt x="616" y="166"/>
                  </a:lnTo>
                  <a:lnTo>
                    <a:pt x="616" y="168"/>
                  </a:lnTo>
                  <a:lnTo>
                    <a:pt x="617" y="169"/>
                  </a:lnTo>
                  <a:lnTo>
                    <a:pt x="620" y="170"/>
                  </a:lnTo>
                  <a:lnTo>
                    <a:pt x="623" y="172"/>
                  </a:lnTo>
                  <a:lnTo>
                    <a:pt x="626" y="173"/>
                  </a:lnTo>
                  <a:lnTo>
                    <a:pt x="630" y="175"/>
                  </a:lnTo>
                  <a:lnTo>
                    <a:pt x="635" y="176"/>
                  </a:lnTo>
                  <a:lnTo>
                    <a:pt x="639" y="178"/>
                  </a:lnTo>
                  <a:lnTo>
                    <a:pt x="643" y="179"/>
                  </a:lnTo>
                  <a:lnTo>
                    <a:pt x="648" y="181"/>
                  </a:lnTo>
                  <a:lnTo>
                    <a:pt x="652" y="182"/>
                  </a:lnTo>
                  <a:lnTo>
                    <a:pt x="657" y="183"/>
                  </a:lnTo>
                  <a:lnTo>
                    <a:pt x="659" y="185"/>
                  </a:lnTo>
                  <a:lnTo>
                    <a:pt x="662" y="185"/>
                  </a:lnTo>
                  <a:lnTo>
                    <a:pt x="665" y="186"/>
                  </a:lnTo>
                  <a:lnTo>
                    <a:pt x="665" y="186"/>
                  </a:lnTo>
                  <a:lnTo>
                    <a:pt x="665" y="186"/>
                  </a:lnTo>
                  <a:lnTo>
                    <a:pt x="661" y="189"/>
                  </a:lnTo>
                  <a:lnTo>
                    <a:pt x="657" y="192"/>
                  </a:lnTo>
                  <a:lnTo>
                    <a:pt x="652" y="195"/>
                  </a:lnTo>
                  <a:lnTo>
                    <a:pt x="648" y="197"/>
                  </a:lnTo>
                  <a:lnTo>
                    <a:pt x="642" y="199"/>
                  </a:lnTo>
                  <a:lnTo>
                    <a:pt x="638" y="201"/>
                  </a:lnTo>
                  <a:lnTo>
                    <a:pt x="633" y="204"/>
                  </a:lnTo>
                  <a:lnTo>
                    <a:pt x="630" y="207"/>
                  </a:lnTo>
                  <a:lnTo>
                    <a:pt x="630" y="207"/>
                  </a:lnTo>
                  <a:lnTo>
                    <a:pt x="635" y="211"/>
                  </a:lnTo>
                  <a:lnTo>
                    <a:pt x="638" y="214"/>
                  </a:lnTo>
                  <a:lnTo>
                    <a:pt x="641" y="215"/>
                  </a:lnTo>
                  <a:lnTo>
                    <a:pt x="643" y="218"/>
                  </a:lnTo>
                  <a:lnTo>
                    <a:pt x="646" y="220"/>
                  </a:lnTo>
                  <a:lnTo>
                    <a:pt x="649" y="223"/>
                  </a:lnTo>
                  <a:lnTo>
                    <a:pt x="651" y="226"/>
                  </a:lnTo>
                  <a:lnTo>
                    <a:pt x="654" y="230"/>
                  </a:lnTo>
                  <a:lnTo>
                    <a:pt x="654" y="230"/>
                  </a:lnTo>
                  <a:lnTo>
                    <a:pt x="655" y="231"/>
                  </a:lnTo>
                  <a:lnTo>
                    <a:pt x="655" y="234"/>
                  </a:lnTo>
                  <a:lnTo>
                    <a:pt x="655" y="236"/>
                  </a:lnTo>
                  <a:lnTo>
                    <a:pt x="655" y="237"/>
                  </a:lnTo>
                  <a:lnTo>
                    <a:pt x="655" y="239"/>
                  </a:lnTo>
                  <a:lnTo>
                    <a:pt x="655" y="240"/>
                  </a:lnTo>
                  <a:lnTo>
                    <a:pt x="657" y="242"/>
                  </a:lnTo>
                  <a:lnTo>
                    <a:pt x="658" y="243"/>
                  </a:lnTo>
                  <a:lnTo>
                    <a:pt x="658" y="243"/>
                  </a:lnTo>
                  <a:lnTo>
                    <a:pt x="661" y="245"/>
                  </a:lnTo>
                  <a:lnTo>
                    <a:pt x="667" y="245"/>
                  </a:lnTo>
                  <a:lnTo>
                    <a:pt x="674" y="246"/>
                  </a:lnTo>
                  <a:lnTo>
                    <a:pt x="681" y="247"/>
                  </a:lnTo>
                  <a:lnTo>
                    <a:pt x="690" y="247"/>
                  </a:lnTo>
                  <a:lnTo>
                    <a:pt x="697" y="249"/>
                  </a:lnTo>
                  <a:lnTo>
                    <a:pt x="702" y="249"/>
                  </a:lnTo>
                  <a:lnTo>
                    <a:pt x="705" y="249"/>
                  </a:lnTo>
                  <a:lnTo>
                    <a:pt x="705" y="249"/>
                  </a:lnTo>
                  <a:lnTo>
                    <a:pt x="707" y="249"/>
                  </a:lnTo>
                  <a:lnTo>
                    <a:pt x="712" y="249"/>
                  </a:lnTo>
                  <a:lnTo>
                    <a:pt x="715" y="249"/>
                  </a:lnTo>
                  <a:lnTo>
                    <a:pt x="719" y="249"/>
                  </a:lnTo>
                  <a:lnTo>
                    <a:pt x="722" y="247"/>
                  </a:lnTo>
                  <a:lnTo>
                    <a:pt x="725" y="247"/>
                  </a:lnTo>
                  <a:lnTo>
                    <a:pt x="728" y="246"/>
                  </a:lnTo>
                  <a:lnTo>
                    <a:pt x="732" y="246"/>
                  </a:lnTo>
                  <a:lnTo>
                    <a:pt x="735" y="245"/>
                  </a:lnTo>
                  <a:lnTo>
                    <a:pt x="739" y="243"/>
                  </a:lnTo>
                  <a:lnTo>
                    <a:pt x="742" y="242"/>
                  </a:lnTo>
                  <a:lnTo>
                    <a:pt x="745" y="242"/>
                  </a:lnTo>
                  <a:lnTo>
                    <a:pt x="750" y="240"/>
                  </a:lnTo>
                  <a:lnTo>
                    <a:pt x="752" y="240"/>
                  </a:lnTo>
                  <a:lnTo>
                    <a:pt x="757" y="239"/>
                  </a:lnTo>
                  <a:lnTo>
                    <a:pt x="761" y="237"/>
                  </a:lnTo>
                  <a:lnTo>
                    <a:pt x="761" y="237"/>
                  </a:lnTo>
                  <a:lnTo>
                    <a:pt x="763" y="242"/>
                  </a:lnTo>
                  <a:lnTo>
                    <a:pt x="766" y="243"/>
                  </a:lnTo>
                  <a:lnTo>
                    <a:pt x="768" y="246"/>
                  </a:lnTo>
                  <a:lnTo>
                    <a:pt x="771" y="247"/>
                  </a:lnTo>
                  <a:lnTo>
                    <a:pt x="776" y="249"/>
                  </a:lnTo>
                  <a:lnTo>
                    <a:pt x="780" y="249"/>
                  </a:lnTo>
                  <a:lnTo>
                    <a:pt x="784" y="249"/>
                  </a:lnTo>
                  <a:lnTo>
                    <a:pt x="789" y="249"/>
                  </a:lnTo>
                  <a:lnTo>
                    <a:pt x="789" y="249"/>
                  </a:lnTo>
                  <a:lnTo>
                    <a:pt x="790" y="249"/>
                  </a:lnTo>
                  <a:lnTo>
                    <a:pt x="793" y="249"/>
                  </a:lnTo>
                  <a:lnTo>
                    <a:pt x="795" y="249"/>
                  </a:lnTo>
                  <a:lnTo>
                    <a:pt x="796" y="249"/>
                  </a:lnTo>
                  <a:lnTo>
                    <a:pt x="798" y="249"/>
                  </a:lnTo>
                  <a:lnTo>
                    <a:pt x="799" y="249"/>
                  </a:lnTo>
                  <a:lnTo>
                    <a:pt x="799" y="249"/>
                  </a:lnTo>
                  <a:lnTo>
                    <a:pt x="800" y="249"/>
                  </a:lnTo>
                  <a:lnTo>
                    <a:pt x="800" y="249"/>
                  </a:lnTo>
                  <a:lnTo>
                    <a:pt x="803" y="250"/>
                  </a:lnTo>
                  <a:lnTo>
                    <a:pt x="805" y="252"/>
                  </a:lnTo>
                  <a:lnTo>
                    <a:pt x="806" y="253"/>
                  </a:lnTo>
                  <a:lnTo>
                    <a:pt x="809" y="256"/>
                  </a:lnTo>
                  <a:lnTo>
                    <a:pt x="811" y="259"/>
                  </a:lnTo>
                  <a:lnTo>
                    <a:pt x="814" y="260"/>
                  </a:lnTo>
                  <a:lnTo>
                    <a:pt x="816" y="262"/>
                  </a:lnTo>
                  <a:lnTo>
                    <a:pt x="819" y="262"/>
                  </a:lnTo>
                  <a:lnTo>
                    <a:pt x="819" y="262"/>
                  </a:lnTo>
                  <a:lnTo>
                    <a:pt x="822" y="262"/>
                  </a:lnTo>
                  <a:lnTo>
                    <a:pt x="825" y="262"/>
                  </a:lnTo>
                  <a:lnTo>
                    <a:pt x="828" y="262"/>
                  </a:lnTo>
                  <a:lnTo>
                    <a:pt x="831" y="260"/>
                  </a:lnTo>
                  <a:lnTo>
                    <a:pt x="834" y="259"/>
                  </a:lnTo>
                  <a:lnTo>
                    <a:pt x="838" y="259"/>
                  </a:lnTo>
                  <a:lnTo>
                    <a:pt x="841" y="258"/>
                  </a:lnTo>
                  <a:lnTo>
                    <a:pt x="844" y="256"/>
                  </a:lnTo>
                  <a:lnTo>
                    <a:pt x="848" y="255"/>
                  </a:lnTo>
                  <a:lnTo>
                    <a:pt x="851" y="253"/>
                  </a:lnTo>
                  <a:lnTo>
                    <a:pt x="856" y="253"/>
                  </a:lnTo>
                  <a:lnTo>
                    <a:pt x="859" y="252"/>
                  </a:lnTo>
                  <a:lnTo>
                    <a:pt x="863" y="250"/>
                  </a:lnTo>
                  <a:lnTo>
                    <a:pt x="866" y="250"/>
                  </a:lnTo>
                  <a:lnTo>
                    <a:pt x="870" y="249"/>
                  </a:lnTo>
                  <a:lnTo>
                    <a:pt x="873" y="249"/>
                  </a:lnTo>
                  <a:lnTo>
                    <a:pt x="873" y="249"/>
                  </a:lnTo>
                  <a:lnTo>
                    <a:pt x="879" y="250"/>
                  </a:lnTo>
                  <a:lnTo>
                    <a:pt x="886" y="252"/>
                  </a:lnTo>
                  <a:lnTo>
                    <a:pt x="893" y="253"/>
                  </a:lnTo>
                  <a:lnTo>
                    <a:pt x="902" y="256"/>
                  </a:lnTo>
                  <a:lnTo>
                    <a:pt x="908" y="259"/>
                  </a:lnTo>
                  <a:lnTo>
                    <a:pt x="914" y="263"/>
                  </a:lnTo>
                  <a:lnTo>
                    <a:pt x="918" y="266"/>
                  </a:lnTo>
                  <a:lnTo>
                    <a:pt x="920" y="271"/>
                  </a:lnTo>
                  <a:lnTo>
                    <a:pt x="920" y="271"/>
                  </a:lnTo>
                  <a:lnTo>
                    <a:pt x="918" y="275"/>
                  </a:lnTo>
                  <a:lnTo>
                    <a:pt x="918" y="276"/>
                  </a:lnTo>
                  <a:lnTo>
                    <a:pt x="917" y="278"/>
                  </a:lnTo>
                  <a:lnTo>
                    <a:pt x="917" y="279"/>
                  </a:lnTo>
                  <a:lnTo>
                    <a:pt x="914" y="281"/>
                  </a:lnTo>
                  <a:lnTo>
                    <a:pt x="914" y="282"/>
                  </a:lnTo>
                  <a:lnTo>
                    <a:pt x="911" y="282"/>
                  </a:lnTo>
                  <a:lnTo>
                    <a:pt x="909" y="284"/>
                  </a:lnTo>
                  <a:lnTo>
                    <a:pt x="909" y="284"/>
                  </a:lnTo>
                  <a:lnTo>
                    <a:pt x="911" y="285"/>
                  </a:lnTo>
                  <a:lnTo>
                    <a:pt x="914" y="285"/>
                  </a:lnTo>
                  <a:lnTo>
                    <a:pt x="915" y="285"/>
                  </a:lnTo>
                  <a:lnTo>
                    <a:pt x="917" y="285"/>
                  </a:lnTo>
                  <a:lnTo>
                    <a:pt x="918" y="285"/>
                  </a:lnTo>
                  <a:lnTo>
                    <a:pt x="921" y="285"/>
                  </a:lnTo>
                  <a:lnTo>
                    <a:pt x="923" y="285"/>
                  </a:lnTo>
                  <a:lnTo>
                    <a:pt x="924" y="285"/>
                  </a:lnTo>
                  <a:lnTo>
                    <a:pt x="924" y="285"/>
                  </a:lnTo>
                  <a:lnTo>
                    <a:pt x="924" y="290"/>
                  </a:lnTo>
                  <a:lnTo>
                    <a:pt x="925" y="292"/>
                  </a:lnTo>
                  <a:lnTo>
                    <a:pt x="925" y="295"/>
                  </a:lnTo>
                  <a:lnTo>
                    <a:pt x="927" y="300"/>
                  </a:lnTo>
                  <a:lnTo>
                    <a:pt x="927" y="303"/>
                  </a:lnTo>
                  <a:lnTo>
                    <a:pt x="927" y="306"/>
                  </a:lnTo>
                  <a:lnTo>
                    <a:pt x="928" y="308"/>
                  </a:lnTo>
                  <a:lnTo>
                    <a:pt x="928" y="313"/>
                  </a:lnTo>
                  <a:lnTo>
                    <a:pt x="928" y="313"/>
                  </a:lnTo>
                  <a:lnTo>
                    <a:pt x="927" y="316"/>
                  </a:lnTo>
                  <a:lnTo>
                    <a:pt x="925" y="319"/>
                  </a:lnTo>
                  <a:lnTo>
                    <a:pt x="924" y="320"/>
                  </a:lnTo>
                  <a:lnTo>
                    <a:pt x="921" y="322"/>
                  </a:lnTo>
                  <a:lnTo>
                    <a:pt x="921" y="322"/>
                  </a:lnTo>
                  <a:lnTo>
                    <a:pt x="923" y="324"/>
                  </a:lnTo>
                  <a:lnTo>
                    <a:pt x="924" y="327"/>
                  </a:lnTo>
                  <a:lnTo>
                    <a:pt x="925" y="330"/>
                  </a:lnTo>
                  <a:lnTo>
                    <a:pt x="927" y="335"/>
                  </a:lnTo>
                  <a:lnTo>
                    <a:pt x="928" y="338"/>
                  </a:lnTo>
                  <a:lnTo>
                    <a:pt x="928" y="342"/>
                  </a:lnTo>
                  <a:lnTo>
                    <a:pt x="930" y="346"/>
                  </a:lnTo>
                  <a:lnTo>
                    <a:pt x="930" y="351"/>
                  </a:lnTo>
                  <a:lnTo>
                    <a:pt x="930" y="351"/>
                  </a:lnTo>
                  <a:lnTo>
                    <a:pt x="928" y="356"/>
                  </a:lnTo>
                  <a:lnTo>
                    <a:pt x="927" y="361"/>
                  </a:lnTo>
                  <a:lnTo>
                    <a:pt x="925" y="365"/>
                  </a:lnTo>
                  <a:lnTo>
                    <a:pt x="923" y="368"/>
                  </a:lnTo>
                  <a:lnTo>
                    <a:pt x="920" y="371"/>
                  </a:lnTo>
                  <a:lnTo>
                    <a:pt x="917" y="374"/>
                  </a:lnTo>
                  <a:lnTo>
                    <a:pt x="915" y="377"/>
                  </a:lnTo>
                  <a:lnTo>
                    <a:pt x="915" y="380"/>
                  </a:lnTo>
                  <a:lnTo>
                    <a:pt x="915" y="380"/>
                  </a:lnTo>
                  <a:lnTo>
                    <a:pt x="915" y="385"/>
                  </a:lnTo>
                  <a:lnTo>
                    <a:pt x="918" y="390"/>
                  </a:lnTo>
                  <a:lnTo>
                    <a:pt x="923" y="394"/>
                  </a:lnTo>
                  <a:lnTo>
                    <a:pt x="927" y="397"/>
                  </a:lnTo>
                  <a:lnTo>
                    <a:pt x="931" y="400"/>
                  </a:lnTo>
                  <a:lnTo>
                    <a:pt x="936" y="403"/>
                  </a:lnTo>
                  <a:lnTo>
                    <a:pt x="939" y="407"/>
                  </a:lnTo>
                  <a:lnTo>
                    <a:pt x="939" y="413"/>
                  </a:lnTo>
                  <a:lnTo>
                    <a:pt x="939" y="413"/>
                  </a:lnTo>
                  <a:lnTo>
                    <a:pt x="937" y="417"/>
                  </a:lnTo>
                  <a:lnTo>
                    <a:pt x="934" y="422"/>
                  </a:lnTo>
                  <a:lnTo>
                    <a:pt x="928" y="426"/>
                  </a:lnTo>
                  <a:lnTo>
                    <a:pt x="923" y="429"/>
                  </a:lnTo>
                  <a:lnTo>
                    <a:pt x="915" y="430"/>
                  </a:lnTo>
                  <a:lnTo>
                    <a:pt x="908" y="432"/>
                  </a:lnTo>
                  <a:lnTo>
                    <a:pt x="901" y="433"/>
                  </a:lnTo>
                  <a:lnTo>
                    <a:pt x="895" y="433"/>
                  </a:lnTo>
                  <a:lnTo>
                    <a:pt x="895" y="433"/>
                  </a:lnTo>
                  <a:lnTo>
                    <a:pt x="891" y="433"/>
                  </a:lnTo>
                  <a:lnTo>
                    <a:pt x="886" y="432"/>
                  </a:lnTo>
                  <a:lnTo>
                    <a:pt x="882" y="430"/>
                  </a:lnTo>
                  <a:lnTo>
                    <a:pt x="876" y="429"/>
                  </a:lnTo>
                  <a:lnTo>
                    <a:pt x="872" y="426"/>
                  </a:lnTo>
                  <a:lnTo>
                    <a:pt x="867" y="423"/>
                  </a:lnTo>
                  <a:lnTo>
                    <a:pt x="863" y="420"/>
                  </a:lnTo>
                  <a:lnTo>
                    <a:pt x="859" y="417"/>
                  </a:lnTo>
                  <a:lnTo>
                    <a:pt x="854" y="415"/>
                  </a:lnTo>
                  <a:lnTo>
                    <a:pt x="850" y="410"/>
                  </a:lnTo>
                  <a:lnTo>
                    <a:pt x="847" y="406"/>
                  </a:lnTo>
                  <a:lnTo>
                    <a:pt x="844" y="403"/>
                  </a:lnTo>
                  <a:lnTo>
                    <a:pt x="843" y="399"/>
                  </a:lnTo>
                  <a:lnTo>
                    <a:pt x="840" y="394"/>
                  </a:lnTo>
                  <a:lnTo>
                    <a:pt x="840" y="391"/>
                  </a:lnTo>
                  <a:lnTo>
                    <a:pt x="840" y="387"/>
                  </a:lnTo>
                  <a:lnTo>
                    <a:pt x="840" y="387"/>
                  </a:lnTo>
                  <a:lnTo>
                    <a:pt x="837" y="390"/>
                  </a:lnTo>
                  <a:lnTo>
                    <a:pt x="834" y="393"/>
                  </a:lnTo>
                  <a:lnTo>
                    <a:pt x="831" y="396"/>
                  </a:lnTo>
                  <a:lnTo>
                    <a:pt x="827" y="399"/>
                  </a:lnTo>
                  <a:lnTo>
                    <a:pt x="824" y="400"/>
                  </a:lnTo>
                  <a:lnTo>
                    <a:pt x="819" y="401"/>
                  </a:lnTo>
                  <a:lnTo>
                    <a:pt x="816" y="404"/>
                  </a:lnTo>
                  <a:lnTo>
                    <a:pt x="812" y="406"/>
                  </a:lnTo>
                  <a:lnTo>
                    <a:pt x="808" y="407"/>
                  </a:lnTo>
                  <a:lnTo>
                    <a:pt x="805" y="410"/>
                  </a:lnTo>
                  <a:lnTo>
                    <a:pt x="800" y="412"/>
                  </a:lnTo>
                  <a:lnTo>
                    <a:pt x="798" y="413"/>
                  </a:lnTo>
                  <a:lnTo>
                    <a:pt x="795" y="416"/>
                  </a:lnTo>
                  <a:lnTo>
                    <a:pt x="790" y="419"/>
                  </a:lnTo>
                  <a:lnTo>
                    <a:pt x="787" y="420"/>
                  </a:lnTo>
                  <a:lnTo>
                    <a:pt x="786" y="423"/>
                  </a:lnTo>
                  <a:lnTo>
                    <a:pt x="786" y="423"/>
                  </a:lnTo>
                  <a:lnTo>
                    <a:pt x="790" y="428"/>
                  </a:lnTo>
                  <a:lnTo>
                    <a:pt x="795" y="430"/>
                  </a:lnTo>
                  <a:lnTo>
                    <a:pt x="798" y="433"/>
                  </a:lnTo>
                  <a:lnTo>
                    <a:pt x="802" y="438"/>
                  </a:lnTo>
                  <a:lnTo>
                    <a:pt x="805" y="442"/>
                  </a:lnTo>
                  <a:lnTo>
                    <a:pt x="808" y="446"/>
                  </a:lnTo>
                  <a:lnTo>
                    <a:pt x="811" y="451"/>
                  </a:lnTo>
                  <a:lnTo>
                    <a:pt x="814" y="455"/>
                  </a:lnTo>
                  <a:lnTo>
                    <a:pt x="816" y="458"/>
                  </a:lnTo>
                  <a:lnTo>
                    <a:pt x="821" y="462"/>
                  </a:lnTo>
                  <a:lnTo>
                    <a:pt x="824" y="465"/>
                  </a:lnTo>
                  <a:lnTo>
                    <a:pt x="828" y="468"/>
                  </a:lnTo>
                  <a:lnTo>
                    <a:pt x="831" y="471"/>
                  </a:lnTo>
                  <a:lnTo>
                    <a:pt x="837" y="473"/>
                  </a:lnTo>
                  <a:lnTo>
                    <a:pt x="841" y="474"/>
                  </a:lnTo>
                  <a:lnTo>
                    <a:pt x="847" y="476"/>
                  </a:lnTo>
                  <a:lnTo>
                    <a:pt x="847" y="476"/>
                  </a:lnTo>
                  <a:lnTo>
                    <a:pt x="851" y="474"/>
                  </a:lnTo>
                  <a:lnTo>
                    <a:pt x="856" y="474"/>
                  </a:lnTo>
                  <a:lnTo>
                    <a:pt x="859" y="473"/>
                  </a:lnTo>
                  <a:lnTo>
                    <a:pt x="863" y="471"/>
                  </a:lnTo>
                  <a:lnTo>
                    <a:pt x="867" y="468"/>
                  </a:lnTo>
                  <a:lnTo>
                    <a:pt x="872" y="467"/>
                  </a:lnTo>
                  <a:lnTo>
                    <a:pt x="876" y="467"/>
                  </a:lnTo>
                  <a:lnTo>
                    <a:pt x="879" y="465"/>
                  </a:lnTo>
                  <a:lnTo>
                    <a:pt x="879" y="465"/>
                  </a:lnTo>
                  <a:lnTo>
                    <a:pt x="885" y="467"/>
                  </a:lnTo>
                  <a:lnTo>
                    <a:pt x="889" y="470"/>
                  </a:lnTo>
                  <a:lnTo>
                    <a:pt x="895" y="473"/>
                  </a:lnTo>
                  <a:lnTo>
                    <a:pt x="901" y="477"/>
                  </a:lnTo>
                  <a:lnTo>
                    <a:pt x="907" y="481"/>
                  </a:lnTo>
                  <a:lnTo>
                    <a:pt x="911" y="484"/>
                  </a:lnTo>
                  <a:lnTo>
                    <a:pt x="917" y="487"/>
                  </a:lnTo>
                  <a:lnTo>
                    <a:pt x="923" y="490"/>
                  </a:lnTo>
                  <a:lnTo>
                    <a:pt x="923" y="490"/>
                  </a:lnTo>
                  <a:lnTo>
                    <a:pt x="923" y="492"/>
                  </a:lnTo>
                  <a:lnTo>
                    <a:pt x="921" y="494"/>
                  </a:lnTo>
                  <a:lnTo>
                    <a:pt x="921" y="496"/>
                  </a:lnTo>
                  <a:lnTo>
                    <a:pt x="921" y="499"/>
                  </a:lnTo>
                  <a:lnTo>
                    <a:pt x="921" y="499"/>
                  </a:lnTo>
                  <a:lnTo>
                    <a:pt x="921" y="503"/>
                  </a:lnTo>
                  <a:lnTo>
                    <a:pt x="923" y="506"/>
                  </a:lnTo>
                  <a:lnTo>
                    <a:pt x="925" y="507"/>
                  </a:lnTo>
                  <a:lnTo>
                    <a:pt x="928" y="509"/>
                  </a:lnTo>
                  <a:lnTo>
                    <a:pt x="933" y="509"/>
                  </a:lnTo>
                  <a:lnTo>
                    <a:pt x="937" y="509"/>
                  </a:lnTo>
                  <a:lnTo>
                    <a:pt x="941" y="510"/>
                  </a:lnTo>
                  <a:lnTo>
                    <a:pt x="946" y="512"/>
                  </a:lnTo>
                  <a:lnTo>
                    <a:pt x="946" y="512"/>
                  </a:lnTo>
                  <a:lnTo>
                    <a:pt x="947" y="512"/>
                  </a:lnTo>
                  <a:lnTo>
                    <a:pt x="949" y="513"/>
                  </a:lnTo>
                  <a:lnTo>
                    <a:pt x="950" y="515"/>
                  </a:lnTo>
                  <a:lnTo>
                    <a:pt x="950" y="516"/>
                  </a:lnTo>
                  <a:lnTo>
                    <a:pt x="950" y="518"/>
                  </a:lnTo>
                  <a:lnTo>
                    <a:pt x="950" y="519"/>
                  </a:lnTo>
                  <a:lnTo>
                    <a:pt x="952" y="521"/>
                  </a:lnTo>
                  <a:lnTo>
                    <a:pt x="952" y="522"/>
                  </a:lnTo>
                  <a:lnTo>
                    <a:pt x="952" y="522"/>
                  </a:lnTo>
                  <a:lnTo>
                    <a:pt x="955" y="526"/>
                  </a:lnTo>
                  <a:lnTo>
                    <a:pt x="959" y="529"/>
                  </a:lnTo>
                  <a:lnTo>
                    <a:pt x="963" y="532"/>
                  </a:lnTo>
                  <a:lnTo>
                    <a:pt x="968" y="535"/>
                  </a:lnTo>
                  <a:lnTo>
                    <a:pt x="972" y="538"/>
                  </a:lnTo>
                  <a:lnTo>
                    <a:pt x="975" y="541"/>
                  </a:lnTo>
                  <a:lnTo>
                    <a:pt x="978" y="545"/>
                  </a:lnTo>
                  <a:lnTo>
                    <a:pt x="978" y="550"/>
                  </a:lnTo>
                  <a:lnTo>
                    <a:pt x="978" y="550"/>
                  </a:lnTo>
                  <a:lnTo>
                    <a:pt x="978" y="553"/>
                  </a:lnTo>
                  <a:lnTo>
                    <a:pt x="975" y="554"/>
                  </a:lnTo>
                  <a:lnTo>
                    <a:pt x="972" y="555"/>
                  </a:lnTo>
                  <a:lnTo>
                    <a:pt x="971" y="558"/>
                  </a:lnTo>
                  <a:lnTo>
                    <a:pt x="971" y="558"/>
                  </a:lnTo>
                  <a:lnTo>
                    <a:pt x="972" y="563"/>
                  </a:lnTo>
                  <a:lnTo>
                    <a:pt x="973" y="567"/>
                  </a:lnTo>
                  <a:lnTo>
                    <a:pt x="978" y="570"/>
                  </a:lnTo>
                  <a:lnTo>
                    <a:pt x="981" y="571"/>
                  </a:lnTo>
                  <a:lnTo>
                    <a:pt x="984" y="573"/>
                  </a:lnTo>
                  <a:lnTo>
                    <a:pt x="988" y="576"/>
                  </a:lnTo>
                  <a:lnTo>
                    <a:pt x="989" y="579"/>
                  </a:lnTo>
                  <a:lnTo>
                    <a:pt x="991" y="582"/>
                  </a:lnTo>
                  <a:lnTo>
                    <a:pt x="991" y="582"/>
                  </a:lnTo>
                  <a:lnTo>
                    <a:pt x="989" y="584"/>
                  </a:lnTo>
                  <a:lnTo>
                    <a:pt x="989" y="586"/>
                  </a:lnTo>
                  <a:lnTo>
                    <a:pt x="989" y="587"/>
                  </a:lnTo>
                  <a:lnTo>
                    <a:pt x="988" y="587"/>
                  </a:lnTo>
                  <a:lnTo>
                    <a:pt x="988" y="589"/>
                  </a:lnTo>
                  <a:lnTo>
                    <a:pt x="986" y="589"/>
                  </a:lnTo>
                  <a:lnTo>
                    <a:pt x="986" y="590"/>
                  </a:lnTo>
                  <a:lnTo>
                    <a:pt x="986" y="592"/>
                  </a:lnTo>
                  <a:lnTo>
                    <a:pt x="986" y="592"/>
                  </a:lnTo>
                  <a:lnTo>
                    <a:pt x="986" y="595"/>
                  </a:lnTo>
                  <a:lnTo>
                    <a:pt x="988" y="596"/>
                  </a:lnTo>
                  <a:lnTo>
                    <a:pt x="991" y="599"/>
                  </a:lnTo>
                  <a:lnTo>
                    <a:pt x="994" y="600"/>
                  </a:lnTo>
                  <a:lnTo>
                    <a:pt x="997" y="602"/>
                  </a:lnTo>
                  <a:lnTo>
                    <a:pt x="998" y="603"/>
                  </a:lnTo>
                  <a:lnTo>
                    <a:pt x="1000" y="606"/>
                  </a:lnTo>
                  <a:lnTo>
                    <a:pt x="1001" y="608"/>
                  </a:lnTo>
                  <a:lnTo>
                    <a:pt x="1001" y="608"/>
                  </a:lnTo>
                  <a:lnTo>
                    <a:pt x="1001" y="611"/>
                  </a:lnTo>
                  <a:lnTo>
                    <a:pt x="1001" y="612"/>
                  </a:lnTo>
                  <a:lnTo>
                    <a:pt x="1000" y="614"/>
                  </a:lnTo>
                  <a:lnTo>
                    <a:pt x="1000" y="615"/>
                  </a:lnTo>
                  <a:lnTo>
                    <a:pt x="1000" y="615"/>
                  </a:lnTo>
                  <a:lnTo>
                    <a:pt x="1000" y="616"/>
                  </a:lnTo>
                  <a:lnTo>
                    <a:pt x="1000" y="618"/>
                  </a:lnTo>
                  <a:lnTo>
                    <a:pt x="1001" y="618"/>
                  </a:lnTo>
                  <a:lnTo>
                    <a:pt x="1001" y="618"/>
                  </a:lnTo>
                  <a:lnTo>
                    <a:pt x="997" y="618"/>
                  </a:lnTo>
                  <a:lnTo>
                    <a:pt x="994" y="618"/>
                  </a:lnTo>
                  <a:lnTo>
                    <a:pt x="992" y="616"/>
                  </a:lnTo>
                  <a:lnTo>
                    <a:pt x="991" y="615"/>
                  </a:lnTo>
                  <a:lnTo>
                    <a:pt x="989" y="615"/>
                  </a:lnTo>
                  <a:lnTo>
                    <a:pt x="988" y="614"/>
                  </a:lnTo>
                  <a:lnTo>
                    <a:pt x="986" y="612"/>
                  </a:lnTo>
                  <a:lnTo>
                    <a:pt x="985" y="611"/>
                  </a:lnTo>
                  <a:lnTo>
                    <a:pt x="985" y="611"/>
                  </a:lnTo>
                  <a:lnTo>
                    <a:pt x="981" y="611"/>
                  </a:lnTo>
                  <a:lnTo>
                    <a:pt x="978" y="609"/>
                  </a:lnTo>
                  <a:lnTo>
                    <a:pt x="975" y="609"/>
                  </a:lnTo>
                  <a:lnTo>
                    <a:pt x="972" y="609"/>
                  </a:lnTo>
                  <a:lnTo>
                    <a:pt x="969" y="609"/>
                  </a:lnTo>
                  <a:lnTo>
                    <a:pt x="966" y="609"/>
                  </a:lnTo>
                  <a:lnTo>
                    <a:pt x="963" y="609"/>
                  </a:lnTo>
                  <a:lnTo>
                    <a:pt x="959" y="609"/>
                  </a:lnTo>
                  <a:lnTo>
                    <a:pt x="956" y="609"/>
                  </a:lnTo>
                  <a:lnTo>
                    <a:pt x="953" y="611"/>
                  </a:lnTo>
                  <a:lnTo>
                    <a:pt x="950" y="611"/>
                  </a:lnTo>
                  <a:lnTo>
                    <a:pt x="947" y="611"/>
                  </a:lnTo>
                  <a:lnTo>
                    <a:pt x="944" y="611"/>
                  </a:lnTo>
                  <a:lnTo>
                    <a:pt x="940" y="611"/>
                  </a:lnTo>
                  <a:lnTo>
                    <a:pt x="937" y="611"/>
                  </a:lnTo>
                  <a:lnTo>
                    <a:pt x="934" y="609"/>
                  </a:lnTo>
                  <a:lnTo>
                    <a:pt x="934" y="609"/>
                  </a:lnTo>
                  <a:lnTo>
                    <a:pt x="931" y="609"/>
                  </a:lnTo>
                  <a:lnTo>
                    <a:pt x="930" y="608"/>
                  </a:lnTo>
                  <a:lnTo>
                    <a:pt x="928" y="608"/>
                  </a:lnTo>
                  <a:lnTo>
                    <a:pt x="927" y="606"/>
                  </a:lnTo>
                  <a:lnTo>
                    <a:pt x="925" y="605"/>
                  </a:lnTo>
                  <a:lnTo>
                    <a:pt x="923" y="605"/>
                  </a:lnTo>
                  <a:lnTo>
                    <a:pt x="921" y="603"/>
                  </a:lnTo>
                  <a:lnTo>
                    <a:pt x="920" y="603"/>
                  </a:lnTo>
                  <a:lnTo>
                    <a:pt x="920" y="603"/>
                  </a:lnTo>
                  <a:lnTo>
                    <a:pt x="917" y="603"/>
                  </a:lnTo>
                  <a:lnTo>
                    <a:pt x="915" y="605"/>
                  </a:lnTo>
                  <a:lnTo>
                    <a:pt x="914" y="605"/>
                  </a:lnTo>
                  <a:lnTo>
                    <a:pt x="912" y="606"/>
                  </a:lnTo>
                  <a:lnTo>
                    <a:pt x="911" y="606"/>
                  </a:lnTo>
                  <a:lnTo>
                    <a:pt x="909" y="608"/>
                  </a:lnTo>
                  <a:lnTo>
                    <a:pt x="908" y="608"/>
                  </a:lnTo>
                  <a:lnTo>
                    <a:pt x="907" y="608"/>
                  </a:lnTo>
                  <a:lnTo>
                    <a:pt x="907" y="608"/>
                  </a:lnTo>
                  <a:lnTo>
                    <a:pt x="902" y="608"/>
                  </a:lnTo>
                  <a:lnTo>
                    <a:pt x="899" y="608"/>
                  </a:lnTo>
                  <a:lnTo>
                    <a:pt x="896" y="606"/>
                  </a:lnTo>
                  <a:lnTo>
                    <a:pt x="893" y="606"/>
                  </a:lnTo>
                  <a:lnTo>
                    <a:pt x="891" y="605"/>
                  </a:lnTo>
                  <a:lnTo>
                    <a:pt x="888" y="605"/>
                  </a:lnTo>
                  <a:lnTo>
                    <a:pt x="883" y="603"/>
                  </a:lnTo>
                  <a:lnTo>
                    <a:pt x="880" y="603"/>
                  </a:lnTo>
                  <a:lnTo>
                    <a:pt x="880" y="603"/>
                  </a:lnTo>
                  <a:lnTo>
                    <a:pt x="876" y="603"/>
                  </a:lnTo>
                  <a:lnTo>
                    <a:pt x="873" y="605"/>
                  </a:lnTo>
                  <a:lnTo>
                    <a:pt x="869" y="605"/>
                  </a:lnTo>
                  <a:lnTo>
                    <a:pt x="866" y="605"/>
                  </a:lnTo>
                  <a:lnTo>
                    <a:pt x="863" y="606"/>
                  </a:lnTo>
                  <a:lnTo>
                    <a:pt x="860" y="605"/>
                  </a:lnTo>
                  <a:lnTo>
                    <a:pt x="857" y="605"/>
                  </a:lnTo>
                  <a:lnTo>
                    <a:pt x="854" y="603"/>
                  </a:lnTo>
                  <a:lnTo>
                    <a:pt x="854" y="603"/>
                  </a:lnTo>
                  <a:lnTo>
                    <a:pt x="853" y="606"/>
                  </a:lnTo>
                  <a:lnTo>
                    <a:pt x="853" y="608"/>
                  </a:lnTo>
                  <a:lnTo>
                    <a:pt x="853" y="609"/>
                  </a:lnTo>
                  <a:lnTo>
                    <a:pt x="853" y="611"/>
                  </a:lnTo>
                  <a:lnTo>
                    <a:pt x="853" y="611"/>
                  </a:lnTo>
                  <a:lnTo>
                    <a:pt x="854" y="612"/>
                  </a:lnTo>
                  <a:lnTo>
                    <a:pt x="854" y="614"/>
                  </a:lnTo>
                  <a:lnTo>
                    <a:pt x="854" y="615"/>
                  </a:lnTo>
                  <a:lnTo>
                    <a:pt x="854" y="615"/>
                  </a:lnTo>
                  <a:lnTo>
                    <a:pt x="854" y="618"/>
                  </a:lnTo>
                  <a:lnTo>
                    <a:pt x="854" y="621"/>
                  </a:lnTo>
                  <a:lnTo>
                    <a:pt x="857" y="622"/>
                  </a:lnTo>
                  <a:lnTo>
                    <a:pt x="859" y="625"/>
                  </a:lnTo>
                  <a:lnTo>
                    <a:pt x="860" y="627"/>
                  </a:lnTo>
                  <a:lnTo>
                    <a:pt x="863" y="627"/>
                  </a:lnTo>
                  <a:lnTo>
                    <a:pt x="866" y="628"/>
                  </a:lnTo>
                  <a:lnTo>
                    <a:pt x="869" y="630"/>
                  </a:lnTo>
                  <a:lnTo>
                    <a:pt x="869" y="630"/>
                  </a:lnTo>
                  <a:lnTo>
                    <a:pt x="875" y="631"/>
                  </a:lnTo>
                  <a:lnTo>
                    <a:pt x="880" y="632"/>
                  </a:lnTo>
                  <a:lnTo>
                    <a:pt x="888" y="635"/>
                  </a:lnTo>
                  <a:lnTo>
                    <a:pt x="893" y="637"/>
                  </a:lnTo>
                  <a:lnTo>
                    <a:pt x="899" y="638"/>
                  </a:lnTo>
                  <a:lnTo>
                    <a:pt x="905" y="640"/>
                  </a:lnTo>
                  <a:lnTo>
                    <a:pt x="911" y="641"/>
                  </a:lnTo>
                  <a:lnTo>
                    <a:pt x="918" y="644"/>
                  </a:lnTo>
                  <a:lnTo>
                    <a:pt x="924" y="646"/>
                  </a:lnTo>
                  <a:lnTo>
                    <a:pt x="930" y="647"/>
                  </a:lnTo>
                  <a:lnTo>
                    <a:pt x="936" y="648"/>
                  </a:lnTo>
                  <a:lnTo>
                    <a:pt x="941" y="651"/>
                  </a:lnTo>
                  <a:lnTo>
                    <a:pt x="947" y="653"/>
                  </a:lnTo>
                  <a:lnTo>
                    <a:pt x="953" y="654"/>
                  </a:lnTo>
                  <a:lnTo>
                    <a:pt x="959" y="657"/>
                  </a:lnTo>
                  <a:lnTo>
                    <a:pt x="963" y="659"/>
                  </a:lnTo>
                  <a:lnTo>
                    <a:pt x="963" y="659"/>
                  </a:lnTo>
                  <a:lnTo>
                    <a:pt x="969" y="660"/>
                  </a:lnTo>
                  <a:lnTo>
                    <a:pt x="976" y="662"/>
                  </a:lnTo>
                  <a:lnTo>
                    <a:pt x="982" y="663"/>
                  </a:lnTo>
                  <a:lnTo>
                    <a:pt x="988" y="663"/>
                  </a:lnTo>
                  <a:lnTo>
                    <a:pt x="992" y="666"/>
                  </a:lnTo>
                  <a:lnTo>
                    <a:pt x="995" y="667"/>
                  </a:lnTo>
                  <a:lnTo>
                    <a:pt x="998" y="672"/>
                  </a:lnTo>
                  <a:lnTo>
                    <a:pt x="1000" y="677"/>
                  </a:lnTo>
                  <a:lnTo>
                    <a:pt x="1000" y="677"/>
                  </a:lnTo>
                  <a:lnTo>
                    <a:pt x="998" y="683"/>
                  </a:lnTo>
                  <a:lnTo>
                    <a:pt x="997" y="688"/>
                  </a:lnTo>
                  <a:lnTo>
                    <a:pt x="992" y="691"/>
                  </a:lnTo>
                  <a:lnTo>
                    <a:pt x="988" y="692"/>
                  </a:lnTo>
                  <a:lnTo>
                    <a:pt x="982" y="693"/>
                  </a:lnTo>
                  <a:lnTo>
                    <a:pt x="976" y="693"/>
                  </a:lnTo>
                  <a:lnTo>
                    <a:pt x="969" y="693"/>
                  </a:lnTo>
                  <a:lnTo>
                    <a:pt x="963" y="695"/>
                  </a:lnTo>
                  <a:lnTo>
                    <a:pt x="963" y="695"/>
                  </a:lnTo>
                  <a:lnTo>
                    <a:pt x="959" y="695"/>
                  </a:lnTo>
                  <a:lnTo>
                    <a:pt x="955" y="696"/>
                  </a:lnTo>
                  <a:lnTo>
                    <a:pt x="950" y="696"/>
                  </a:lnTo>
                  <a:lnTo>
                    <a:pt x="946" y="698"/>
                  </a:lnTo>
                  <a:lnTo>
                    <a:pt x="941" y="699"/>
                  </a:lnTo>
                  <a:lnTo>
                    <a:pt x="937" y="699"/>
                  </a:lnTo>
                  <a:lnTo>
                    <a:pt x="933" y="701"/>
                  </a:lnTo>
                  <a:lnTo>
                    <a:pt x="928" y="702"/>
                  </a:lnTo>
                  <a:lnTo>
                    <a:pt x="923" y="702"/>
                  </a:lnTo>
                  <a:lnTo>
                    <a:pt x="918" y="704"/>
                  </a:lnTo>
                  <a:lnTo>
                    <a:pt x="914" y="704"/>
                  </a:lnTo>
                  <a:lnTo>
                    <a:pt x="909" y="705"/>
                  </a:lnTo>
                  <a:lnTo>
                    <a:pt x="905" y="705"/>
                  </a:lnTo>
                  <a:lnTo>
                    <a:pt x="901" y="705"/>
                  </a:lnTo>
                  <a:lnTo>
                    <a:pt x="896" y="707"/>
                  </a:lnTo>
                  <a:lnTo>
                    <a:pt x="892" y="707"/>
                  </a:lnTo>
                  <a:lnTo>
                    <a:pt x="892" y="707"/>
                  </a:lnTo>
                  <a:lnTo>
                    <a:pt x="885" y="705"/>
                  </a:lnTo>
                  <a:lnTo>
                    <a:pt x="879" y="705"/>
                  </a:lnTo>
                  <a:lnTo>
                    <a:pt x="872" y="704"/>
                  </a:lnTo>
                  <a:lnTo>
                    <a:pt x="866" y="702"/>
                  </a:lnTo>
                  <a:lnTo>
                    <a:pt x="860" y="701"/>
                  </a:lnTo>
                  <a:lnTo>
                    <a:pt x="854" y="698"/>
                  </a:lnTo>
                  <a:lnTo>
                    <a:pt x="850" y="693"/>
                  </a:lnTo>
                  <a:lnTo>
                    <a:pt x="846" y="689"/>
                  </a:lnTo>
                  <a:lnTo>
                    <a:pt x="846" y="689"/>
                  </a:lnTo>
                  <a:lnTo>
                    <a:pt x="841" y="688"/>
                  </a:lnTo>
                  <a:lnTo>
                    <a:pt x="837" y="688"/>
                  </a:lnTo>
                  <a:lnTo>
                    <a:pt x="834" y="689"/>
                  </a:lnTo>
                  <a:lnTo>
                    <a:pt x="830" y="693"/>
                  </a:lnTo>
                  <a:lnTo>
                    <a:pt x="825" y="696"/>
                  </a:lnTo>
                  <a:lnTo>
                    <a:pt x="821" y="699"/>
                  </a:lnTo>
                  <a:lnTo>
                    <a:pt x="816" y="702"/>
                  </a:lnTo>
                  <a:lnTo>
                    <a:pt x="812" y="704"/>
                  </a:lnTo>
                  <a:lnTo>
                    <a:pt x="812" y="704"/>
                  </a:lnTo>
                  <a:lnTo>
                    <a:pt x="809" y="704"/>
                  </a:lnTo>
                  <a:lnTo>
                    <a:pt x="805" y="704"/>
                  </a:lnTo>
                  <a:lnTo>
                    <a:pt x="799" y="702"/>
                  </a:lnTo>
                  <a:lnTo>
                    <a:pt x="793" y="702"/>
                  </a:lnTo>
                  <a:lnTo>
                    <a:pt x="787" y="701"/>
                  </a:lnTo>
                  <a:lnTo>
                    <a:pt x="780" y="701"/>
                  </a:lnTo>
                  <a:lnTo>
                    <a:pt x="776" y="699"/>
                  </a:lnTo>
                  <a:lnTo>
                    <a:pt x="773" y="699"/>
                  </a:lnTo>
                  <a:lnTo>
                    <a:pt x="773" y="701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3807000" y="1854360"/>
              <a:ext cx="231480" cy="328320"/>
            </a:xfrm>
            <a:custGeom>
              <a:avLst/>
              <a:gdLst/>
              <a:ahLst/>
              <a:rect l="l" t="t" r="r" b="b"/>
              <a:pathLst>
                <a:path w="146" h="207">
                  <a:moveTo>
                    <a:pt x="37" y="127"/>
                  </a:moveTo>
                  <a:lnTo>
                    <a:pt x="32" y="127"/>
                  </a:lnTo>
                  <a:lnTo>
                    <a:pt x="26" y="123"/>
                  </a:lnTo>
                  <a:lnTo>
                    <a:pt x="19" y="119"/>
                  </a:lnTo>
                  <a:lnTo>
                    <a:pt x="13" y="113"/>
                  </a:lnTo>
                  <a:lnTo>
                    <a:pt x="7" y="106"/>
                  </a:lnTo>
                  <a:lnTo>
                    <a:pt x="3" y="100"/>
                  </a:lnTo>
                  <a:lnTo>
                    <a:pt x="0" y="94"/>
                  </a:lnTo>
                  <a:lnTo>
                    <a:pt x="0" y="88"/>
                  </a:lnTo>
                  <a:lnTo>
                    <a:pt x="0" y="85"/>
                  </a:lnTo>
                  <a:lnTo>
                    <a:pt x="1" y="82"/>
                  </a:lnTo>
                  <a:lnTo>
                    <a:pt x="1" y="78"/>
                  </a:lnTo>
                  <a:lnTo>
                    <a:pt x="3" y="75"/>
                  </a:lnTo>
                  <a:lnTo>
                    <a:pt x="4" y="71"/>
                  </a:lnTo>
                  <a:lnTo>
                    <a:pt x="7" y="68"/>
                  </a:lnTo>
                  <a:lnTo>
                    <a:pt x="7" y="65"/>
                  </a:lnTo>
                  <a:lnTo>
                    <a:pt x="8" y="62"/>
                  </a:lnTo>
                  <a:lnTo>
                    <a:pt x="14" y="64"/>
                  </a:lnTo>
                  <a:lnTo>
                    <a:pt x="19" y="68"/>
                  </a:lnTo>
                  <a:lnTo>
                    <a:pt x="23" y="72"/>
                  </a:lnTo>
                  <a:lnTo>
                    <a:pt x="26" y="78"/>
                  </a:lnTo>
                  <a:lnTo>
                    <a:pt x="29" y="82"/>
                  </a:lnTo>
                  <a:lnTo>
                    <a:pt x="33" y="87"/>
                  </a:lnTo>
                  <a:lnTo>
                    <a:pt x="36" y="90"/>
                  </a:lnTo>
                  <a:lnTo>
                    <a:pt x="40" y="91"/>
                  </a:lnTo>
                  <a:lnTo>
                    <a:pt x="45" y="91"/>
                  </a:lnTo>
                  <a:lnTo>
                    <a:pt x="48" y="88"/>
                  </a:lnTo>
                  <a:lnTo>
                    <a:pt x="49" y="84"/>
                  </a:lnTo>
                  <a:lnTo>
                    <a:pt x="49" y="80"/>
                  </a:lnTo>
                  <a:lnTo>
                    <a:pt x="51" y="75"/>
                  </a:lnTo>
                  <a:lnTo>
                    <a:pt x="51" y="71"/>
                  </a:lnTo>
                  <a:lnTo>
                    <a:pt x="49" y="66"/>
                  </a:lnTo>
                  <a:lnTo>
                    <a:pt x="49" y="64"/>
                  </a:lnTo>
                  <a:lnTo>
                    <a:pt x="49" y="58"/>
                  </a:lnTo>
                  <a:lnTo>
                    <a:pt x="49" y="55"/>
                  </a:lnTo>
                  <a:lnTo>
                    <a:pt x="49" y="52"/>
                  </a:lnTo>
                  <a:lnTo>
                    <a:pt x="49" y="49"/>
                  </a:lnTo>
                  <a:lnTo>
                    <a:pt x="49" y="46"/>
                  </a:lnTo>
                  <a:lnTo>
                    <a:pt x="49" y="45"/>
                  </a:lnTo>
                  <a:lnTo>
                    <a:pt x="49" y="42"/>
                  </a:lnTo>
                  <a:lnTo>
                    <a:pt x="49" y="37"/>
                  </a:lnTo>
                  <a:lnTo>
                    <a:pt x="49" y="33"/>
                  </a:lnTo>
                  <a:lnTo>
                    <a:pt x="48" y="30"/>
                  </a:lnTo>
                  <a:lnTo>
                    <a:pt x="45" y="27"/>
                  </a:lnTo>
                  <a:lnTo>
                    <a:pt x="43" y="23"/>
                  </a:lnTo>
                  <a:lnTo>
                    <a:pt x="40" y="20"/>
                  </a:lnTo>
                  <a:lnTo>
                    <a:pt x="39" y="17"/>
                  </a:lnTo>
                  <a:lnTo>
                    <a:pt x="37" y="13"/>
                  </a:lnTo>
                  <a:lnTo>
                    <a:pt x="36" y="8"/>
                  </a:lnTo>
                  <a:lnTo>
                    <a:pt x="36" y="7"/>
                  </a:lnTo>
                  <a:lnTo>
                    <a:pt x="37" y="7"/>
                  </a:lnTo>
                  <a:lnTo>
                    <a:pt x="39" y="5"/>
                  </a:lnTo>
                  <a:lnTo>
                    <a:pt x="40" y="4"/>
                  </a:lnTo>
                  <a:lnTo>
                    <a:pt x="42" y="4"/>
                  </a:lnTo>
                  <a:lnTo>
                    <a:pt x="45" y="3"/>
                  </a:lnTo>
                  <a:lnTo>
                    <a:pt x="46" y="3"/>
                  </a:lnTo>
                  <a:lnTo>
                    <a:pt x="48" y="3"/>
                  </a:lnTo>
                  <a:lnTo>
                    <a:pt x="51" y="3"/>
                  </a:lnTo>
                  <a:lnTo>
                    <a:pt x="52" y="4"/>
                  </a:lnTo>
                  <a:lnTo>
                    <a:pt x="53" y="4"/>
                  </a:lnTo>
                  <a:lnTo>
                    <a:pt x="55" y="5"/>
                  </a:lnTo>
                  <a:lnTo>
                    <a:pt x="55" y="5"/>
                  </a:lnTo>
                  <a:lnTo>
                    <a:pt x="56" y="5"/>
                  </a:lnTo>
                  <a:lnTo>
                    <a:pt x="58" y="4"/>
                  </a:lnTo>
                  <a:lnTo>
                    <a:pt x="59" y="1"/>
                  </a:lnTo>
                  <a:lnTo>
                    <a:pt x="62" y="3"/>
                  </a:lnTo>
                  <a:lnTo>
                    <a:pt x="65" y="3"/>
                  </a:lnTo>
                  <a:lnTo>
                    <a:pt x="68" y="4"/>
                  </a:lnTo>
                  <a:lnTo>
                    <a:pt x="71" y="4"/>
                  </a:lnTo>
                  <a:lnTo>
                    <a:pt x="74" y="5"/>
                  </a:lnTo>
                  <a:lnTo>
                    <a:pt x="77" y="5"/>
                  </a:lnTo>
                  <a:lnTo>
                    <a:pt x="80" y="7"/>
                  </a:lnTo>
                  <a:lnTo>
                    <a:pt x="83" y="7"/>
                  </a:lnTo>
                  <a:lnTo>
                    <a:pt x="87" y="7"/>
                  </a:lnTo>
                  <a:lnTo>
                    <a:pt x="90" y="5"/>
                  </a:lnTo>
                  <a:lnTo>
                    <a:pt x="93" y="4"/>
                  </a:lnTo>
                  <a:lnTo>
                    <a:pt x="96" y="3"/>
                  </a:lnTo>
                  <a:lnTo>
                    <a:pt x="99" y="1"/>
                  </a:lnTo>
                  <a:lnTo>
                    <a:pt x="101" y="1"/>
                  </a:lnTo>
                  <a:lnTo>
                    <a:pt x="106" y="0"/>
                  </a:lnTo>
                  <a:lnTo>
                    <a:pt x="109" y="0"/>
                  </a:lnTo>
                  <a:lnTo>
                    <a:pt x="112" y="0"/>
                  </a:lnTo>
                  <a:lnTo>
                    <a:pt x="115" y="1"/>
                  </a:lnTo>
                  <a:lnTo>
                    <a:pt x="117" y="3"/>
                  </a:lnTo>
                  <a:lnTo>
                    <a:pt x="120" y="5"/>
                  </a:lnTo>
                  <a:lnTo>
                    <a:pt x="122" y="8"/>
                  </a:lnTo>
                  <a:lnTo>
                    <a:pt x="123" y="10"/>
                  </a:lnTo>
                  <a:lnTo>
                    <a:pt x="125" y="13"/>
                  </a:lnTo>
                  <a:lnTo>
                    <a:pt x="125" y="14"/>
                  </a:lnTo>
                  <a:lnTo>
                    <a:pt x="125" y="17"/>
                  </a:lnTo>
                  <a:lnTo>
                    <a:pt x="123" y="20"/>
                  </a:lnTo>
                  <a:lnTo>
                    <a:pt x="120" y="21"/>
                  </a:lnTo>
                  <a:lnTo>
                    <a:pt x="119" y="23"/>
                  </a:lnTo>
                  <a:lnTo>
                    <a:pt x="116" y="26"/>
                  </a:lnTo>
                  <a:lnTo>
                    <a:pt x="113" y="26"/>
                  </a:lnTo>
                  <a:lnTo>
                    <a:pt x="112" y="27"/>
                  </a:lnTo>
                  <a:lnTo>
                    <a:pt x="109" y="29"/>
                  </a:lnTo>
                  <a:lnTo>
                    <a:pt x="112" y="30"/>
                  </a:lnTo>
                  <a:lnTo>
                    <a:pt x="113" y="30"/>
                  </a:lnTo>
                  <a:lnTo>
                    <a:pt x="116" y="30"/>
                  </a:lnTo>
                  <a:lnTo>
                    <a:pt x="119" y="29"/>
                  </a:lnTo>
                  <a:lnTo>
                    <a:pt x="116" y="36"/>
                  </a:lnTo>
                  <a:lnTo>
                    <a:pt x="113" y="42"/>
                  </a:lnTo>
                  <a:lnTo>
                    <a:pt x="107" y="48"/>
                  </a:lnTo>
                  <a:lnTo>
                    <a:pt x="101" y="52"/>
                  </a:lnTo>
                  <a:lnTo>
                    <a:pt x="96" y="56"/>
                  </a:lnTo>
                  <a:lnTo>
                    <a:pt x="91" y="62"/>
                  </a:lnTo>
                  <a:lnTo>
                    <a:pt x="88" y="68"/>
                  </a:lnTo>
                  <a:lnTo>
                    <a:pt x="90" y="75"/>
                  </a:lnTo>
                  <a:lnTo>
                    <a:pt x="91" y="72"/>
                  </a:lnTo>
                  <a:lnTo>
                    <a:pt x="94" y="71"/>
                  </a:lnTo>
                  <a:lnTo>
                    <a:pt x="96" y="69"/>
                  </a:lnTo>
                  <a:lnTo>
                    <a:pt x="97" y="66"/>
                  </a:lnTo>
                  <a:lnTo>
                    <a:pt x="99" y="65"/>
                  </a:lnTo>
                  <a:lnTo>
                    <a:pt x="101" y="64"/>
                  </a:lnTo>
                  <a:lnTo>
                    <a:pt x="103" y="64"/>
                  </a:lnTo>
                  <a:lnTo>
                    <a:pt x="106" y="64"/>
                  </a:lnTo>
                  <a:lnTo>
                    <a:pt x="110" y="64"/>
                  </a:lnTo>
                  <a:lnTo>
                    <a:pt x="115" y="65"/>
                  </a:lnTo>
                  <a:lnTo>
                    <a:pt x="119" y="68"/>
                  </a:lnTo>
                  <a:lnTo>
                    <a:pt x="123" y="71"/>
                  </a:lnTo>
                  <a:lnTo>
                    <a:pt x="126" y="75"/>
                  </a:lnTo>
                  <a:lnTo>
                    <a:pt x="128" y="80"/>
                  </a:lnTo>
                  <a:lnTo>
                    <a:pt x="129" y="82"/>
                  </a:lnTo>
                  <a:lnTo>
                    <a:pt x="131" y="85"/>
                  </a:lnTo>
                  <a:lnTo>
                    <a:pt x="133" y="87"/>
                  </a:lnTo>
                  <a:lnTo>
                    <a:pt x="136" y="90"/>
                  </a:lnTo>
                  <a:lnTo>
                    <a:pt x="139" y="91"/>
                  </a:lnTo>
                  <a:lnTo>
                    <a:pt x="142" y="94"/>
                  </a:lnTo>
                  <a:lnTo>
                    <a:pt x="144" y="98"/>
                  </a:lnTo>
                  <a:lnTo>
                    <a:pt x="145" y="101"/>
                  </a:lnTo>
                  <a:lnTo>
                    <a:pt x="145" y="106"/>
                  </a:lnTo>
                  <a:lnTo>
                    <a:pt x="146" y="110"/>
                  </a:lnTo>
                  <a:lnTo>
                    <a:pt x="146" y="113"/>
                  </a:lnTo>
                  <a:lnTo>
                    <a:pt x="145" y="114"/>
                  </a:lnTo>
                  <a:lnTo>
                    <a:pt x="145" y="116"/>
                  </a:lnTo>
                  <a:lnTo>
                    <a:pt x="146" y="117"/>
                  </a:lnTo>
                  <a:lnTo>
                    <a:pt x="144" y="117"/>
                  </a:lnTo>
                  <a:lnTo>
                    <a:pt x="141" y="117"/>
                  </a:lnTo>
                  <a:lnTo>
                    <a:pt x="139" y="119"/>
                  </a:lnTo>
                  <a:lnTo>
                    <a:pt x="138" y="119"/>
                  </a:lnTo>
                  <a:lnTo>
                    <a:pt x="136" y="120"/>
                  </a:lnTo>
                  <a:lnTo>
                    <a:pt x="135" y="120"/>
                  </a:lnTo>
                  <a:lnTo>
                    <a:pt x="135" y="122"/>
                  </a:lnTo>
                  <a:lnTo>
                    <a:pt x="133" y="125"/>
                  </a:lnTo>
                  <a:lnTo>
                    <a:pt x="135" y="126"/>
                  </a:lnTo>
                  <a:lnTo>
                    <a:pt x="135" y="127"/>
                  </a:lnTo>
                  <a:lnTo>
                    <a:pt x="136" y="130"/>
                  </a:lnTo>
                  <a:lnTo>
                    <a:pt x="139" y="132"/>
                  </a:lnTo>
                  <a:lnTo>
                    <a:pt x="141" y="133"/>
                  </a:lnTo>
                  <a:lnTo>
                    <a:pt x="142" y="136"/>
                  </a:lnTo>
                  <a:lnTo>
                    <a:pt x="142" y="139"/>
                  </a:lnTo>
                  <a:lnTo>
                    <a:pt x="144" y="142"/>
                  </a:lnTo>
                  <a:lnTo>
                    <a:pt x="142" y="149"/>
                  </a:lnTo>
                  <a:lnTo>
                    <a:pt x="141" y="155"/>
                  </a:lnTo>
                  <a:lnTo>
                    <a:pt x="138" y="161"/>
                  </a:lnTo>
                  <a:lnTo>
                    <a:pt x="135" y="167"/>
                  </a:lnTo>
                  <a:lnTo>
                    <a:pt x="131" y="173"/>
                  </a:lnTo>
                  <a:lnTo>
                    <a:pt x="125" y="175"/>
                  </a:lnTo>
                  <a:lnTo>
                    <a:pt x="119" y="177"/>
                  </a:lnTo>
                  <a:lnTo>
                    <a:pt x="112" y="178"/>
                  </a:lnTo>
                  <a:lnTo>
                    <a:pt x="109" y="178"/>
                  </a:lnTo>
                  <a:lnTo>
                    <a:pt x="107" y="178"/>
                  </a:lnTo>
                  <a:lnTo>
                    <a:pt x="106" y="178"/>
                  </a:lnTo>
                  <a:lnTo>
                    <a:pt x="103" y="177"/>
                  </a:lnTo>
                  <a:lnTo>
                    <a:pt x="101" y="177"/>
                  </a:lnTo>
                  <a:lnTo>
                    <a:pt x="100" y="175"/>
                  </a:lnTo>
                  <a:lnTo>
                    <a:pt x="100" y="175"/>
                  </a:lnTo>
                  <a:lnTo>
                    <a:pt x="99" y="174"/>
                  </a:lnTo>
                  <a:lnTo>
                    <a:pt x="99" y="177"/>
                  </a:lnTo>
                  <a:lnTo>
                    <a:pt x="100" y="178"/>
                  </a:lnTo>
                  <a:lnTo>
                    <a:pt x="101" y="181"/>
                  </a:lnTo>
                  <a:lnTo>
                    <a:pt x="103" y="183"/>
                  </a:lnTo>
                  <a:lnTo>
                    <a:pt x="104" y="184"/>
                  </a:lnTo>
                  <a:lnTo>
                    <a:pt x="106" y="186"/>
                  </a:lnTo>
                  <a:lnTo>
                    <a:pt x="107" y="188"/>
                  </a:lnTo>
                  <a:lnTo>
                    <a:pt x="107" y="190"/>
                  </a:lnTo>
                  <a:lnTo>
                    <a:pt x="107" y="193"/>
                  </a:lnTo>
                  <a:lnTo>
                    <a:pt x="106" y="196"/>
                  </a:lnTo>
                  <a:lnTo>
                    <a:pt x="104" y="199"/>
                  </a:lnTo>
                  <a:lnTo>
                    <a:pt x="101" y="202"/>
                  </a:lnTo>
                  <a:lnTo>
                    <a:pt x="99" y="203"/>
                  </a:lnTo>
                  <a:lnTo>
                    <a:pt x="96" y="206"/>
                  </a:lnTo>
                  <a:lnTo>
                    <a:pt x="93" y="206"/>
                  </a:lnTo>
                  <a:lnTo>
                    <a:pt x="90" y="207"/>
                  </a:lnTo>
                  <a:lnTo>
                    <a:pt x="87" y="207"/>
                  </a:lnTo>
                  <a:lnTo>
                    <a:pt x="85" y="206"/>
                  </a:lnTo>
                  <a:lnTo>
                    <a:pt x="84" y="206"/>
                  </a:lnTo>
                  <a:lnTo>
                    <a:pt x="83" y="204"/>
                  </a:lnTo>
                  <a:lnTo>
                    <a:pt x="81" y="204"/>
                  </a:lnTo>
                  <a:lnTo>
                    <a:pt x="80" y="203"/>
                  </a:lnTo>
                  <a:lnTo>
                    <a:pt x="78" y="202"/>
                  </a:lnTo>
                  <a:lnTo>
                    <a:pt x="78" y="202"/>
                  </a:lnTo>
                  <a:lnTo>
                    <a:pt x="75" y="199"/>
                  </a:lnTo>
                  <a:lnTo>
                    <a:pt x="75" y="196"/>
                  </a:lnTo>
                  <a:lnTo>
                    <a:pt x="74" y="194"/>
                  </a:lnTo>
                  <a:lnTo>
                    <a:pt x="74" y="191"/>
                  </a:lnTo>
                  <a:lnTo>
                    <a:pt x="74" y="188"/>
                  </a:lnTo>
                  <a:lnTo>
                    <a:pt x="72" y="186"/>
                  </a:lnTo>
                  <a:lnTo>
                    <a:pt x="72" y="183"/>
                  </a:lnTo>
                  <a:lnTo>
                    <a:pt x="71" y="180"/>
                  </a:lnTo>
                  <a:lnTo>
                    <a:pt x="68" y="175"/>
                  </a:lnTo>
                  <a:lnTo>
                    <a:pt x="64" y="173"/>
                  </a:lnTo>
                  <a:lnTo>
                    <a:pt x="61" y="168"/>
                  </a:lnTo>
                  <a:lnTo>
                    <a:pt x="58" y="165"/>
                  </a:lnTo>
                  <a:lnTo>
                    <a:pt x="55" y="162"/>
                  </a:lnTo>
                  <a:lnTo>
                    <a:pt x="52" y="159"/>
                  </a:lnTo>
                  <a:lnTo>
                    <a:pt x="49" y="157"/>
                  </a:lnTo>
                  <a:lnTo>
                    <a:pt x="48" y="152"/>
                  </a:lnTo>
                  <a:lnTo>
                    <a:pt x="46" y="149"/>
                  </a:lnTo>
                  <a:lnTo>
                    <a:pt x="45" y="146"/>
                  </a:lnTo>
                  <a:lnTo>
                    <a:pt x="45" y="143"/>
                  </a:lnTo>
                  <a:lnTo>
                    <a:pt x="43" y="139"/>
                  </a:lnTo>
                  <a:lnTo>
                    <a:pt x="42" y="135"/>
                  </a:lnTo>
                  <a:lnTo>
                    <a:pt x="40" y="132"/>
                  </a:lnTo>
                  <a:lnTo>
                    <a:pt x="39" y="129"/>
                  </a:lnTo>
                  <a:lnTo>
                    <a:pt x="37" y="127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3807000" y="1854360"/>
              <a:ext cx="231480" cy="328320"/>
            </a:xfrm>
            <a:custGeom>
              <a:avLst/>
              <a:gdLst/>
              <a:ahLst/>
              <a:rect l="l" t="t" r="r" b="b"/>
              <a:pathLst>
                <a:path w="146" h="207">
                  <a:moveTo>
                    <a:pt x="37" y="127"/>
                  </a:moveTo>
                  <a:lnTo>
                    <a:pt x="37" y="127"/>
                  </a:lnTo>
                  <a:lnTo>
                    <a:pt x="32" y="127"/>
                  </a:lnTo>
                  <a:lnTo>
                    <a:pt x="26" y="123"/>
                  </a:lnTo>
                  <a:lnTo>
                    <a:pt x="19" y="119"/>
                  </a:lnTo>
                  <a:lnTo>
                    <a:pt x="13" y="113"/>
                  </a:lnTo>
                  <a:lnTo>
                    <a:pt x="7" y="106"/>
                  </a:lnTo>
                  <a:lnTo>
                    <a:pt x="3" y="100"/>
                  </a:lnTo>
                  <a:lnTo>
                    <a:pt x="0" y="94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5"/>
                  </a:lnTo>
                  <a:lnTo>
                    <a:pt x="1" y="82"/>
                  </a:lnTo>
                  <a:lnTo>
                    <a:pt x="1" y="78"/>
                  </a:lnTo>
                  <a:lnTo>
                    <a:pt x="3" y="75"/>
                  </a:lnTo>
                  <a:lnTo>
                    <a:pt x="4" y="71"/>
                  </a:lnTo>
                  <a:lnTo>
                    <a:pt x="7" y="68"/>
                  </a:lnTo>
                  <a:lnTo>
                    <a:pt x="7" y="65"/>
                  </a:lnTo>
                  <a:lnTo>
                    <a:pt x="8" y="62"/>
                  </a:lnTo>
                  <a:lnTo>
                    <a:pt x="8" y="62"/>
                  </a:lnTo>
                  <a:lnTo>
                    <a:pt x="14" y="64"/>
                  </a:lnTo>
                  <a:lnTo>
                    <a:pt x="19" y="68"/>
                  </a:lnTo>
                  <a:lnTo>
                    <a:pt x="23" y="72"/>
                  </a:lnTo>
                  <a:lnTo>
                    <a:pt x="26" y="78"/>
                  </a:lnTo>
                  <a:lnTo>
                    <a:pt x="29" y="82"/>
                  </a:lnTo>
                  <a:lnTo>
                    <a:pt x="33" y="87"/>
                  </a:lnTo>
                  <a:lnTo>
                    <a:pt x="36" y="90"/>
                  </a:lnTo>
                  <a:lnTo>
                    <a:pt x="40" y="91"/>
                  </a:lnTo>
                  <a:lnTo>
                    <a:pt x="40" y="91"/>
                  </a:lnTo>
                  <a:lnTo>
                    <a:pt x="45" y="91"/>
                  </a:lnTo>
                  <a:lnTo>
                    <a:pt x="48" y="88"/>
                  </a:lnTo>
                  <a:lnTo>
                    <a:pt x="49" y="84"/>
                  </a:lnTo>
                  <a:lnTo>
                    <a:pt x="49" y="80"/>
                  </a:lnTo>
                  <a:lnTo>
                    <a:pt x="51" y="75"/>
                  </a:lnTo>
                  <a:lnTo>
                    <a:pt x="51" y="71"/>
                  </a:lnTo>
                  <a:lnTo>
                    <a:pt x="49" y="66"/>
                  </a:lnTo>
                  <a:lnTo>
                    <a:pt x="49" y="64"/>
                  </a:lnTo>
                  <a:lnTo>
                    <a:pt x="49" y="64"/>
                  </a:lnTo>
                  <a:lnTo>
                    <a:pt x="49" y="58"/>
                  </a:lnTo>
                  <a:lnTo>
                    <a:pt x="49" y="55"/>
                  </a:lnTo>
                  <a:lnTo>
                    <a:pt x="49" y="52"/>
                  </a:lnTo>
                  <a:lnTo>
                    <a:pt x="49" y="49"/>
                  </a:lnTo>
                  <a:lnTo>
                    <a:pt x="49" y="46"/>
                  </a:lnTo>
                  <a:lnTo>
                    <a:pt x="49" y="45"/>
                  </a:lnTo>
                  <a:lnTo>
                    <a:pt x="49" y="42"/>
                  </a:lnTo>
                  <a:lnTo>
                    <a:pt x="49" y="37"/>
                  </a:lnTo>
                  <a:lnTo>
                    <a:pt x="49" y="37"/>
                  </a:lnTo>
                  <a:lnTo>
                    <a:pt x="49" y="33"/>
                  </a:lnTo>
                  <a:lnTo>
                    <a:pt x="48" y="30"/>
                  </a:lnTo>
                  <a:lnTo>
                    <a:pt x="45" y="27"/>
                  </a:lnTo>
                  <a:lnTo>
                    <a:pt x="43" y="23"/>
                  </a:lnTo>
                  <a:lnTo>
                    <a:pt x="40" y="20"/>
                  </a:lnTo>
                  <a:lnTo>
                    <a:pt x="39" y="17"/>
                  </a:lnTo>
                  <a:lnTo>
                    <a:pt x="37" y="13"/>
                  </a:lnTo>
                  <a:lnTo>
                    <a:pt x="36" y="8"/>
                  </a:lnTo>
                  <a:lnTo>
                    <a:pt x="36" y="8"/>
                  </a:lnTo>
                  <a:lnTo>
                    <a:pt x="36" y="7"/>
                  </a:lnTo>
                  <a:lnTo>
                    <a:pt x="37" y="7"/>
                  </a:lnTo>
                  <a:lnTo>
                    <a:pt x="39" y="5"/>
                  </a:lnTo>
                  <a:lnTo>
                    <a:pt x="40" y="4"/>
                  </a:lnTo>
                  <a:lnTo>
                    <a:pt x="42" y="4"/>
                  </a:lnTo>
                  <a:lnTo>
                    <a:pt x="45" y="3"/>
                  </a:lnTo>
                  <a:lnTo>
                    <a:pt x="46" y="3"/>
                  </a:lnTo>
                  <a:lnTo>
                    <a:pt x="48" y="3"/>
                  </a:lnTo>
                  <a:lnTo>
                    <a:pt x="48" y="3"/>
                  </a:lnTo>
                  <a:lnTo>
                    <a:pt x="51" y="3"/>
                  </a:lnTo>
                  <a:lnTo>
                    <a:pt x="52" y="4"/>
                  </a:lnTo>
                  <a:lnTo>
                    <a:pt x="53" y="4"/>
                  </a:lnTo>
                  <a:lnTo>
                    <a:pt x="55" y="5"/>
                  </a:lnTo>
                  <a:lnTo>
                    <a:pt x="55" y="5"/>
                  </a:lnTo>
                  <a:lnTo>
                    <a:pt x="56" y="5"/>
                  </a:lnTo>
                  <a:lnTo>
                    <a:pt x="58" y="4"/>
                  </a:lnTo>
                  <a:lnTo>
                    <a:pt x="59" y="1"/>
                  </a:lnTo>
                  <a:lnTo>
                    <a:pt x="59" y="1"/>
                  </a:lnTo>
                  <a:lnTo>
                    <a:pt x="62" y="3"/>
                  </a:lnTo>
                  <a:lnTo>
                    <a:pt x="65" y="3"/>
                  </a:lnTo>
                  <a:lnTo>
                    <a:pt x="68" y="4"/>
                  </a:lnTo>
                  <a:lnTo>
                    <a:pt x="71" y="4"/>
                  </a:lnTo>
                  <a:lnTo>
                    <a:pt x="74" y="5"/>
                  </a:lnTo>
                  <a:lnTo>
                    <a:pt x="77" y="5"/>
                  </a:lnTo>
                  <a:lnTo>
                    <a:pt x="80" y="7"/>
                  </a:lnTo>
                  <a:lnTo>
                    <a:pt x="83" y="7"/>
                  </a:lnTo>
                  <a:lnTo>
                    <a:pt x="83" y="7"/>
                  </a:lnTo>
                  <a:lnTo>
                    <a:pt x="87" y="7"/>
                  </a:lnTo>
                  <a:lnTo>
                    <a:pt x="90" y="5"/>
                  </a:lnTo>
                  <a:lnTo>
                    <a:pt x="93" y="4"/>
                  </a:lnTo>
                  <a:lnTo>
                    <a:pt x="96" y="3"/>
                  </a:lnTo>
                  <a:lnTo>
                    <a:pt x="99" y="1"/>
                  </a:lnTo>
                  <a:lnTo>
                    <a:pt x="101" y="1"/>
                  </a:lnTo>
                  <a:lnTo>
                    <a:pt x="106" y="0"/>
                  </a:lnTo>
                  <a:lnTo>
                    <a:pt x="109" y="0"/>
                  </a:lnTo>
                  <a:lnTo>
                    <a:pt x="109" y="0"/>
                  </a:lnTo>
                  <a:lnTo>
                    <a:pt x="112" y="0"/>
                  </a:lnTo>
                  <a:lnTo>
                    <a:pt x="115" y="1"/>
                  </a:lnTo>
                  <a:lnTo>
                    <a:pt x="117" y="3"/>
                  </a:lnTo>
                  <a:lnTo>
                    <a:pt x="120" y="5"/>
                  </a:lnTo>
                  <a:lnTo>
                    <a:pt x="122" y="8"/>
                  </a:lnTo>
                  <a:lnTo>
                    <a:pt x="123" y="10"/>
                  </a:lnTo>
                  <a:lnTo>
                    <a:pt x="125" y="13"/>
                  </a:lnTo>
                  <a:lnTo>
                    <a:pt x="125" y="14"/>
                  </a:lnTo>
                  <a:lnTo>
                    <a:pt x="125" y="14"/>
                  </a:lnTo>
                  <a:lnTo>
                    <a:pt x="125" y="17"/>
                  </a:lnTo>
                  <a:lnTo>
                    <a:pt x="123" y="20"/>
                  </a:lnTo>
                  <a:lnTo>
                    <a:pt x="120" y="21"/>
                  </a:lnTo>
                  <a:lnTo>
                    <a:pt x="119" y="23"/>
                  </a:lnTo>
                  <a:lnTo>
                    <a:pt x="116" y="26"/>
                  </a:lnTo>
                  <a:lnTo>
                    <a:pt x="113" y="26"/>
                  </a:lnTo>
                  <a:lnTo>
                    <a:pt x="112" y="27"/>
                  </a:lnTo>
                  <a:lnTo>
                    <a:pt x="109" y="29"/>
                  </a:lnTo>
                  <a:lnTo>
                    <a:pt x="109" y="29"/>
                  </a:lnTo>
                  <a:lnTo>
                    <a:pt x="112" y="30"/>
                  </a:lnTo>
                  <a:lnTo>
                    <a:pt x="113" y="30"/>
                  </a:lnTo>
                  <a:lnTo>
                    <a:pt x="116" y="30"/>
                  </a:lnTo>
                  <a:lnTo>
                    <a:pt x="119" y="29"/>
                  </a:lnTo>
                  <a:lnTo>
                    <a:pt x="119" y="29"/>
                  </a:lnTo>
                  <a:lnTo>
                    <a:pt x="116" y="36"/>
                  </a:lnTo>
                  <a:lnTo>
                    <a:pt x="113" y="42"/>
                  </a:lnTo>
                  <a:lnTo>
                    <a:pt x="107" y="48"/>
                  </a:lnTo>
                  <a:lnTo>
                    <a:pt x="101" y="52"/>
                  </a:lnTo>
                  <a:lnTo>
                    <a:pt x="96" y="56"/>
                  </a:lnTo>
                  <a:lnTo>
                    <a:pt x="91" y="62"/>
                  </a:lnTo>
                  <a:lnTo>
                    <a:pt x="88" y="68"/>
                  </a:lnTo>
                  <a:lnTo>
                    <a:pt x="90" y="75"/>
                  </a:lnTo>
                  <a:lnTo>
                    <a:pt x="90" y="75"/>
                  </a:lnTo>
                  <a:lnTo>
                    <a:pt x="91" y="72"/>
                  </a:lnTo>
                  <a:lnTo>
                    <a:pt x="94" y="71"/>
                  </a:lnTo>
                  <a:lnTo>
                    <a:pt x="96" y="69"/>
                  </a:lnTo>
                  <a:lnTo>
                    <a:pt x="97" y="66"/>
                  </a:lnTo>
                  <a:lnTo>
                    <a:pt x="99" y="65"/>
                  </a:lnTo>
                  <a:lnTo>
                    <a:pt x="101" y="64"/>
                  </a:lnTo>
                  <a:lnTo>
                    <a:pt x="103" y="64"/>
                  </a:lnTo>
                  <a:lnTo>
                    <a:pt x="106" y="64"/>
                  </a:lnTo>
                  <a:lnTo>
                    <a:pt x="106" y="64"/>
                  </a:lnTo>
                  <a:lnTo>
                    <a:pt x="110" y="64"/>
                  </a:lnTo>
                  <a:lnTo>
                    <a:pt x="115" y="65"/>
                  </a:lnTo>
                  <a:lnTo>
                    <a:pt x="119" y="68"/>
                  </a:lnTo>
                  <a:lnTo>
                    <a:pt x="123" y="71"/>
                  </a:lnTo>
                  <a:lnTo>
                    <a:pt x="126" y="75"/>
                  </a:lnTo>
                  <a:lnTo>
                    <a:pt x="128" y="80"/>
                  </a:lnTo>
                  <a:lnTo>
                    <a:pt x="129" y="82"/>
                  </a:lnTo>
                  <a:lnTo>
                    <a:pt x="131" y="85"/>
                  </a:lnTo>
                  <a:lnTo>
                    <a:pt x="131" y="85"/>
                  </a:lnTo>
                  <a:lnTo>
                    <a:pt x="133" y="87"/>
                  </a:lnTo>
                  <a:lnTo>
                    <a:pt x="136" y="90"/>
                  </a:lnTo>
                  <a:lnTo>
                    <a:pt x="139" y="91"/>
                  </a:lnTo>
                  <a:lnTo>
                    <a:pt x="142" y="94"/>
                  </a:lnTo>
                  <a:lnTo>
                    <a:pt x="144" y="98"/>
                  </a:lnTo>
                  <a:lnTo>
                    <a:pt x="145" y="101"/>
                  </a:lnTo>
                  <a:lnTo>
                    <a:pt x="145" y="106"/>
                  </a:lnTo>
                  <a:lnTo>
                    <a:pt x="146" y="110"/>
                  </a:lnTo>
                  <a:lnTo>
                    <a:pt x="146" y="110"/>
                  </a:lnTo>
                  <a:lnTo>
                    <a:pt x="146" y="113"/>
                  </a:lnTo>
                  <a:lnTo>
                    <a:pt x="145" y="114"/>
                  </a:lnTo>
                  <a:lnTo>
                    <a:pt x="145" y="116"/>
                  </a:lnTo>
                  <a:lnTo>
                    <a:pt x="146" y="117"/>
                  </a:lnTo>
                  <a:lnTo>
                    <a:pt x="146" y="117"/>
                  </a:lnTo>
                  <a:lnTo>
                    <a:pt x="144" y="117"/>
                  </a:lnTo>
                  <a:lnTo>
                    <a:pt x="141" y="117"/>
                  </a:lnTo>
                  <a:lnTo>
                    <a:pt x="139" y="119"/>
                  </a:lnTo>
                  <a:lnTo>
                    <a:pt x="138" y="119"/>
                  </a:lnTo>
                  <a:lnTo>
                    <a:pt x="136" y="120"/>
                  </a:lnTo>
                  <a:lnTo>
                    <a:pt x="135" y="120"/>
                  </a:lnTo>
                  <a:lnTo>
                    <a:pt x="135" y="122"/>
                  </a:lnTo>
                  <a:lnTo>
                    <a:pt x="133" y="125"/>
                  </a:lnTo>
                  <a:lnTo>
                    <a:pt x="133" y="125"/>
                  </a:lnTo>
                  <a:lnTo>
                    <a:pt x="135" y="126"/>
                  </a:lnTo>
                  <a:lnTo>
                    <a:pt x="135" y="127"/>
                  </a:lnTo>
                  <a:lnTo>
                    <a:pt x="136" y="130"/>
                  </a:lnTo>
                  <a:lnTo>
                    <a:pt x="139" y="132"/>
                  </a:lnTo>
                  <a:lnTo>
                    <a:pt x="141" y="133"/>
                  </a:lnTo>
                  <a:lnTo>
                    <a:pt x="142" y="136"/>
                  </a:lnTo>
                  <a:lnTo>
                    <a:pt x="142" y="139"/>
                  </a:lnTo>
                  <a:lnTo>
                    <a:pt x="144" y="142"/>
                  </a:lnTo>
                  <a:lnTo>
                    <a:pt x="144" y="142"/>
                  </a:lnTo>
                  <a:lnTo>
                    <a:pt x="142" y="149"/>
                  </a:lnTo>
                  <a:lnTo>
                    <a:pt x="141" y="155"/>
                  </a:lnTo>
                  <a:lnTo>
                    <a:pt x="138" y="161"/>
                  </a:lnTo>
                  <a:lnTo>
                    <a:pt x="135" y="167"/>
                  </a:lnTo>
                  <a:lnTo>
                    <a:pt x="131" y="173"/>
                  </a:lnTo>
                  <a:lnTo>
                    <a:pt x="125" y="175"/>
                  </a:lnTo>
                  <a:lnTo>
                    <a:pt x="119" y="177"/>
                  </a:lnTo>
                  <a:lnTo>
                    <a:pt x="112" y="178"/>
                  </a:lnTo>
                  <a:lnTo>
                    <a:pt x="112" y="178"/>
                  </a:lnTo>
                  <a:lnTo>
                    <a:pt x="109" y="178"/>
                  </a:lnTo>
                  <a:lnTo>
                    <a:pt x="107" y="178"/>
                  </a:lnTo>
                  <a:lnTo>
                    <a:pt x="106" y="178"/>
                  </a:lnTo>
                  <a:lnTo>
                    <a:pt x="103" y="177"/>
                  </a:lnTo>
                  <a:lnTo>
                    <a:pt x="101" y="177"/>
                  </a:lnTo>
                  <a:lnTo>
                    <a:pt x="100" y="175"/>
                  </a:lnTo>
                  <a:lnTo>
                    <a:pt x="100" y="175"/>
                  </a:lnTo>
                  <a:lnTo>
                    <a:pt x="99" y="174"/>
                  </a:lnTo>
                  <a:lnTo>
                    <a:pt x="99" y="174"/>
                  </a:lnTo>
                  <a:lnTo>
                    <a:pt x="99" y="177"/>
                  </a:lnTo>
                  <a:lnTo>
                    <a:pt x="100" y="178"/>
                  </a:lnTo>
                  <a:lnTo>
                    <a:pt x="101" y="181"/>
                  </a:lnTo>
                  <a:lnTo>
                    <a:pt x="103" y="183"/>
                  </a:lnTo>
                  <a:lnTo>
                    <a:pt x="104" y="184"/>
                  </a:lnTo>
                  <a:lnTo>
                    <a:pt x="106" y="186"/>
                  </a:lnTo>
                  <a:lnTo>
                    <a:pt x="107" y="188"/>
                  </a:lnTo>
                  <a:lnTo>
                    <a:pt x="107" y="190"/>
                  </a:lnTo>
                  <a:lnTo>
                    <a:pt x="107" y="190"/>
                  </a:lnTo>
                  <a:lnTo>
                    <a:pt x="107" y="193"/>
                  </a:lnTo>
                  <a:lnTo>
                    <a:pt x="106" y="196"/>
                  </a:lnTo>
                  <a:lnTo>
                    <a:pt x="104" y="199"/>
                  </a:lnTo>
                  <a:lnTo>
                    <a:pt x="101" y="202"/>
                  </a:lnTo>
                  <a:lnTo>
                    <a:pt x="99" y="203"/>
                  </a:lnTo>
                  <a:lnTo>
                    <a:pt x="96" y="206"/>
                  </a:lnTo>
                  <a:lnTo>
                    <a:pt x="93" y="206"/>
                  </a:lnTo>
                  <a:lnTo>
                    <a:pt x="90" y="207"/>
                  </a:lnTo>
                  <a:lnTo>
                    <a:pt x="90" y="207"/>
                  </a:lnTo>
                  <a:lnTo>
                    <a:pt x="87" y="207"/>
                  </a:lnTo>
                  <a:lnTo>
                    <a:pt x="85" y="206"/>
                  </a:lnTo>
                  <a:lnTo>
                    <a:pt x="84" y="206"/>
                  </a:lnTo>
                  <a:lnTo>
                    <a:pt x="83" y="204"/>
                  </a:lnTo>
                  <a:lnTo>
                    <a:pt x="81" y="204"/>
                  </a:lnTo>
                  <a:lnTo>
                    <a:pt x="80" y="203"/>
                  </a:lnTo>
                  <a:lnTo>
                    <a:pt x="78" y="202"/>
                  </a:lnTo>
                  <a:lnTo>
                    <a:pt x="78" y="202"/>
                  </a:lnTo>
                  <a:lnTo>
                    <a:pt x="78" y="202"/>
                  </a:lnTo>
                  <a:lnTo>
                    <a:pt x="75" y="199"/>
                  </a:lnTo>
                  <a:lnTo>
                    <a:pt x="75" y="196"/>
                  </a:lnTo>
                  <a:lnTo>
                    <a:pt x="74" y="194"/>
                  </a:lnTo>
                  <a:lnTo>
                    <a:pt x="74" y="191"/>
                  </a:lnTo>
                  <a:lnTo>
                    <a:pt x="74" y="188"/>
                  </a:lnTo>
                  <a:lnTo>
                    <a:pt x="72" y="186"/>
                  </a:lnTo>
                  <a:lnTo>
                    <a:pt x="72" y="183"/>
                  </a:lnTo>
                  <a:lnTo>
                    <a:pt x="71" y="180"/>
                  </a:lnTo>
                  <a:lnTo>
                    <a:pt x="71" y="180"/>
                  </a:lnTo>
                  <a:lnTo>
                    <a:pt x="68" y="175"/>
                  </a:lnTo>
                  <a:lnTo>
                    <a:pt x="64" y="173"/>
                  </a:lnTo>
                  <a:lnTo>
                    <a:pt x="61" y="168"/>
                  </a:lnTo>
                  <a:lnTo>
                    <a:pt x="58" y="165"/>
                  </a:lnTo>
                  <a:lnTo>
                    <a:pt x="55" y="162"/>
                  </a:lnTo>
                  <a:lnTo>
                    <a:pt x="52" y="159"/>
                  </a:lnTo>
                  <a:lnTo>
                    <a:pt x="49" y="157"/>
                  </a:lnTo>
                  <a:lnTo>
                    <a:pt x="48" y="152"/>
                  </a:lnTo>
                  <a:lnTo>
                    <a:pt x="48" y="152"/>
                  </a:lnTo>
                  <a:lnTo>
                    <a:pt x="46" y="149"/>
                  </a:lnTo>
                  <a:lnTo>
                    <a:pt x="45" y="146"/>
                  </a:lnTo>
                  <a:lnTo>
                    <a:pt x="45" y="143"/>
                  </a:lnTo>
                  <a:lnTo>
                    <a:pt x="43" y="139"/>
                  </a:lnTo>
                  <a:lnTo>
                    <a:pt x="42" y="135"/>
                  </a:lnTo>
                  <a:lnTo>
                    <a:pt x="40" y="132"/>
                  </a:lnTo>
                  <a:lnTo>
                    <a:pt x="39" y="129"/>
                  </a:lnTo>
                  <a:lnTo>
                    <a:pt x="37" y="127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3924360" y="2360520"/>
              <a:ext cx="193680" cy="176400"/>
            </a:xfrm>
            <a:custGeom>
              <a:avLst/>
              <a:gdLst/>
              <a:ahLst/>
              <a:rect l="l" t="t" r="r" b="b"/>
              <a:pathLst>
                <a:path w="122" h="111">
                  <a:moveTo>
                    <a:pt x="48" y="96"/>
                  </a:moveTo>
                  <a:lnTo>
                    <a:pt x="46" y="96"/>
                  </a:lnTo>
                  <a:lnTo>
                    <a:pt x="43" y="95"/>
                  </a:lnTo>
                  <a:lnTo>
                    <a:pt x="42" y="92"/>
                  </a:lnTo>
                  <a:lnTo>
                    <a:pt x="41" y="90"/>
                  </a:lnTo>
                  <a:lnTo>
                    <a:pt x="39" y="87"/>
                  </a:lnTo>
                  <a:lnTo>
                    <a:pt x="38" y="86"/>
                  </a:lnTo>
                  <a:lnTo>
                    <a:pt x="36" y="83"/>
                  </a:lnTo>
                  <a:lnTo>
                    <a:pt x="36" y="82"/>
                  </a:lnTo>
                  <a:lnTo>
                    <a:pt x="35" y="83"/>
                  </a:lnTo>
                  <a:lnTo>
                    <a:pt x="33" y="85"/>
                  </a:lnTo>
                  <a:lnTo>
                    <a:pt x="32" y="85"/>
                  </a:lnTo>
                  <a:lnTo>
                    <a:pt x="32" y="85"/>
                  </a:lnTo>
                  <a:lnTo>
                    <a:pt x="30" y="86"/>
                  </a:lnTo>
                  <a:lnTo>
                    <a:pt x="29" y="86"/>
                  </a:lnTo>
                  <a:lnTo>
                    <a:pt x="27" y="86"/>
                  </a:lnTo>
                  <a:lnTo>
                    <a:pt x="26" y="86"/>
                  </a:lnTo>
                  <a:lnTo>
                    <a:pt x="25" y="86"/>
                  </a:lnTo>
                  <a:lnTo>
                    <a:pt x="23" y="86"/>
                  </a:lnTo>
                  <a:lnTo>
                    <a:pt x="22" y="85"/>
                  </a:lnTo>
                  <a:lnTo>
                    <a:pt x="20" y="83"/>
                  </a:lnTo>
                  <a:lnTo>
                    <a:pt x="20" y="80"/>
                  </a:lnTo>
                  <a:lnTo>
                    <a:pt x="19" y="79"/>
                  </a:lnTo>
                  <a:lnTo>
                    <a:pt x="17" y="77"/>
                  </a:lnTo>
                  <a:lnTo>
                    <a:pt x="16" y="76"/>
                  </a:lnTo>
                  <a:lnTo>
                    <a:pt x="14" y="77"/>
                  </a:lnTo>
                  <a:lnTo>
                    <a:pt x="13" y="80"/>
                  </a:lnTo>
                  <a:lnTo>
                    <a:pt x="11" y="80"/>
                  </a:lnTo>
                  <a:lnTo>
                    <a:pt x="10" y="82"/>
                  </a:lnTo>
                  <a:lnTo>
                    <a:pt x="7" y="80"/>
                  </a:lnTo>
                  <a:lnTo>
                    <a:pt x="6" y="80"/>
                  </a:lnTo>
                  <a:lnTo>
                    <a:pt x="3" y="77"/>
                  </a:lnTo>
                  <a:lnTo>
                    <a:pt x="1" y="76"/>
                  </a:lnTo>
                  <a:lnTo>
                    <a:pt x="1" y="73"/>
                  </a:lnTo>
                  <a:lnTo>
                    <a:pt x="0" y="70"/>
                  </a:lnTo>
                  <a:lnTo>
                    <a:pt x="0" y="67"/>
                  </a:lnTo>
                  <a:lnTo>
                    <a:pt x="0" y="64"/>
                  </a:lnTo>
                  <a:lnTo>
                    <a:pt x="1" y="63"/>
                  </a:lnTo>
                  <a:lnTo>
                    <a:pt x="4" y="60"/>
                  </a:lnTo>
                  <a:lnTo>
                    <a:pt x="9" y="57"/>
                  </a:lnTo>
                  <a:lnTo>
                    <a:pt x="13" y="53"/>
                  </a:lnTo>
                  <a:lnTo>
                    <a:pt x="19" y="48"/>
                  </a:lnTo>
                  <a:lnTo>
                    <a:pt x="23" y="45"/>
                  </a:lnTo>
                  <a:lnTo>
                    <a:pt x="27" y="44"/>
                  </a:lnTo>
                  <a:lnTo>
                    <a:pt x="29" y="42"/>
                  </a:lnTo>
                  <a:lnTo>
                    <a:pt x="29" y="39"/>
                  </a:lnTo>
                  <a:lnTo>
                    <a:pt x="29" y="38"/>
                  </a:lnTo>
                  <a:lnTo>
                    <a:pt x="27" y="37"/>
                  </a:lnTo>
                  <a:lnTo>
                    <a:pt x="27" y="35"/>
                  </a:lnTo>
                  <a:lnTo>
                    <a:pt x="27" y="34"/>
                  </a:lnTo>
                  <a:lnTo>
                    <a:pt x="27" y="34"/>
                  </a:lnTo>
                  <a:lnTo>
                    <a:pt x="26" y="32"/>
                  </a:lnTo>
                  <a:lnTo>
                    <a:pt x="26" y="29"/>
                  </a:lnTo>
                  <a:lnTo>
                    <a:pt x="29" y="31"/>
                  </a:lnTo>
                  <a:lnTo>
                    <a:pt x="30" y="32"/>
                  </a:lnTo>
                  <a:lnTo>
                    <a:pt x="32" y="32"/>
                  </a:lnTo>
                  <a:lnTo>
                    <a:pt x="33" y="34"/>
                  </a:lnTo>
                  <a:lnTo>
                    <a:pt x="35" y="35"/>
                  </a:lnTo>
                  <a:lnTo>
                    <a:pt x="35" y="35"/>
                  </a:lnTo>
                  <a:lnTo>
                    <a:pt x="36" y="37"/>
                  </a:lnTo>
                  <a:lnTo>
                    <a:pt x="38" y="38"/>
                  </a:lnTo>
                  <a:lnTo>
                    <a:pt x="39" y="34"/>
                  </a:lnTo>
                  <a:lnTo>
                    <a:pt x="38" y="31"/>
                  </a:lnTo>
                  <a:lnTo>
                    <a:pt x="38" y="28"/>
                  </a:lnTo>
                  <a:lnTo>
                    <a:pt x="35" y="25"/>
                  </a:lnTo>
                  <a:lnTo>
                    <a:pt x="33" y="22"/>
                  </a:lnTo>
                  <a:lnTo>
                    <a:pt x="32" y="19"/>
                  </a:lnTo>
                  <a:lnTo>
                    <a:pt x="30" y="16"/>
                  </a:lnTo>
                  <a:lnTo>
                    <a:pt x="30" y="13"/>
                  </a:lnTo>
                  <a:lnTo>
                    <a:pt x="30" y="10"/>
                  </a:lnTo>
                  <a:lnTo>
                    <a:pt x="32" y="8"/>
                  </a:lnTo>
                  <a:lnTo>
                    <a:pt x="33" y="6"/>
                  </a:lnTo>
                  <a:lnTo>
                    <a:pt x="35" y="5"/>
                  </a:lnTo>
                  <a:lnTo>
                    <a:pt x="38" y="3"/>
                  </a:lnTo>
                  <a:lnTo>
                    <a:pt x="39" y="2"/>
                  </a:lnTo>
                  <a:lnTo>
                    <a:pt x="42" y="2"/>
                  </a:lnTo>
                  <a:lnTo>
                    <a:pt x="45" y="0"/>
                  </a:lnTo>
                  <a:lnTo>
                    <a:pt x="49" y="2"/>
                  </a:lnTo>
                  <a:lnTo>
                    <a:pt x="52" y="2"/>
                  </a:lnTo>
                  <a:lnTo>
                    <a:pt x="54" y="3"/>
                  </a:lnTo>
                  <a:lnTo>
                    <a:pt x="55" y="6"/>
                  </a:lnTo>
                  <a:lnTo>
                    <a:pt x="57" y="8"/>
                  </a:lnTo>
                  <a:lnTo>
                    <a:pt x="58" y="10"/>
                  </a:lnTo>
                  <a:lnTo>
                    <a:pt x="59" y="12"/>
                  </a:lnTo>
                  <a:lnTo>
                    <a:pt x="59" y="13"/>
                  </a:lnTo>
                  <a:lnTo>
                    <a:pt x="64" y="18"/>
                  </a:lnTo>
                  <a:lnTo>
                    <a:pt x="70" y="21"/>
                  </a:lnTo>
                  <a:lnTo>
                    <a:pt x="74" y="22"/>
                  </a:lnTo>
                  <a:lnTo>
                    <a:pt x="78" y="25"/>
                  </a:lnTo>
                  <a:lnTo>
                    <a:pt x="83" y="26"/>
                  </a:lnTo>
                  <a:lnTo>
                    <a:pt x="87" y="29"/>
                  </a:lnTo>
                  <a:lnTo>
                    <a:pt x="91" y="32"/>
                  </a:lnTo>
                  <a:lnTo>
                    <a:pt x="94" y="38"/>
                  </a:lnTo>
                  <a:lnTo>
                    <a:pt x="97" y="42"/>
                  </a:lnTo>
                  <a:lnTo>
                    <a:pt x="99" y="47"/>
                  </a:lnTo>
                  <a:lnTo>
                    <a:pt x="100" y="51"/>
                  </a:lnTo>
                  <a:lnTo>
                    <a:pt x="102" y="54"/>
                  </a:lnTo>
                  <a:lnTo>
                    <a:pt x="102" y="58"/>
                  </a:lnTo>
                  <a:lnTo>
                    <a:pt x="103" y="61"/>
                  </a:lnTo>
                  <a:lnTo>
                    <a:pt x="103" y="66"/>
                  </a:lnTo>
                  <a:lnTo>
                    <a:pt x="104" y="69"/>
                  </a:lnTo>
                  <a:lnTo>
                    <a:pt x="106" y="71"/>
                  </a:lnTo>
                  <a:lnTo>
                    <a:pt x="109" y="71"/>
                  </a:lnTo>
                  <a:lnTo>
                    <a:pt x="110" y="73"/>
                  </a:lnTo>
                  <a:lnTo>
                    <a:pt x="113" y="73"/>
                  </a:lnTo>
                  <a:lnTo>
                    <a:pt x="116" y="73"/>
                  </a:lnTo>
                  <a:lnTo>
                    <a:pt x="119" y="74"/>
                  </a:lnTo>
                  <a:lnTo>
                    <a:pt x="120" y="77"/>
                  </a:lnTo>
                  <a:lnTo>
                    <a:pt x="122" y="82"/>
                  </a:lnTo>
                  <a:lnTo>
                    <a:pt x="120" y="82"/>
                  </a:lnTo>
                  <a:lnTo>
                    <a:pt x="119" y="82"/>
                  </a:lnTo>
                  <a:lnTo>
                    <a:pt x="118" y="83"/>
                  </a:lnTo>
                  <a:lnTo>
                    <a:pt x="116" y="83"/>
                  </a:lnTo>
                  <a:lnTo>
                    <a:pt x="115" y="85"/>
                  </a:lnTo>
                  <a:lnTo>
                    <a:pt x="113" y="85"/>
                  </a:lnTo>
                  <a:lnTo>
                    <a:pt x="112" y="85"/>
                  </a:lnTo>
                  <a:lnTo>
                    <a:pt x="109" y="85"/>
                  </a:lnTo>
                  <a:lnTo>
                    <a:pt x="109" y="90"/>
                  </a:lnTo>
                  <a:lnTo>
                    <a:pt x="106" y="95"/>
                  </a:lnTo>
                  <a:lnTo>
                    <a:pt x="104" y="99"/>
                  </a:lnTo>
                  <a:lnTo>
                    <a:pt x="102" y="103"/>
                  </a:lnTo>
                  <a:lnTo>
                    <a:pt x="99" y="106"/>
                  </a:lnTo>
                  <a:lnTo>
                    <a:pt x="96" y="108"/>
                  </a:lnTo>
                  <a:lnTo>
                    <a:pt x="91" y="111"/>
                  </a:lnTo>
                  <a:lnTo>
                    <a:pt x="87" y="111"/>
                  </a:lnTo>
                  <a:lnTo>
                    <a:pt x="81" y="111"/>
                  </a:lnTo>
                  <a:lnTo>
                    <a:pt x="77" y="108"/>
                  </a:lnTo>
                  <a:lnTo>
                    <a:pt x="71" y="106"/>
                  </a:lnTo>
                  <a:lnTo>
                    <a:pt x="67" y="103"/>
                  </a:lnTo>
                  <a:lnTo>
                    <a:pt x="62" y="101"/>
                  </a:lnTo>
                  <a:lnTo>
                    <a:pt x="58" y="98"/>
                  </a:lnTo>
                  <a:lnTo>
                    <a:pt x="54" y="96"/>
                  </a:lnTo>
                  <a:lnTo>
                    <a:pt x="48" y="96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3924360" y="2360520"/>
              <a:ext cx="193680" cy="176400"/>
            </a:xfrm>
            <a:custGeom>
              <a:avLst/>
              <a:gdLst/>
              <a:ahLst/>
              <a:rect l="l" t="t" r="r" b="b"/>
              <a:pathLst>
                <a:path w="122" h="111">
                  <a:moveTo>
                    <a:pt x="48" y="96"/>
                  </a:moveTo>
                  <a:lnTo>
                    <a:pt x="48" y="96"/>
                  </a:lnTo>
                  <a:lnTo>
                    <a:pt x="46" y="96"/>
                  </a:lnTo>
                  <a:lnTo>
                    <a:pt x="43" y="95"/>
                  </a:lnTo>
                  <a:lnTo>
                    <a:pt x="42" y="92"/>
                  </a:lnTo>
                  <a:lnTo>
                    <a:pt x="41" y="90"/>
                  </a:lnTo>
                  <a:lnTo>
                    <a:pt x="39" y="87"/>
                  </a:lnTo>
                  <a:lnTo>
                    <a:pt x="38" y="86"/>
                  </a:lnTo>
                  <a:lnTo>
                    <a:pt x="36" y="83"/>
                  </a:lnTo>
                  <a:lnTo>
                    <a:pt x="36" y="82"/>
                  </a:lnTo>
                  <a:lnTo>
                    <a:pt x="36" y="82"/>
                  </a:lnTo>
                  <a:lnTo>
                    <a:pt x="35" y="83"/>
                  </a:lnTo>
                  <a:lnTo>
                    <a:pt x="33" y="85"/>
                  </a:lnTo>
                  <a:lnTo>
                    <a:pt x="32" y="85"/>
                  </a:lnTo>
                  <a:lnTo>
                    <a:pt x="32" y="85"/>
                  </a:lnTo>
                  <a:lnTo>
                    <a:pt x="30" y="86"/>
                  </a:lnTo>
                  <a:lnTo>
                    <a:pt x="29" y="86"/>
                  </a:lnTo>
                  <a:lnTo>
                    <a:pt x="27" y="86"/>
                  </a:lnTo>
                  <a:lnTo>
                    <a:pt x="26" y="86"/>
                  </a:lnTo>
                  <a:lnTo>
                    <a:pt x="26" y="86"/>
                  </a:lnTo>
                  <a:lnTo>
                    <a:pt x="25" y="86"/>
                  </a:lnTo>
                  <a:lnTo>
                    <a:pt x="23" y="86"/>
                  </a:lnTo>
                  <a:lnTo>
                    <a:pt x="22" y="85"/>
                  </a:lnTo>
                  <a:lnTo>
                    <a:pt x="20" y="83"/>
                  </a:lnTo>
                  <a:lnTo>
                    <a:pt x="20" y="80"/>
                  </a:lnTo>
                  <a:lnTo>
                    <a:pt x="19" y="79"/>
                  </a:lnTo>
                  <a:lnTo>
                    <a:pt x="17" y="77"/>
                  </a:lnTo>
                  <a:lnTo>
                    <a:pt x="16" y="76"/>
                  </a:lnTo>
                  <a:lnTo>
                    <a:pt x="16" y="76"/>
                  </a:lnTo>
                  <a:lnTo>
                    <a:pt x="14" y="77"/>
                  </a:lnTo>
                  <a:lnTo>
                    <a:pt x="13" y="80"/>
                  </a:lnTo>
                  <a:lnTo>
                    <a:pt x="11" y="80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7" y="80"/>
                  </a:lnTo>
                  <a:lnTo>
                    <a:pt x="6" y="80"/>
                  </a:lnTo>
                  <a:lnTo>
                    <a:pt x="3" y="77"/>
                  </a:lnTo>
                  <a:lnTo>
                    <a:pt x="1" y="76"/>
                  </a:lnTo>
                  <a:lnTo>
                    <a:pt x="1" y="73"/>
                  </a:lnTo>
                  <a:lnTo>
                    <a:pt x="0" y="70"/>
                  </a:lnTo>
                  <a:lnTo>
                    <a:pt x="0" y="67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1" y="63"/>
                  </a:lnTo>
                  <a:lnTo>
                    <a:pt x="4" y="60"/>
                  </a:lnTo>
                  <a:lnTo>
                    <a:pt x="9" y="57"/>
                  </a:lnTo>
                  <a:lnTo>
                    <a:pt x="13" y="53"/>
                  </a:lnTo>
                  <a:lnTo>
                    <a:pt x="19" y="48"/>
                  </a:lnTo>
                  <a:lnTo>
                    <a:pt x="23" y="45"/>
                  </a:lnTo>
                  <a:lnTo>
                    <a:pt x="27" y="44"/>
                  </a:lnTo>
                  <a:lnTo>
                    <a:pt x="29" y="42"/>
                  </a:lnTo>
                  <a:lnTo>
                    <a:pt x="29" y="42"/>
                  </a:lnTo>
                  <a:lnTo>
                    <a:pt x="29" y="39"/>
                  </a:lnTo>
                  <a:lnTo>
                    <a:pt x="29" y="38"/>
                  </a:lnTo>
                  <a:lnTo>
                    <a:pt x="27" y="37"/>
                  </a:lnTo>
                  <a:lnTo>
                    <a:pt x="27" y="35"/>
                  </a:lnTo>
                  <a:lnTo>
                    <a:pt x="27" y="34"/>
                  </a:lnTo>
                  <a:lnTo>
                    <a:pt x="27" y="34"/>
                  </a:lnTo>
                  <a:lnTo>
                    <a:pt x="26" y="32"/>
                  </a:lnTo>
                  <a:lnTo>
                    <a:pt x="26" y="29"/>
                  </a:lnTo>
                  <a:lnTo>
                    <a:pt x="26" y="29"/>
                  </a:lnTo>
                  <a:lnTo>
                    <a:pt x="29" y="31"/>
                  </a:lnTo>
                  <a:lnTo>
                    <a:pt x="30" y="32"/>
                  </a:lnTo>
                  <a:lnTo>
                    <a:pt x="32" y="32"/>
                  </a:lnTo>
                  <a:lnTo>
                    <a:pt x="33" y="34"/>
                  </a:lnTo>
                  <a:lnTo>
                    <a:pt x="35" y="35"/>
                  </a:lnTo>
                  <a:lnTo>
                    <a:pt x="35" y="35"/>
                  </a:lnTo>
                  <a:lnTo>
                    <a:pt x="36" y="37"/>
                  </a:lnTo>
                  <a:lnTo>
                    <a:pt x="38" y="38"/>
                  </a:lnTo>
                  <a:lnTo>
                    <a:pt x="38" y="38"/>
                  </a:lnTo>
                  <a:lnTo>
                    <a:pt x="39" y="34"/>
                  </a:lnTo>
                  <a:lnTo>
                    <a:pt x="38" y="31"/>
                  </a:lnTo>
                  <a:lnTo>
                    <a:pt x="38" y="28"/>
                  </a:lnTo>
                  <a:lnTo>
                    <a:pt x="35" y="25"/>
                  </a:lnTo>
                  <a:lnTo>
                    <a:pt x="33" y="22"/>
                  </a:lnTo>
                  <a:lnTo>
                    <a:pt x="32" y="19"/>
                  </a:lnTo>
                  <a:lnTo>
                    <a:pt x="30" y="16"/>
                  </a:lnTo>
                  <a:lnTo>
                    <a:pt x="30" y="13"/>
                  </a:lnTo>
                  <a:lnTo>
                    <a:pt x="30" y="13"/>
                  </a:lnTo>
                  <a:lnTo>
                    <a:pt x="30" y="10"/>
                  </a:lnTo>
                  <a:lnTo>
                    <a:pt x="32" y="8"/>
                  </a:lnTo>
                  <a:lnTo>
                    <a:pt x="33" y="6"/>
                  </a:lnTo>
                  <a:lnTo>
                    <a:pt x="35" y="5"/>
                  </a:lnTo>
                  <a:lnTo>
                    <a:pt x="38" y="3"/>
                  </a:lnTo>
                  <a:lnTo>
                    <a:pt x="39" y="2"/>
                  </a:lnTo>
                  <a:lnTo>
                    <a:pt x="42" y="2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9" y="2"/>
                  </a:lnTo>
                  <a:lnTo>
                    <a:pt x="52" y="2"/>
                  </a:lnTo>
                  <a:lnTo>
                    <a:pt x="54" y="3"/>
                  </a:lnTo>
                  <a:lnTo>
                    <a:pt x="55" y="6"/>
                  </a:lnTo>
                  <a:lnTo>
                    <a:pt x="57" y="8"/>
                  </a:lnTo>
                  <a:lnTo>
                    <a:pt x="58" y="10"/>
                  </a:lnTo>
                  <a:lnTo>
                    <a:pt x="59" y="12"/>
                  </a:lnTo>
                  <a:lnTo>
                    <a:pt x="59" y="13"/>
                  </a:lnTo>
                  <a:lnTo>
                    <a:pt x="59" y="13"/>
                  </a:lnTo>
                  <a:lnTo>
                    <a:pt x="64" y="18"/>
                  </a:lnTo>
                  <a:lnTo>
                    <a:pt x="70" y="21"/>
                  </a:lnTo>
                  <a:lnTo>
                    <a:pt x="74" y="22"/>
                  </a:lnTo>
                  <a:lnTo>
                    <a:pt x="78" y="25"/>
                  </a:lnTo>
                  <a:lnTo>
                    <a:pt x="83" y="26"/>
                  </a:lnTo>
                  <a:lnTo>
                    <a:pt x="87" y="29"/>
                  </a:lnTo>
                  <a:lnTo>
                    <a:pt x="91" y="32"/>
                  </a:lnTo>
                  <a:lnTo>
                    <a:pt x="94" y="38"/>
                  </a:lnTo>
                  <a:lnTo>
                    <a:pt x="94" y="38"/>
                  </a:lnTo>
                  <a:lnTo>
                    <a:pt x="97" y="42"/>
                  </a:lnTo>
                  <a:lnTo>
                    <a:pt x="99" y="47"/>
                  </a:lnTo>
                  <a:lnTo>
                    <a:pt x="100" y="51"/>
                  </a:lnTo>
                  <a:lnTo>
                    <a:pt x="102" y="54"/>
                  </a:lnTo>
                  <a:lnTo>
                    <a:pt x="102" y="58"/>
                  </a:lnTo>
                  <a:lnTo>
                    <a:pt x="103" y="61"/>
                  </a:lnTo>
                  <a:lnTo>
                    <a:pt x="103" y="66"/>
                  </a:lnTo>
                  <a:lnTo>
                    <a:pt x="104" y="69"/>
                  </a:lnTo>
                  <a:lnTo>
                    <a:pt x="104" y="69"/>
                  </a:lnTo>
                  <a:lnTo>
                    <a:pt x="106" y="71"/>
                  </a:lnTo>
                  <a:lnTo>
                    <a:pt x="109" y="71"/>
                  </a:lnTo>
                  <a:lnTo>
                    <a:pt x="110" y="73"/>
                  </a:lnTo>
                  <a:lnTo>
                    <a:pt x="113" y="73"/>
                  </a:lnTo>
                  <a:lnTo>
                    <a:pt x="116" y="73"/>
                  </a:lnTo>
                  <a:lnTo>
                    <a:pt x="119" y="74"/>
                  </a:lnTo>
                  <a:lnTo>
                    <a:pt x="120" y="77"/>
                  </a:lnTo>
                  <a:lnTo>
                    <a:pt x="122" y="82"/>
                  </a:lnTo>
                  <a:lnTo>
                    <a:pt x="122" y="82"/>
                  </a:lnTo>
                  <a:lnTo>
                    <a:pt x="120" y="82"/>
                  </a:lnTo>
                  <a:lnTo>
                    <a:pt x="119" y="82"/>
                  </a:lnTo>
                  <a:lnTo>
                    <a:pt x="118" y="83"/>
                  </a:lnTo>
                  <a:lnTo>
                    <a:pt x="116" y="83"/>
                  </a:lnTo>
                  <a:lnTo>
                    <a:pt x="115" y="85"/>
                  </a:lnTo>
                  <a:lnTo>
                    <a:pt x="113" y="85"/>
                  </a:lnTo>
                  <a:lnTo>
                    <a:pt x="112" y="85"/>
                  </a:lnTo>
                  <a:lnTo>
                    <a:pt x="109" y="85"/>
                  </a:lnTo>
                  <a:lnTo>
                    <a:pt x="109" y="85"/>
                  </a:lnTo>
                  <a:lnTo>
                    <a:pt x="109" y="90"/>
                  </a:lnTo>
                  <a:lnTo>
                    <a:pt x="106" y="95"/>
                  </a:lnTo>
                  <a:lnTo>
                    <a:pt x="104" y="99"/>
                  </a:lnTo>
                  <a:lnTo>
                    <a:pt x="102" y="103"/>
                  </a:lnTo>
                  <a:lnTo>
                    <a:pt x="99" y="106"/>
                  </a:lnTo>
                  <a:lnTo>
                    <a:pt x="96" y="108"/>
                  </a:lnTo>
                  <a:lnTo>
                    <a:pt x="91" y="111"/>
                  </a:lnTo>
                  <a:lnTo>
                    <a:pt x="87" y="111"/>
                  </a:lnTo>
                  <a:lnTo>
                    <a:pt x="87" y="111"/>
                  </a:lnTo>
                  <a:lnTo>
                    <a:pt x="81" y="111"/>
                  </a:lnTo>
                  <a:lnTo>
                    <a:pt x="77" y="108"/>
                  </a:lnTo>
                  <a:lnTo>
                    <a:pt x="71" y="106"/>
                  </a:lnTo>
                  <a:lnTo>
                    <a:pt x="67" y="103"/>
                  </a:lnTo>
                  <a:lnTo>
                    <a:pt x="62" y="101"/>
                  </a:lnTo>
                  <a:lnTo>
                    <a:pt x="58" y="98"/>
                  </a:lnTo>
                  <a:lnTo>
                    <a:pt x="54" y="96"/>
                  </a:lnTo>
                  <a:lnTo>
                    <a:pt x="48" y="96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3156120" y="1854360"/>
              <a:ext cx="718920" cy="642600"/>
            </a:xfrm>
            <a:custGeom>
              <a:avLst/>
              <a:gdLst/>
              <a:ahLst/>
              <a:rect l="l" t="t" r="r" b="b"/>
              <a:pathLst>
                <a:path w="453" h="405">
                  <a:moveTo>
                    <a:pt x="26" y="234"/>
                  </a:moveTo>
                  <a:lnTo>
                    <a:pt x="86" y="234"/>
                  </a:lnTo>
                  <a:lnTo>
                    <a:pt x="87" y="236"/>
                  </a:lnTo>
                  <a:lnTo>
                    <a:pt x="90" y="239"/>
                  </a:lnTo>
                  <a:lnTo>
                    <a:pt x="93" y="242"/>
                  </a:lnTo>
                  <a:lnTo>
                    <a:pt x="97" y="245"/>
                  </a:lnTo>
                  <a:lnTo>
                    <a:pt x="102" y="247"/>
                  </a:lnTo>
                  <a:lnTo>
                    <a:pt x="107" y="248"/>
                  </a:lnTo>
                  <a:lnTo>
                    <a:pt x="112" y="248"/>
                  </a:lnTo>
                  <a:lnTo>
                    <a:pt x="118" y="250"/>
                  </a:lnTo>
                  <a:lnTo>
                    <a:pt x="123" y="251"/>
                  </a:lnTo>
                  <a:lnTo>
                    <a:pt x="129" y="251"/>
                  </a:lnTo>
                  <a:lnTo>
                    <a:pt x="135" y="251"/>
                  </a:lnTo>
                  <a:lnTo>
                    <a:pt x="139" y="252"/>
                  </a:lnTo>
                  <a:lnTo>
                    <a:pt x="145" y="252"/>
                  </a:lnTo>
                  <a:lnTo>
                    <a:pt x="150" y="254"/>
                  </a:lnTo>
                  <a:lnTo>
                    <a:pt x="154" y="254"/>
                  </a:lnTo>
                  <a:lnTo>
                    <a:pt x="158" y="255"/>
                  </a:lnTo>
                  <a:lnTo>
                    <a:pt x="167" y="255"/>
                  </a:lnTo>
                  <a:lnTo>
                    <a:pt x="163" y="254"/>
                  </a:lnTo>
                  <a:lnTo>
                    <a:pt x="158" y="251"/>
                  </a:lnTo>
                  <a:lnTo>
                    <a:pt x="154" y="248"/>
                  </a:lnTo>
                  <a:lnTo>
                    <a:pt x="151" y="245"/>
                  </a:lnTo>
                  <a:lnTo>
                    <a:pt x="147" y="242"/>
                  </a:lnTo>
                  <a:lnTo>
                    <a:pt x="144" y="239"/>
                  </a:lnTo>
                  <a:lnTo>
                    <a:pt x="141" y="236"/>
                  </a:lnTo>
                  <a:lnTo>
                    <a:pt x="136" y="235"/>
                  </a:lnTo>
                  <a:lnTo>
                    <a:pt x="134" y="232"/>
                  </a:lnTo>
                  <a:lnTo>
                    <a:pt x="131" y="229"/>
                  </a:lnTo>
                  <a:lnTo>
                    <a:pt x="126" y="226"/>
                  </a:lnTo>
                  <a:lnTo>
                    <a:pt x="123" y="223"/>
                  </a:lnTo>
                  <a:lnTo>
                    <a:pt x="119" y="220"/>
                  </a:lnTo>
                  <a:lnTo>
                    <a:pt x="116" y="218"/>
                  </a:lnTo>
                  <a:lnTo>
                    <a:pt x="112" y="216"/>
                  </a:lnTo>
                  <a:lnTo>
                    <a:pt x="107" y="213"/>
                  </a:lnTo>
                  <a:lnTo>
                    <a:pt x="70" y="213"/>
                  </a:lnTo>
                  <a:lnTo>
                    <a:pt x="64" y="212"/>
                  </a:lnTo>
                  <a:lnTo>
                    <a:pt x="58" y="209"/>
                  </a:lnTo>
                  <a:lnTo>
                    <a:pt x="52" y="207"/>
                  </a:lnTo>
                  <a:lnTo>
                    <a:pt x="46" y="206"/>
                  </a:lnTo>
                  <a:lnTo>
                    <a:pt x="41" y="204"/>
                  </a:lnTo>
                  <a:lnTo>
                    <a:pt x="35" y="202"/>
                  </a:lnTo>
                  <a:lnTo>
                    <a:pt x="29" y="200"/>
                  </a:lnTo>
                  <a:lnTo>
                    <a:pt x="23" y="199"/>
                  </a:lnTo>
                  <a:lnTo>
                    <a:pt x="19" y="196"/>
                  </a:lnTo>
                  <a:lnTo>
                    <a:pt x="14" y="193"/>
                  </a:lnTo>
                  <a:lnTo>
                    <a:pt x="10" y="190"/>
                  </a:lnTo>
                  <a:lnTo>
                    <a:pt x="7" y="186"/>
                  </a:lnTo>
                  <a:lnTo>
                    <a:pt x="4" y="181"/>
                  </a:lnTo>
                  <a:lnTo>
                    <a:pt x="1" y="177"/>
                  </a:lnTo>
                  <a:lnTo>
                    <a:pt x="0" y="171"/>
                  </a:lnTo>
                  <a:lnTo>
                    <a:pt x="0" y="165"/>
                  </a:lnTo>
                  <a:lnTo>
                    <a:pt x="0" y="161"/>
                  </a:lnTo>
                  <a:lnTo>
                    <a:pt x="1" y="158"/>
                  </a:lnTo>
                  <a:lnTo>
                    <a:pt x="3" y="157"/>
                  </a:lnTo>
                  <a:lnTo>
                    <a:pt x="6" y="154"/>
                  </a:lnTo>
                  <a:lnTo>
                    <a:pt x="9" y="152"/>
                  </a:lnTo>
                  <a:lnTo>
                    <a:pt x="10" y="151"/>
                  </a:lnTo>
                  <a:lnTo>
                    <a:pt x="13" y="151"/>
                  </a:lnTo>
                  <a:lnTo>
                    <a:pt x="16" y="149"/>
                  </a:lnTo>
                  <a:lnTo>
                    <a:pt x="48" y="149"/>
                  </a:lnTo>
                  <a:lnTo>
                    <a:pt x="52" y="146"/>
                  </a:lnTo>
                  <a:lnTo>
                    <a:pt x="57" y="146"/>
                  </a:lnTo>
                  <a:lnTo>
                    <a:pt x="61" y="145"/>
                  </a:lnTo>
                  <a:lnTo>
                    <a:pt x="67" y="145"/>
                  </a:lnTo>
                  <a:lnTo>
                    <a:pt x="71" y="143"/>
                  </a:lnTo>
                  <a:lnTo>
                    <a:pt x="75" y="143"/>
                  </a:lnTo>
                  <a:lnTo>
                    <a:pt x="80" y="142"/>
                  </a:lnTo>
                  <a:lnTo>
                    <a:pt x="84" y="139"/>
                  </a:lnTo>
                  <a:lnTo>
                    <a:pt x="81" y="136"/>
                  </a:lnTo>
                  <a:lnTo>
                    <a:pt x="78" y="135"/>
                  </a:lnTo>
                  <a:lnTo>
                    <a:pt x="74" y="135"/>
                  </a:lnTo>
                  <a:lnTo>
                    <a:pt x="68" y="135"/>
                  </a:lnTo>
                  <a:lnTo>
                    <a:pt x="64" y="135"/>
                  </a:lnTo>
                  <a:lnTo>
                    <a:pt x="58" y="135"/>
                  </a:lnTo>
                  <a:lnTo>
                    <a:pt x="54" y="136"/>
                  </a:lnTo>
                  <a:lnTo>
                    <a:pt x="48" y="136"/>
                  </a:lnTo>
                  <a:lnTo>
                    <a:pt x="42" y="136"/>
                  </a:lnTo>
                  <a:lnTo>
                    <a:pt x="36" y="136"/>
                  </a:lnTo>
                  <a:lnTo>
                    <a:pt x="30" y="136"/>
                  </a:lnTo>
                  <a:lnTo>
                    <a:pt x="26" y="135"/>
                  </a:lnTo>
                  <a:lnTo>
                    <a:pt x="22" y="135"/>
                  </a:lnTo>
                  <a:lnTo>
                    <a:pt x="17" y="132"/>
                  </a:lnTo>
                  <a:lnTo>
                    <a:pt x="16" y="129"/>
                  </a:lnTo>
                  <a:lnTo>
                    <a:pt x="14" y="125"/>
                  </a:lnTo>
                  <a:lnTo>
                    <a:pt x="14" y="122"/>
                  </a:lnTo>
                  <a:lnTo>
                    <a:pt x="16" y="120"/>
                  </a:lnTo>
                  <a:lnTo>
                    <a:pt x="17" y="119"/>
                  </a:lnTo>
                  <a:lnTo>
                    <a:pt x="19" y="117"/>
                  </a:lnTo>
                  <a:lnTo>
                    <a:pt x="20" y="116"/>
                  </a:lnTo>
                  <a:lnTo>
                    <a:pt x="22" y="116"/>
                  </a:lnTo>
                  <a:lnTo>
                    <a:pt x="23" y="114"/>
                  </a:lnTo>
                  <a:lnTo>
                    <a:pt x="23" y="113"/>
                  </a:lnTo>
                  <a:lnTo>
                    <a:pt x="22" y="111"/>
                  </a:lnTo>
                  <a:lnTo>
                    <a:pt x="19" y="111"/>
                  </a:lnTo>
                  <a:lnTo>
                    <a:pt x="17" y="110"/>
                  </a:lnTo>
                  <a:lnTo>
                    <a:pt x="16" y="109"/>
                  </a:lnTo>
                  <a:lnTo>
                    <a:pt x="14" y="109"/>
                  </a:lnTo>
                  <a:lnTo>
                    <a:pt x="14" y="106"/>
                  </a:lnTo>
                  <a:lnTo>
                    <a:pt x="13" y="104"/>
                  </a:lnTo>
                  <a:lnTo>
                    <a:pt x="11" y="103"/>
                  </a:lnTo>
                  <a:lnTo>
                    <a:pt x="10" y="104"/>
                  </a:lnTo>
                  <a:lnTo>
                    <a:pt x="9" y="104"/>
                  </a:lnTo>
                  <a:lnTo>
                    <a:pt x="7" y="106"/>
                  </a:lnTo>
                  <a:lnTo>
                    <a:pt x="7" y="106"/>
                  </a:lnTo>
                  <a:lnTo>
                    <a:pt x="6" y="107"/>
                  </a:lnTo>
                  <a:lnTo>
                    <a:pt x="4" y="109"/>
                  </a:lnTo>
                  <a:lnTo>
                    <a:pt x="3" y="109"/>
                  </a:lnTo>
                  <a:lnTo>
                    <a:pt x="1" y="109"/>
                  </a:lnTo>
                  <a:lnTo>
                    <a:pt x="0" y="106"/>
                  </a:lnTo>
                  <a:lnTo>
                    <a:pt x="0" y="103"/>
                  </a:lnTo>
                  <a:lnTo>
                    <a:pt x="1" y="101"/>
                  </a:lnTo>
                  <a:lnTo>
                    <a:pt x="1" y="100"/>
                  </a:lnTo>
                  <a:lnTo>
                    <a:pt x="1" y="96"/>
                  </a:lnTo>
                  <a:lnTo>
                    <a:pt x="4" y="90"/>
                  </a:lnTo>
                  <a:lnTo>
                    <a:pt x="7" y="85"/>
                  </a:lnTo>
                  <a:lnTo>
                    <a:pt x="11" y="80"/>
                  </a:lnTo>
                  <a:lnTo>
                    <a:pt x="16" y="75"/>
                  </a:lnTo>
                  <a:lnTo>
                    <a:pt x="22" y="72"/>
                  </a:lnTo>
                  <a:lnTo>
                    <a:pt x="29" y="69"/>
                  </a:lnTo>
                  <a:lnTo>
                    <a:pt x="35" y="68"/>
                  </a:lnTo>
                  <a:lnTo>
                    <a:pt x="35" y="64"/>
                  </a:lnTo>
                  <a:lnTo>
                    <a:pt x="35" y="61"/>
                  </a:lnTo>
                  <a:lnTo>
                    <a:pt x="35" y="58"/>
                  </a:lnTo>
                  <a:lnTo>
                    <a:pt x="35" y="55"/>
                  </a:lnTo>
                  <a:lnTo>
                    <a:pt x="35" y="53"/>
                  </a:lnTo>
                  <a:lnTo>
                    <a:pt x="35" y="52"/>
                  </a:lnTo>
                  <a:lnTo>
                    <a:pt x="35" y="50"/>
                  </a:lnTo>
                  <a:lnTo>
                    <a:pt x="35" y="48"/>
                  </a:lnTo>
                  <a:lnTo>
                    <a:pt x="36" y="42"/>
                  </a:lnTo>
                  <a:lnTo>
                    <a:pt x="39" y="37"/>
                  </a:lnTo>
                  <a:lnTo>
                    <a:pt x="42" y="33"/>
                  </a:lnTo>
                  <a:lnTo>
                    <a:pt x="46" y="30"/>
                  </a:lnTo>
                  <a:lnTo>
                    <a:pt x="52" y="27"/>
                  </a:lnTo>
                  <a:lnTo>
                    <a:pt x="58" y="24"/>
                  </a:lnTo>
                  <a:lnTo>
                    <a:pt x="64" y="23"/>
                  </a:lnTo>
                  <a:lnTo>
                    <a:pt x="71" y="20"/>
                  </a:lnTo>
                  <a:lnTo>
                    <a:pt x="75" y="19"/>
                  </a:lnTo>
                  <a:lnTo>
                    <a:pt x="78" y="19"/>
                  </a:lnTo>
                  <a:lnTo>
                    <a:pt x="83" y="17"/>
                  </a:lnTo>
                  <a:lnTo>
                    <a:pt x="87" y="16"/>
                  </a:lnTo>
                  <a:lnTo>
                    <a:pt x="90" y="14"/>
                  </a:lnTo>
                  <a:lnTo>
                    <a:pt x="94" y="13"/>
                  </a:lnTo>
                  <a:lnTo>
                    <a:pt x="99" y="11"/>
                  </a:lnTo>
                  <a:lnTo>
                    <a:pt x="103" y="10"/>
                  </a:lnTo>
                  <a:lnTo>
                    <a:pt x="107" y="8"/>
                  </a:lnTo>
                  <a:lnTo>
                    <a:pt x="112" y="7"/>
                  </a:lnTo>
                  <a:lnTo>
                    <a:pt x="116" y="7"/>
                  </a:lnTo>
                  <a:lnTo>
                    <a:pt x="120" y="5"/>
                  </a:lnTo>
                  <a:lnTo>
                    <a:pt x="125" y="4"/>
                  </a:lnTo>
                  <a:lnTo>
                    <a:pt x="129" y="3"/>
                  </a:lnTo>
                  <a:lnTo>
                    <a:pt x="134" y="1"/>
                  </a:lnTo>
                  <a:lnTo>
                    <a:pt x="139" y="0"/>
                  </a:lnTo>
                  <a:lnTo>
                    <a:pt x="142" y="0"/>
                  </a:lnTo>
                  <a:lnTo>
                    <a:pt x="145" y="0"/>
                  </a:lnTo>
                  <a:lnTo>
                    <a:pt x="148" y="3"/>
                  </a:lnTo>
                  <a:lnTo>
                    <a:pt x="150" y="5"/>
                  </a:lnTo>
                  <a:lnTo>
                    <a:pt x="150" y="8"/>
                  </a:lnTo>
                  <a:lnTo>
                    <a:pt x="151" y="13"/>
                  </a:lnTo>
                  <a:lnTo>
                    <a:pt x="151" y="17"/>
                  </a:lnTo>
                  <a:lnTo>
                    <a:pt x="151" y="20"/>
                  </a:lnTo>
                  <a:lnTo>
                    <a:pt x="151" y="27"/>
                  </a:lnTo>
                  <a:lnTo>
                    <a:pt x="150" y="33"/>
                  </a:lnTo>
                  <a:lnTo>
                    <a:pt x="147" y="39"/>
                  </a:lnTo>
                  <a:lnTo>
                    <a:pt x="145" y="43"/>
                  </a:lnTo>
                  <a:lnTo>
                    <a:pt x="142" y="46"/>
                  </a:lnTo>
                  <a:lnTo>
                    <a:pt x="141" y="52"/>
                  </a:lnTo>
                  <a:lnTo>
                    <a:pt x="138" y="56"/>
                  </a:lnTo>
                  <a:lnTo>
                    <a:pt x="138" y="62"/>
                  </a:lnTo>
                  <a:lnTo>
                    <a:pt x="145" y="62"/>
                  </a:lnTo>
                  <a:lnTo>
                    <a:pt x="150" y="59"/>
                  </a:lnTo>
                  <a:lnTo>
                    <a:pt x="152" y="55"/>
                  </a:lnTo>
                  <a:lnTo>
                    <a:pt x="155" y="50"/>
                  </a:lnTo>
                  <a:lnTo>
                    <a:pt x="158" y="46"/>
                  </a:lnTo>
                  <a:lnTo>
                    <a:pt x="161" y="42"/>
                  </a:lnTo>
                  <a:lnTo>
                    <a:pt x="164" y="39"/>
                  </a:lnTo>
                  <a:lnTo>
                    <a:pt x="168" y="37"/>
                  </a:lnTo>
                  <a:lnTo>
                    <a:pt x="173" y="36"/>
                  </a:lnTo>
                  <a:lnTo>
                    <a:pt x="176" y="37"/>
                  </a:lnTo>
                  <a:lnTo>
                    <a:pt x="182" y="40"/>
                  </a:lnTo>
                  <a:lnTo>
                    <a:pt x="187" y="45"/>
                  </a:lnTo>
                  <a:lnTo>
                    <a:pt x="193" y="49"/>
                  </a:lnTo>
                  <a:lnTo>
                    <a:pt x="199" y="55"/>
                  </a:lnTo>
                  <a:lnTo>
                    <a:pt x="205" y="59"/>
                  </a:lnTo>
                  <a:lnTo>
                    <a:pt x="208" y="64"/>
                  </a:lnTo>
                  <a:lnTo>
                    <a:pt x="209" y="68"/>
                  </a:lnTo>
                  <a:lnTo>
                    <a:pt x="208" y="72"/>
                  </a:lnTo>
                  <a:lnTo>
                    <a:pt x="206" y="77"/>
                  </a:lnTo>
                  <a:lnTo>
                    <a:pt x="203" y="81"/>
                  </a:lnTo>
                  <a:lnTo>
                    <a:pt x="200" y="85"/>
                  </a:lnTo>
                  <a:lnTo>
                    <a:pt x="198" y="88"/>
                  </a:lnTo>
                  <a:lnTo>
                    <a:pt x="195" y="91"/>
                  </a:lnTo>
                  <a:lnTo>
                    <a:pt x="192" y="96"/>
                  </a:lnTo>
                  <a:lnTo>
                    <a:pt x="190" y="98"/>
                  </a:lnTo>
                  <a:lnTo>
                    <a:pt x="192" y="98"/>
                  </a:lnTo>
                  <a:lnTo>
                    <a:pt x="193" y="98"/>
                  </a:lnTo>
                  <a:lnTo>
                    <a:pt x="195" y="98"/>
                  </a:lnTo>
                  <a:lnTo>
                    <a:pt x="196" y="98"/>
                  </a:lnTo>
                  <a:lnTo>
                    <a:pt x="199" y="98"/>
                  </a:lnTo>
                  <a:lnTo>
                    <a:pt x="202" y="97"/>
                  </a:lnTo>
                  <a:lnTo>
                    <a:pt x="203" y="94"/>
                  </a:lnTo>
                  <a:lnTo>
                    <a:pt x="206" y="91"/>
                  </a:lnTo>
                  <a:lnTo>
                    <a:pt x="209" y="90"/>
                  </a:lnTo>
                  <a:lnTo>
                    <a:pt x="212" y="87"/>
                  </a:lnTo>
                  <a:lnTo>
                    <a:pt x="216" y="87"/>
                  </a:lnTo>
                  <a:lnTo>
                    <a:pt x="219" y="85"/>
                  </a:lnTo>
                  <a:lnTo>
                    <a:pt x="222" y="85"/>
                  </a:lnTo>
                  <a:lnTo>
                    <a:pt x="224" y="87"/>
                  </a:lnTo>
                  <a:lnTo>
                    <a:pt x="225" y="87"/>
                  </a:lnTo>
                  <a:lnTo>
                    <a:pt x="228" y="88"/>
                  </a:lnTo>
                  <a:lnTo>
                    <a:pt x="229" y="90"/>
                  </a:lnTo>
                  <a:lnTo>
                    <a:pt x="231" y="91"/>
                  </a:lnTo>
                  <a:lnTo>
                    <a:pt x="232" y="91"/>
                  </a:lnTo>
                  <a:lnTo>
                    <a:pt x="235" y="91"/>
                  </a:lnTo>
                  <a:lnTo>
                    <a:pt x="237" y="91"/>
                  </a:lnTo>
                  <a:lnTo>
                    <a:pt x="238" y="90"/>
                  </a:lnTo>
                  <a:lnTo>
                    <a:pt x="240" y="90"/>
                  </a:lnTo>
                  <a:lnTo>
                    <a:pt x="240" y="87"/>
                  </a:lnTo>
                  <a:lnTo>
                    <a:pt x="240" y="85"/>
                  </a:lnTo>
                  <a:lnTo>
                    <a:pt x="240" y="84"/>
                  </a:lnTo>
                  <a:lnTo>
                    <a:pt x="240" y="82"/>
                  </a:lnTo>
                  <a:lnTo>
                    <a:pt x="240" y="81"/>
                  </a:lnTo>
                  <a:lnTo>
                    <a:pt x="240" y="77"/>
                  </a:lnTo>
                  <a:lnTo>
                    <a:pt x="237" y="72"/>
                  </a:lnTo>
                  <a:lnTo>
                    <a:pt x="234" y="69"/>
                  </a:lnTo>
                  <a:lnTo>
                    <a:pt x="231" y="66"/>
                  </a:lnTo>
                  <a:lnTo>
                    <a:pt x="228" y="65"/>
                  </a:lnTo>
                  <a:lnTo>
                    <a:pt x="225" y="62"/>
                  </a:lnTo>
                  <a:lnTo>
                    <a:pt x="224" y="58"/>
                  </a:lnTo>
                  <a:lnTo>
                    <a:pt x="222" y="53"/>
                  </a:lnTo>
                  <a:lnTo>
                    <a:pt x="224" y="52"/>
                  </a:lnTo>
                  <a:lnTo>
                    <a:pt x="227" y="50"/>
                  </a:lnTo>
                  <a:lnTo>
                    <a:pt x="229" y="50"/>
                  </a:lnTo>
                  <a:lnTo>
                    <a:pt x="231" y="50"/>
                  </a:lnTo>
                  <a:lnTo>
                    <a:pt x="235" y="50"/>
                  </a:lnTo>
                  <a:lnTo>
                    <a:pt x="240" y="52"/>
                  </a:lnTo>
                  <a:lnTo>
                    <a:pt x="244" y="55"/>
                  </a:lnTo>
                  <a:lnTo>
                    <a:pt x="247" y="59"/>
                  </a:lnTo>
                  <a:lnTo>
                    <a:pt x="251" y="62"/>
                  </a:lnTo>
                  <a:lnTo>
                    <a:pt x="254" y="65"/>
                  </a:lnTo>
                  <a:lnTo>
                    <a:pt x="257" y="68"/>
                  </a:lnTo>
                  <a:lnTo>
                    <a:pt x="259" y="71"/>
                  </a:lnTo>
                  <a:lnTo>
                    <a:pt x="259" y="72"/>
                  </a:lnTo>
                  <a:lnTo>
                    <a:pt x="259" y="75"/>
                  </a:lnTo>
                  <a:lnTo>
                    <a:pt x="259" y="78"/>
                  </a:lnTo>
                  <a:lnTo>
                    <a:pt x="260" y="81"/>
                  </a:lnTo>
                  <a:lnTo>
                    <a:pt x="260" y="85"/>
                  </a:lnTo>
                  <a:lnTo>
                    <a:pt x="261" y="90"/>
                  </a:lnTo>
                  <a:lnTo>
                    <a:pt x="261" y="94"/>
                  </a:lnTo>
                  <a:lnTo>
                    <a:pt x="263" y="98"/>
                  </a:lnTo>
                  <a:lnTo>
                    <a:pt x="263" y="104"/>
                  </a:lnTo>
                  <a:lnTo>
                    <a:pt x="264" y="109"/>
                  </a:lnTo>
                  <a:lnTo>
                    <a:pt x="266" y="113"/>
                  </a:lnTo>
                  <a:lnTo>
                    <a:pt x="266" y="116"/>
                  </a:lnTo>
                  <a:lnTo>
                    <a:pt x="267" y="120"/>
                  </a:lnTo>
                  <a:lnTo>
                    <a:pt x="269" y="123"/>
                  </a:lnTo>
                  <a:lnTo>
                    <a:pt x="269" y="126"/>
                  </a:lnTo>
                  <a:lnTo>
                    <a:pt x="270" y="127"/>
                  </a:lnTo>
                  <a:lnTo>
                    <a:pt x="270" y="157"/>
                  </a:lnTo>
                  <a:lnTo>
                    <a:pt x="272" y="158"/>
                  </a:lnTo>
                  <a:lnTo>
                    <a:pt x="273" y="161"/>
                  </a:lnTo>
                  <a:lnTo>
                    <a:pt x="273" y="162"/>
                  </a:lnTo>
                  <a:lnTo>
                    <a:pt x="275" y="164"/>
                  </a:lnTo>
                  <a:lnTo>
                    <a:pt x="276" y="165"/>
                  </a:lnTo>
                  <a:lnTo>
                    <a:pt x="276" y="168"/>
                  </a:lnTo>
                  <a:lnTo>
                    <a:pt x="277" y="170"/>
                  </a:lnTo>
                  <a:lnTo>
                    <a:pt x="277" y="171"/>
                  </a:lnTo>
                  <a:lnTo>
                    <a:pt x="276" y="174"/>
                  </a:lnTo>
                  <a:lnTo>
                    <a:pt x="276" y="175"/>
                  </a:lnTo>
                  <a:lnTo>
                    <a:pt x="276" y="177"/>
                  </a:lnTo>
                  <a:lnTo>
                    <a:pt x="276" y="180"/>
                  </a:lnTo>
                  <a:lnTo>
                    <a:pt x="277" y="177"/>
                  </a:lnTo>
                  <a:lnTo>
                    <a:pt x="280" y="173"/>
                  </a:lnTo>
                  <a:lnTo>
                    <a:pt x="282" y="168"/>
                  </a:lnTo>
                  <a:lnTo>
                    <a:pt x="285" y="164"/>
                  </a:lnTo>
                  <a:lnTo>
                    <a:pt x="286" y="158"/>
                  </a:lnTo>
                  <a:lnTo>
                    <a:pt x="288" y="154"/>
                  </a:lnTo>
                  <a:lnTo>
                    <a:pt x="289" y="149"/>
                  </a:lnTo>
                  <a:lnTo>
                    <a:pt x="289" y="146"/>
                  </a:lnTo>
                  <a:lnTo>
                    <a:pt x="289" y="142"/>
                  </a:lnTo>
                  <a:lnTo>
                    <a:pt x="288" y="138"/>
                  </a:lnTo>
                  <a:lnTo>
                    <a:pt x="288" y="133"/>
                  </a:lnTo>
                  <a:lnTo>
                    <a:pt x="288" y="127"/>
                  </a:lnTo>
                  <a:lnTo>
                    <a:pt x="286" y="123"/>
                  </a:lnTo>
                  <a:lnTo>
                    <a:pt x="285" y="119"/>
                  </a:lnTo>
                  <a:lnTo>
                    <a:pt x="283" y="114"/>
                  </a:lnTo>
                  <a:lnTo>
                    <a:pt x="283" y="110"/>
                  </a:lnTo>
                  <a:lnTo>
                    <a:pt x="283" y="103"/>
                  </a:lnTo>
                  <a:lnTo>
                    <a:pt x="283" y="97"/>
                  </a:lnTo>
                  <a:lnTo>
                    <a:pt x="283" y="90"/>
                  </a:lnTo>
                  <a:lnTo>
                    <a:pt x="282" y="85"/>
                  </a:lnTo>
                  <a:lnTo>
                    <a:pt x="282" y="80"/>
                  </a:lnTo>
                  <a:lnTo>
                    <a:pt x="282" y="75"/>
                  </a:lnTo>
                  <a:lnTo>
                    <a:pt x="282" y="71"/>
                  </a:lnTo>
                  <a:lnTo>
                    <a:pt x="280" y="66"/>
                  </a:lnTo>
                  <a:lnTo>
                    <a:pt x="280" y="62"/>
                  </a:lnTo>
                  <a:lnTo>
                    <a:pt x="280" y="59"/>
                  </a:lnTo>
                  <a:lnTo>
                    <a:pt x="280" y="55"/>
                  </a:lnTo>
                  <a:lnTo>
                    <a:pt x="280" y="52"/>
                  </a:lnTo>
                  <a:lnTo>
                    <a:pt x="280" y="48"/>
                  </a:lnTo>
                  <a:lnTo>
                    <a:pt x="282" y="45"/>
                  </a:lnTo>
                  <a:lnTo>
                    <a:pt x="282" y="40"/>
                  </a:lnTo>
                  <a:lnTo>
                    <a:pt x="283" y="36"/>
                  </a:lnTo>
                  <a:lnTo>
                    <a:pt x="291" y="36"/>
                  </a:lnTo>
                  <a:lnTo>
                    <a:pt x="293" y="40"/>
                  </a:lnTo>
                  <a:lnTo>
                    <a:pt x="298" y="43"/>
                  </a:lnTo>
                  <a:lnTo>
                    <a:pt x="301" y="43"/>
                  </a:lnTo>
                  <a:lnTo>
                    <a:pt x="304" y="45"/>
                  </a:lnTo>
                  <a:lnTo>
                    <a:pt x="307" y="45"/>
                  </a:lnTo>
                  <a:lnTo>
                    <a:pt x="309" y="45"/>
                  </a:lnTo>
                  <a:lnTo>
                    <a:pt x="314" y="45"/>
                  </a:lnTo>
                  <a:lnTo>
                    <a:pt x="318" y="46"/>
                  </a:lnTo>
                  <a:lnTo>
                    <a:pt x="325" y="50"/>
                  </a:lnTo>
                  <a:lnTo>
                    <a:pt x="330" y="55"/>
                  </a:lnTo>
                  <a:lnTo>
                    <a:pt x="334" y="61"/>
                  </a:lnTo>
                  <a:lnTo>
                    <a:pt x="337" y="65"/>
                  </a:lnTo>
                  <a:lnTo>
                    <a:pt x="340" y="72"/>
                  </a:lnTo>
                  <a:lnTo>
                    <a:pt x="341" y="78"/>
                  </a:lnTo>
                  <a:lnTo>
                    <a:pt x="343" y="87"/>
                  </a:lnTo>
                  <a:lnTo>
                    <a:pt x="344" y="94"/>
                  </a:lnTo>
                  <a:lnTo>
                    <a:pt x="346" y="101"/>
                  </a:lnTo>
                  <a:lnTo>
                    <a:pt x="347" y="109"/>
                  </a:lnTo>
                  <a:lnTo>
                    <a:pt x="347" y="116"/>
                  </a:lnTo>
                  <a:lnTo>
                    <a:pt x="350" y="122"/>
                  </a:lnTo>
                  <a:lnTo>
                    <a:pt x="352" y="127"/>
                  </a:lnTo>
                  <a:lnTo>
                    <a:pt x="353" y="135"/>
                  </a:lnTo>
                  <a:lnTo>
                    <a:pt x="354" y="141"/>
                  </a:lnTo>
                  <a:lnTo>
                    <a:pt x="356" y="146"/>
                  </a:lnTo>
                  <a:lnTo>
                    <a:pt x="359" y="152"/>
                  </a:lnTo>
                  <a:lnTo>
                    <a:pt x="360" y="158"/>
                  </a:lnTo>
                  <a:lnTo>
                    <a:pt x="362" y="164"/>
                  </a:lnTo>
                  <a:lnTo>
                    <a:pt x="362" y="170"/>
                  </a:lnTo>
                  <a:lnTo>
                    <a:pt x="363" y="177"/>
                  </a:lnTo>
                  <a:lnTo>
                    <a:pt x="365" y="183"/>
                  </a:lnTo>
                  <a:lnTo>
                    <a:pt x="365" y="190"/>
                  </a:lnTo>
                  <a:lnTo>
                    <a:pt x="365" y="196"/>
                  </a:lnTo>
                  <a:lnTo>
                    <a:pt x="365" y="202"/>
                  </a:lnTo>
                  <a:lnTo>
                    <a:pt x="365" y="204"/>
                  </a:lnTo>
                  <a:lnTo>
                    <a:pt x="363" y="207"/>
                  </a:lnTo>
                  <a:lnTo>
                    <a:pt x="362" y="210"/>
                  </a:lnTo>
                  <a:lnTo>
                    <a:pt x="360" y="213"/>
                  </a:lnTo>
                  <a:lnTo>
                    <a:pt x="359" y="215"/>
                  </a:lnTo>
                  <a:lnTo>
                    <a:pt x="356" y="218"/>
                  </a:lnTo>
                  <a:lnTo>
                    <a:pt x="354" y="219"/>
                  </a:lnTo>
                  <a:lnTo>
                    <a:pt x="356" y="220"/>
                  </a:lnTo>
                  <a:lnTo>
                    <a:pt x="357" y="222"/>
                  </a:lnTo>
                  <a:lnTo>
                    <a:pt x="359" y="223"/>
                  </a:lnTo>
                  <a:lnTo>
                    <a:pt x="360" y="225"/>
                  </a:lnTo>
                  <a:lnTo>
                    <a:pt x="362" y="226"/>
                  </a:lnTo>
                  <a:lnTo>
                    <a:pt x="363" y="228"/>
                  </a:lnTo>
                  <a:lnTo>
                    <a:pt x="365" y="228"/>
                  </a:lnTo>
                  <a:lnTo>
                    <a:pt x="366" y="229"/>
                  </a:lnTo>
                  <a:lnTo>
                    <a:pt x="366" y="232"/>
                  </a:lnTo>
                  <a:lnTo>
                    <a:pt x="366" y="234"/>
                  </a:lnTo>
                  <a:lnTo>
                    <a:pt x="366" y="235"/>
                  </a:lnTo>
                  <a:lnTo>
                    <a:pt x="366" y="236"/>
                  </a:lnTo>
                  <a:lnTo>
                    <a:pt x="366" y="239"/>
                  </a:lnTo>
                  <a:lnTo>
                    <a:pt x="368" y="242"/>
                  </a:lnTo>
                  <a:lnTo>
                    <a:pt x="369" y="244"/>
                  </a:lnTo>
                  <a:lnTo>
                    <a:pt x="370" y="247"/>
                  </a:lnTo>
                  <a:lnTo>
                    <a:pt x="370" y="250"/>
                  </a:lnTo>
                  <a:lnTo>
                    <a:pt x="372" y="252"/>
                  </a:lnTo>
                  <a:lnTo>
                    <a:pt x="373" y="255"/>
                  </a:lnTo>
                  <a:lnTo>
                    <a:pt x="373" y="258"/>
                  </a:lnTo>
                  <a:lnTo>
                    <a:pt x="381" y="260"/>
                  </a:lnTo>
                  <a:lnTo>
                    <a:pt x="388" y="261"/>
                  </a:lnTo>
                  <a:lnTo>
                    <a:pt x="394" y="264"/>
                  </a:lnTo>
                  <a:lnTo>
                    <a:pt x="400" y="267"/>
                  </a:lnTo>
                  <a:lnTo>
                    <a:pt x="404" y="271"/>
                  </a:lnTo>
                  <a:lnTo>
                    <a:pt x="408" y="274"/>
                  </a:lnTo>
                  <a:lnTo>
                    <a:pt x="411" y="279"/>
                  </a:lnTo>
                  <a:lnTo>
                    <a:pt x="416" y="283"/>
                  </a:lnTo>
                  <a:lnTo>
                    <a:pt x="418" y="286"/>
                  </a:lnTo>
                  <a:lnTo>
                    <a:pt x="423" y="287"/>
                  </a:lnTo>
                  <a:lnTo>
                    <a:pt x="427" y="289"/>
                  </a:lnTo>
                  <a:lnTo>
                    <a:pt x="432" y="290"/>
                  </a:lnTo>
                  <a:lnTo>
                    <a:pt x="436" y="292"/>
                  </a:lnTo>
                  <a:lnTo>
                    <a:pt x="440" y="293"/>
                  </a:lnTo>
                  <a:lnTo>
                    <a:pt x="443" y="295"/>
                  </a:lnTo>
                  <a:lnTo>
                    <a:pt x="447" y="297"/>
                  </a:lnTo>
                  <a:lnTo>
                    <a:pt x="450" y="299"/>
                  </a:lnTo>
                  <a:lnTo>
                    <a:pt x="452" y="302"/>
                  </a:lnTo>
                  <a:lnTo>
                    <a:pt x="452" y="303"/>
                  </a:lnTo>
                  <a:lnTo>
                    <a:pt x="453" y="306"/>
                  </a:lnTo>
                  <a:lnTo>
                    <a:pt x="453" y="309"/>
                  </a:lnTo>
                  <a:lnTo>
                    <a:pt x="453" y="312"/>
                  </a:lnTo>
                  <a:lnTo>
                    <a:pt x="453" y="315"/>
                  </a:lnTo>
                  <a:lnTo>
                    <a:pt x="453" y="318"/>
                  </a:lnTo>
                  <a:lnTo>
                    <a:pt x="453" y="321"/>
                  </a:lnTo>
                  <a:lnTo>
                    <a:pt x="453" y="324"/>
                  </a:lnTo>
                  <a:lnTo>
                    <a:pt x="453" y="325"/>
                  </a:lnTo>
                  <a:lnTo>
                    <a:pt x="453" y="327"/>
                  </a:lnTo>
                  <a:lnTo>
                    <a:pt x="452" y="327"/>
                  </a:lnTo>
                  <a:lnTo>
                    <a:pt x="452" y="328"/>
                  </a:lnTo>
                  <a:lnTo>
                    <a:pt x="453" y="331"/>
                  </a:lnTo>
                  <a:lnTo>
                    <a:pt x="453" y="332"/>
                  </a:lnTo>
                  <a:lnTo>
                    <a:pt x="450" y="334"/>
                  </a:lnTo>
                  <a:lnTo>
                    <a:pt x="449" y="334"/>
                  </a:lnTo>
                  <a:lnTo>
                    <a:pt x="447" y="334"/>
                  </a:lnTo>
                  <a:lnTo>
                    <a:pt x="445" y="334"/>
                  </a:lnTo>
                  <a:lnTo>
                    <a:pt x="445" y="334"/>
                  </a:lnTo>
                  <a:lnTo>
                    <a:pt x="443" y="332"/>
                  </a:lnTo>
                  <a:lnTo>
                    <a:pt x="442" y="332"/>
                  </a:lnTo>
                  <a:lnTo>
                    <a:pt x="440" y="332"/>
                  </a:lnTo>
                  <a:lnTo>
                    <a:pt x="437" y="332"/>
                  </a:lnTo>
                  <a:lnTo>
                    <a:pt x="436" y="332"/>
                  </a:lnTo>
                  <a:lnTo>
                    <a:pt x="433" y="331"/>
                  </a:lnTo>
                  <a:lnTo>
                    <a:pt x="432" y="328"/>
                  </a:lnTo>
                  <a:lnTo>
                    <a:pt x="429" y="329"/>
                  </a:lnTo>
                  <a:lnTo>
                    <a:pt x="427" y="331"/>
                  </a:lnTo>
                  <a:lnTo>
                    <a:pt x="426" y="331"/>
                  </a:lnTo>
                  <a:lnTo>
                    <a:pt x="424" y="332"/>
                  </a:lnTo>
                  <a:lnTo>
                    <a:pt x="421" y="331"/>
                  </a:lnTo>
                  <a:lnTo>
                    <a:pt x="420" y="331"/>
                  </a:lnTo>
                  <a:lnTo>
                    <a:pt x="418" y="329"/>
                  </a:lnTo>
                  <a:lnTo>
                    <a:pt x="417" y="328"/>
                  </a:lnTo>
                  <a:lnTo>
                    <a:pt x="416" y="327"/>
                  </a:lnTo>
                  <a:lnTo>
                    <a:pt x="414" y="325"/>
                  </a:lnTo>
                  <a:lnTo>
                    <a:pt x="411" y="325"/>
                  </a:lnTo>
                  <a:lnTo>
                    <a:pt x="410" y="324"/>
                  </a:lnTo>
                  <a:lnTo>
                    <a:pt x="407" y="325"/>
                  </a:lnTo>
                  <a:lnTo>
                    <a:pt x="404" y="325"/>
                  </a:lnTo>
                  <a:lnTo>
                    <a:pt x="402" y="325"/>
                  </a:lnTo>
                  <a:lnTo>
                    <a:pt x="401" y="327"/>
                  </a:lnTo>
                  <a:lnTo>
                    <a:pt x="398" y="327"/>
                  </a:lnTo>
                  <a:lnTo>
                    <a:pt x="397" y="328"/>
                  </a:lnTo>
                  <a:lnTo>
                    <a:pt x="394" y="328"/>
                  </a:lnTo>
                  <a:lnTo>
                    <a:pt x="392" y="329"/>
                  </a:lnTo>
                  <a:lnTo>
                    <a:pt x="391" y="328"/>
                  </a:lnTo>
                  <a:lnTo>
                    <a:pt x="389" y="328"/>
                  </a:lnTo>
                  <a:lnTo>
                    <a:pt x="388" y="328"/>
                  </a:lnTo>
                  <a:lnTo>
                    <a:pt x="385" y="327"/>
                  </a:lnTo>
                  <a:lnTo>
                    <a:pt x="384" y="327"/>
                  </a:lnTo>
                  <a:lnTo>
                    <a:pt x="382" y="325"/>
                  </a:lnTo>
                  <a:lnTo>
                    <a:pt x="382" y="325"/>
                  </a:lnTo>
                  <a:lnTo>
                    <a:pt x="381" y="324"/>
                  </a:lnTo>
                  <a:lnTo>
                    <a:pt x="381" y="327"/>
                  </a:lnTo>
                  <a:lnTo>
                    <a:pt x="381" y="329"/>
                  </a:lnTo>
                  <a:lnTo>
                    <a:pt x="379" y="332"/>
                  </a:lnTo>
                  <a:lnTo>
                    <a:pt x="379" y="332"/>
                  </a:lnTo>
                  <a:lnTo>
                    <a:pt x="381" y="337"/>
                  </a:lnTo>
                  <a:lnTo>
                    <a:pt x="381" y="341"/>
                  </a:lnTo>
                  <a:lnTo>
                    <a:pt x="382" y="344"/>
                  </a:lnTo>
                  <a:lnTo>
                    <a:pt x="384" y="348"/>
                  </a:lnTo>
                  <a:lnTo>
                    <a:pt x="385" y="351"/>
                  </a:lnTo>
                  <a:lnTo>
                    <a:pt x="386" y="356"/>
                  </a:lnTo>
                  <a:lnTo>
                    <a:pt x="388" y="360"/>
                  </a:lnTo>
                  <a:lnTo>
                    <a:pt x="389" y="364"/>
                  </a:lnTo>
                  <a:lnTo>
                    <a:pt x="392" y="361"/>
                  </a:lnTo>
                  <a:lnTo>
                    <a:pt x="395" y="360"/>
                  </a:lnTo>
                  <a:lnTo>
                    <a:pt x="398" y="357"/>
                  </a:lnTo>
                  <a:lnTo>
                    <a:pt x="401" y="356"/>
                  </a:lnTo>
                  <a:lnTo>
                    <a:pt x="404" y="354"/>
                  </a:lnTo>
                  <a:lnTo>
                    <a:pt x="407" y="353"/>
                  </a:lnTo>
                  <a:lnTo>
                    <a:pt x="411" y="351"/>
                  </a:lnTo>
                  <a:lnTo>
                    <a:pt x="416" y="350"/>
                  </a:lnTo>
                  <a:lnTo>
                    <a:pt x="417" y="353"/>
                  </a:lnTo>
                  <a:lnTo>
                    <a:pt x="417" y="356"/>
                  </a:lnTo>
                  <a:lnTo>
                    <a:pt x="417" y="358"/>
                  </a:lnTo>
                  <a:lnTo>
                    <a:pt x="416" y="360"/>
                  </a:lnTo>
                  <a:lnTo>
                    <a:pt x="416" y="361"/>
                  </a:lnTo>
                  <a:lnTo>
                    <a:pt x="414" y="363"/>
                  </a:lnTo>
                  <a:lnTo>
                    <a:pt x="414" y="366"/>
                  </a:lnTo>
                  <a:lnTo>
                    <a:pt x="414" y="369"/>
                  </a:lnTo>
                  <a:lnTo>
                    <a:pt x="416" y="369"/>
                  </a:lnTo>
                  <a:lnTo>
                    <a:pt x="417" y="369"/>
                  </a:lnTo>
                  <a:lnTo>
                    <a:pt x="417" y="369"/>
                  </a:lnTo>
                  <a:lnTo>
                    <a:pt x="418" y="369"/>
                  </a:lnTo>
                  <a:lnTo>
                    <a:pt x="420" y="369"/>
                  </a:lnTo>
                  <a:lnTo>
                    <a:pt x="421" y="369"/>
                  </a:lnTo>
                  <a:lnTo>
                    <a:pt x="423" y="369"/>
                  </a:lnTo>
                  <a:lnTo>
                    <a:pt x="424" y="369"/>
                  </a:lnTo>
                  <a:lnTo>
                    <a:pt x="424" y="372"/>
                  </a:lnTo>
                  <a:lnTo>
                    <a:pt x="424" y="373"/>
                  </a:lnTo>
                  <a:lnTo>
                    <a:pt x="424" y="374"/>
                  </a:lnTo>
                  <a:lnTo>
                    <a:pt x="424" y="377"/>
                  </a:lnTo>
                  <a:lnTo>
                    <a:pt x="424" y="377"/>
                  </a:lnTo>
                  <a:lnTo>
                    <a:pt x="424" y="379"/>
                  </a:lnTo>
                  <a:lnTo>
                    <a:pt x="424" y="380"/>
                  </a:lnTo>
                  <a:lnTo>
                    <a:pt x="424" y="382"/>
                  </a:lnTo>
                  <a:lnTo>
                    <a:pt x="423" y="386"/>
                  </a:lnTo>
                  <a:lnTo>
                    <a:pt x="420" y="389"/>
                  </a:lnTo>
                  <a:lnTo>
                    <a:pt x="417" y="393"/>
                  </a:lnTo>
                  <a:lnTo>
                    <a:pt x="411" y="396"/>
                  </a:lnTo>
                  <a:lnTo>
                    <a:pt x="404" y="399"/>
                  </a:lnTo>
                  <a:lnTo>
                    <a:pt x="398" y="402"/>
                  </a:lnTo>
                  <a:lnTo>
                    <a:pt x="391" y="404"/>
                  </a:lnTo>
                  <a:lnTo>
                    <a:pt x="384" y="404"/>
                  </a:lnTo>
                  <a:lnTo>
                    <a:pt x="382" y="404"/>
                  </a:lnTo>
                  <a:lnTo>
                    <a:pt x="381" y="404"/>
                  </a:lnTo>
                  <a:lnTo>
                    <a:pt x="379" y="405"/>
                  </a:lnTo>
                  <a:lnTo>
                    <a:pt x="378" y="405"/>
                  </a:lnTo>
                  <a:lnTo>
                    <a:pt x="376" y="405"/>
                  </a:lnTo>
                  <a:lnTo>
                    <a:pt x="375" y="405"/>
                  </a:lnTo>
                  <a:lnTo>
                    <a:pt x="373" y="405"/>
                  </a:lnTo>
                  <a:lnTo>
                    <a:pt x="372" y="404"/>
                  </a:lnTo>
                  <a:lnTo>
                    <a:pt x="370" y="404"/>
                  </a:lnTo>
                  <a:lnTo>
                    <a:pt x="365" y="402"/>
                  </a:lnTo>
                  <a:lnTo>
                    <a:pt x="357" y="401"/>
                  </a:lnTo>
                  <a:lnTo>
                    <a:pt x="349" y="398"/>
                  </a:lnTo>
                  <a:lnTo>
                    <a:pt x="340" y="396"/>
                  </a:lnTo>
                  <a:lnTo>
                    <a:pt x="331" y="393"/>
                  </a:lnTo>
                  <a:lnTo>
                    <a:pt x="327" y="392"/>
                  </a:lnTo>
                  <a:lnTo>
                    <a:pt x="324" y="390"/>
                  </a:lnTo>
                  <a:lnTo>
                    <a:pt x="325" y="389"/>
                  </a:lnTo>
                  <a:lnTo>
                    <a:pt x="325" y="388"/>
                  </a:lnTo>
                  <a:lnTo>
                    <a:pt x="327" y="386"/>
                  </a:lnTo>
                  <a:lnTo>
                    <a:pt x="328" y="385"/>
                  </a:lnTo>
                  <a:lnTo>
                    <a:pt x="330" y="382"/>
                  </a:lnTo>
                  <a:lnTo>
                    <a:pt x="331" y="380"/>
                  </a:lnTo>
                  <a:lnTo>
                    <a:pt x="333" y="379"/>
                  </a:lnTo>
                  <a:lnTo>
                    <a:pt x="333" y="376"/>
                  </a:lnTo>
                  <a:lnTo>
                    <a:pt x="330" y="374"/>
                  </a:lnTo>
                  <a:lnTo>
                    <a:pt x="327" y="374"/>
                  </a:lnTo>
                  <a:lnTo>
                    <a:pt x="325" y="373"/>
                  </a:lnTo>
                  <a:lnTo>
                    <a:pt x="323" y="373"/>
                  </a:lnTo>
                  <a:lnTo>
                    <a:pt x="321" y="372"/>
                  </a:lnTo>
                  <a:lnTo>
                    <a:pt x="320" y="370"/>
                  </a:lnTo>
                  <a:lnTo>
                    <a:pt x="318" y="367"/>
                  </a:lnTo>
                  <a:lnTo>
                    <a:pt x="317" y="366"/>
                  </a:lnTo>
                  <a:lnTo>
                    <a:pt x="315" y="366"/>
                  </a:lnTo>
                  <a:lnTo>
                    <a:pt x="314" y="367"/>
                  </a:lnTo>
                  <a:lnTo>
                    <a:pt x="312" y="367"/>
                  </a:lnTo>
                  <a:lnTo>
                    <a:pt x="309" y="369"/>
                  </a:lnTo>
                  <a:lnTo>
                    <a:pt x="308" y="369"/>
                  </a:lnTo>
                  <a:lnTo>
                    <a:pt x="307" y="370"/>
                  </a:lnTo>
                  <a:lnTo>
                    <a:pt x="305" y="370"/>
                  </a:lnTo>
                  <a:lnTo>
                    <a:pt x="302" y="370"/>
                  </a:lnTo>
                  <a:lnTo>
                    <a:pt x="299" y="370"/>
                  </a:lnTo>
                  <a:lnTo>
                    <a:pt x="298" y="370"/>
                  </a:lnTo>
                  <a:lnTo>
                    <a:pt x="296" y="369"/>
                  </a:lnTo>
                  <a:lnTo>
                    <a:pt x="295" y="367"/>
                  </a:lnTo>
                  <a:lnTo>
                    <a:pt x="293" y="366"/>
                  </a:lnTo>
                  <a:lnTo>
                    <a:pt x="293" y="363"/>
                  </a:lnTo>
                  <a:lnTo>
                    <a:pt x="293" y="361"/>
                  </a:lnTo>
                  <a:lnTo>
                    <a:pt x="293" y="358"/>
                  </a:lnTo>
                  <a:lnTo>
                    <a:pt x="293" y="354"/>
                  </a:lnTo>
                  <a:lnTo>
                    <a:pt x="293" y="353"/>
                  </a:lnTo>
                  <a:lnTo>
                    <a:pt x="292" y="353"/>
                  </a:lnTo>
                  <a:lnTo>
                    <a:pt x="293" y="351"/>
                  </a:lnTo>
                  <a:lnTo>
                    <a:pt x="288" y="351"/>
                  </a:lnTo>
                  <a:lnTo>
                    <a:pt x="283" y="354"/>
                  </a:lnTo>
                  <a:lnTo>
                    <a:pt x="280" y="357"/>
                  </a:lnTo>
                  <a:lnTo>
                    <a:pt x="277" y="360"/>
                  </a:lnTo>
                  <a:lnTo>
                    <a:pt x="276" y="364"/>
                  </a:lnTo>
                  <a:lnTo>
                    <a:pt x="273" y="369"/>
                  </a:lnTo>
                  <a:lnTo>
                    <a:pt x="270" y="372"/>
                  </a:lnTo>
                  <a:lnTo>
                    <a:pt x="267" y="374"/>
                  </a:lnTo>
                  <a:lnTo>
                    <a:pt x="263" y="376"/>
                  </a:lnTo>
                  <a:lnTo>
                    <a:pt x="259" y="377"/>
                  </a:lnTo>
                  <a:lnTo>
                    <a:pt x="254" y="377"/>
                  </a:lnTo>
                  <a:lnTo>
                    <a:pt x="250" y="377"/>
                  </a:lnTo>
                  <a:lnTo>
                    <a:pt x="245" y="377"/>
                  </a:lnTo>
                  <a:lnTo>
                    <a:pt x="241" y="379"/>
                  </a:lnTo>
                  <a:lnTo>
                    <a:pt x="237" y="379"/>
                  </a:lnTo>
                  <a:lnTo>
                    <a:pt x="232" y="380"/>
                  </a:lnTo>
                  <a:lnTo>
                    <a:pt x="229" y="382"/>
                  </a:lnTo>
                  <a:lnTo>
                    <a:pt x="225" y="383"/>
                  </a:lnTo>
                  <a:lnTo>
                    <a:pt x="222" y="385"/>
                  </a:lnTo>
                  <a:lnTo>
                    <a:pt x="219" y="386"/>
                  </a:lnTo>
                  <a:lnTo>
                    <a:pt x="215" y="388"/>
                  </a:lnTo>
                  <a:lnTo>
                    <a:pt x="212" y="389"/>
                  </a:lnTo>
                  <a:lnTo>
                    <a:pt x="209" y="390"/>
                  </a:lnTo>
                  <a:lnTo>
                    <a:pt x="205" y="392"/>
                  </a:lnTo>
                  <a:lnTo>
                    <a:pt x="202" y="393"/>
                  </a:lnTo>
                  <a:lnTo>
                    <a:pt x="198" y="393"/>
                  </a:lnTo>
                  <a:lnTo>
                    <a:pt x="193" y="395"/>
                  </a:lnTo>
                  <a:lnTo>
                    <a:pt x="189" y="396"/>
                  </a:lnTo>
                  <a:lnTo>
                    <a:pt x="184" y="396"/>
                  </a:lnTo>
                  <a:lnTo>
                    <a:pt x="180" y="398"/>
                  </a:lnTo>
                  <a:lnTo>
                    <a:pt x="176" y="398"/>
                  </a:lnTo>
                  <a:lnTo>
                    <a:pt x="170" y="398"/>
                  </a:lnTo>
                  <a:lnTo>
                    <a:pt x="168" y="398"/>
                  </a:lnTo>
                  <a:lnTo>
                    <a:pt x="166" y="398"/>
                  </a:lnTo>
                  <a:lnTo>
                    <a:pt x="161" y="398"/>
                  </a:lnTo>
                  <a:lnTo>
                    <a:pt x="157" y="396"/>
                  </a:lnTo>
                  <a:lnTo>
                    <a:pt x="152" y="396"/>
                  </a:lnTo>
                  <a:lnTo>
                    <a:pt x="148" y="396"/>
                  </a:lnTo>
                  <a:lnTo>
                    <a:pt x="142" y="395"/>
                  </a:lnTo>
                  <a:lnTo>
                    <a:pt x="138" y="395"/>
                  </a:lnTo>
                  <a:lnTo>
                    <a:pt x="134" y="393"/>
                  </a:lnTo>
                  <a:lnTo>
                    <a:pt x="128" y="393"/>
                  </a:lnTo>
                  <a:lnTo>
                    <a:pt x="123" y="392"/>
                  </a:lnTo>
                  <a:lnTo>
                    <a:pt x="120" y="392"/>
                  </a:lnTo>
                  <a:lnTo>
                    <a:pt x="118" y="392"/>
                  </a:lnTo>
                  <a:lnTo>
                    <a:pt x="115" y="392"/>
                  </a:lnTo>
                  <a:lnTo>
                    <a:pt x="113" y="390"/>
                  </a:lnTo>
                  <a:lnTo>
                    <a:pt x="113" y="390"/>
                  </a:lnTo>
                  <a:lnTo>
                    <a:pt x="109" y="390"/>
                  </a:lnTo>
                  <a:lnTo>
                    <a:pt x="107" y="390"/>
                  </a:lnTo>
                  <a:lnTo>
                    <a:pt x="104" y="390"/>
                  </a:lnTo>
                  <a:lnTo>
                    <a:pt x="102" y="390"/>
                  </a:lnTo>
                  <a:lnTo>
                    <a:pt x="100" y="389"/>
                  </a:lnTo>
                  <a:lnTo>
                    <a:pt x="97" y="389"/>
                  </a:lnTo>
                  <a:lnTo>
                    <a:pt x="96" y="390"/>
                  </a:lnTo>
                  <a:lnTo>
                    <a:pt x="93" y="390"/>
                  </a:lnTo>
                  <a:lnTo>
                    <a:pt x="93" y="386"/>
                  </a:lnTo>
                  <a:lnTo>
                    <a:pt x="91" y="382"/>
                  </a:lnTo>
                  <a:lnTo>
                    <a:pt x="90" y="377"/>
                  </a:lnTo>
                  <a:lnTo>
                    <a:pt x="89" y="373"/>
                  </a:lnTo>
                  <a:lnTo>
                    <a:pt x="87" y="370"/>
                  </a:lnTo>
                  <a:lnTo>
                    <a:pt x="86" y="367"/>
                  </a:lnTo>
                  <a:lnTo>
                    <a:pt x="84" y="363"/>
                  </a:lnTo>
                  <a:lnTo>
                    <a:pt x="84" y="358"/>
                  </a:lnTo>
                  <a:lnTo>
                    <a:pt x="84" y="356"/>
                  </a:lnTo>
                  <a:lnTo>
                    <a:pt x="86" y="353"/>
                  </a:lnTo>
                  <a:lnTo>
                    <a:pt x="86" y="351"/>
                  </a:lnTo>
                  <a:lnTo>
                    <a:pt x="87" y="348"/>
                  </a:lnTo>
                  <a:lnTo>
                    <a:pt x="89" y="347"/>
                  </a:lnTo>
                  <a:lnTo>
                    <a:pt x="89" y="344"/>
                  </a:lnTo>
                  <a:lnTo>
                    <a:pt x="90" y="341"/>
                  </a:lnTo>
                  <a:lnTo>
                    <a:pt x="90" y="340"/>
                  </a:lnTo>
                  <a:lnTo>
                    <a:pt x="90" y="335"/>
                  </a:lnTo>
                  <a:lnTo>
                    <a:pt x="89" y="332"/>
                  </a:lnTo>
                  <a:lnTo>
                    <a:pt x="87" y="329"/>
                  </a:lnTo>
                  <a:lnTo>
                    <a:pt x="84" y="327"/>
                  </a:lnTo>
                  <a:lnTo>
                    <a:pt x="81" y="325"/>
                  </a:lnTo>
                  <a:lnTo>
                    <a:pt x="78" y="322"/>
                  </a:lnTo>
                  <a:lnTo>
                    <a:pt x="75" y="322"/>
                  </a:lnTo>
                  <a:lnTo>
                    <a:pt x="71" y="321"/>
                  </a:lnTo>
                  <a:lnTo>
                    <a:pt x="67" y="319"/>
                  </a:lnTo>
                  <a:lnTo>
                    <a:pt x="62" y="319"/>
                  </a:lnTo>
                  <a:lnTo>
                    <a:pt x="59" y="318"/>
                  </a:lnTo>
                  <a:lnTo>
                    <a:pt x="54" y="318"/>
                  </a:lnTo>
                  <a:lnTo>
                    <a:pt x="51" y="318"/>
                  </a:lnTo>
                  <a:lnTo>
                    <a:pt x="46" y="316"/>
                  </a:lnTo>
                  <a:lnTo>
                    <a:pt x="43" y="316"/>
                  </a:lnTo>
                  <a:lnTo>
                    <a:pt x="39" y="315"/>
                  </a:lnTo>
                  <a:lnTo>
                    <a:pt x="35" y="313"/>
                  </a:lnTo>
                  <a:lnTo>
                    <a:pt x="32" y="312"/>
                  </a:lnTo>
                  <a:lnTo>
                    <a:pt x="27" y="309"/>
                  </a:lnTo>
                  <a:lnTo>
                    <a:pt x="25" y="306"/>
                  </a:lnTo>
                  <a:lnTo>
                    <a:pt x="22" y="303"/>
                  </a:lnTo>
                  <a:lnTo>
                    <a:pt x="19" y="300"/>
                  </a:lnTo>
                  <a:lnTo>
                    <a:pt x="16" y="297"/>
                  </a:lnTo>
                  <a:lnTo>
                    <a:pt x="14" y="295"/>
                  </a:lnTo>
                  <a:lnTo>
                    <a:pt x="11" y="290"/>
                  </a:lnTo>
                  <a:lnTo>
                    <a:pt x="10" y="287"/>
                  </a:lnTo>
                  <a:lnTo>
                    <a:pt x="9" y="283"/>
                  </a:lnTo>
                  <a:lnTo>
                    <a:pt x="7" y="280"/>
                  </a:lnTo>
                  <a:lnTo>
                    <a:pt x="6" y="276"/>
                  </a:lnTo>
                  <a:lnTo>
                    <a:pt x="6" y="271"/>
                  </a:lnTo>
                  <a:lnTo>
                    <a:pt x="4" y="267"/>
                  </a:lnTo>
                  <a:lnTo>
                    <a:pt x="4" y="263"/>
                  </a:lnTo>
                  <a:lnTo>
                    <a:pt x="3" y="255"/>
                  </a:lnTo>
                  <a:lnTo>
                    <a:pt x="4" y="250"/>
                  </a:lnTo>
                  <a:lnTo>
                    <a:pt x="6" y="245"/>
                  </a:lnTo>
                  <a:lnTo>
                    <a:pt x="7" y="241"/>
                  </a:lnTo>
                  <a:lnTo>
                    <a:pt x="11" y="238"/>
                  </a:lnTo>
                  <a:lnTo>
                    <a:pt x="14" y="236"/>
                  </a:lnTo>
                  <a:lnTo>
                    <a:pt x="20" y="235"/>
                  </a:lnTo>
                  <a:lnTo>
                    <a:pt x="26" y="234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3156120" y="1854360"/>
              <a:ext cx="718920" cy="642600"/>
            </a:xfrm>
            <a:custGeom>
              <a:avLst/>
              <a:gdLst/>
              <a:ahLst/>
              <a:rect l="l" t="t" r="r" b="b"/>
              <a:pathLst>
                <a:path w="453" h="405">
                  <a:moveTo>
                    <a:pt x="26" y="234"/>
                  </a:moveTo>
                  <a:lnTo>
                    <a:pt x="86" y="234"/>
                  </a:lnTo>
                  <a:lnTo>
                    <a:pt x="86" y="234"/>
                  </a:lnTo>
                  <a:lnTo>
                    <a:pt x="87" y="236"/>
                  </a:lnTo>
                  <a:lnTo>
                    <a:pt x="90" y="239"/>
                  </a:lnTo>
                  <a:lnTo>
                    <a:pt x="93" y="242"/>
                  </a:lnTo>
                  <a:lnTo>
                    <a:pt x="97" y="245"/>
                  </a:lnTo>
                  <a:lnTo>
                    <a:pt x="102" y="247"/>
                  </a:lnTo>
                  <a:lnTo>
                    <a:pt x="107" y="248"/>
                  </a:lnTo>
                  <a:lnTo>
                    <a:pt x="112" y="248"/>
                  </a:lnTo>
                  <a:lnTo>
                    <a:pt x="118" y="250"/>
                  </a:lnTo>
                  <a:lnTo>
                    <a:pt x="123" y="251"/>
                  </a:lnTo>
                  <a:lnTo>
                    <a:pt x="129" y="251"/>
                  </a:lnTo>
                  <a:lnTo>
                    <a:pt x="135" y="251"/>
                  </a:lnTo>
                  <a:lnTo>
                    <a:pt x="139" y="252"/>
                  </a:lnTo>
                  <a:lnTo>
                    <a:pt x="145" y="252"/>
                  </a:lnTo>
                  <a:lnTo>
                    <a:pt x="150" y="254"/>
                  </a:lnTo>
                  <a:lnTo>
                    <a:pt x="154" y="254"/>
                  </a:lnTo>
                  <a:lnTo>
                    <a:pt x="158" y="255"/>
                  </a:lnTo>
                  <a:lnTo>
                    <a:pt x="167" y="255"/>
                  </a:lnTo>
                  <a:lnTo>
                    <a:pt x="167" y="255"/>
                  </a:lnTo>
                  <a:lnTo>
                    <a:pt x="163" y="254"/>
                  </a:lnTo>
                  <a:lnTo>
                    <a:pt x="158" y="251"/>
                  </a:lnTo>
                  <a:lnTo>
                    <a:pt x="154" y="248"/>
                  </a:lnTo>
                  <a:lnTo>
                    <a:pt x="151" y="245"/>
                  </a:lnTo>
                  <a:lnTo>
                    <a:pt x="147" y="242"/>
                  </a:lnTo>
                  <a:lnTo>
                    <a:pt x="144" y="239"/>
                  </a:lnTo>
                  <a:lnTo>
                    <a:pt x="141" y="236"/>
                  </a:lnTo>
                  <a:lnTo>
                    <a:pt x="136" y="235"/>
                  </a:lnTo>
                  <a:lnTo>
                    <a:pt x="134" y="232"/>
                  </a:lnTo>
                  <a:lnTo>
                    <a:pt x="131" y="229"/>
                  </a:lnTo>
                  <a:lnTo>
                    <a:pt x="126" y="226"/>
                  </a:lnTo>
                  <a:lnTo>
                    <a:pt x="123" y="223"/>
                  </a:lnTo>
                  <a:lnTo>
                    <a:pt x="119" y="220"/>
                  </a:lnTo>
                  <a:lnTo>
                    <a:pt x="116" y="218"/>
                  </a:lnTo>
                  <a:lnTo>
                    <a:pt x="112" y="216"/>
                  </a:lnTo>
                  <a:lnTo>
                    <a:pt x="107" y="213"/>
                  </a:lnTo>
                  <a:lnTo>
                    <a:pt x="70" y="213"/>
                  </a:lnTo>
                  <a:lnTo>
                    <a:pt x="70" y="213"/>
                  </a:lnTo>
                  <a:lnTo>
                    <a:pt x="64" y="212"/>
                  </a:lnTo>
                  <a:lnTo>
                    <a:pt x="58" y="209"/>
                  </a:lnTo>
                  <a:lnTo>
                    <a:pt x="52" y="207"/>
                  </a:lnTo>
                  <a:lnTo>
                    <a:pt x="46" y="206"/>
                  </a:lnTo>
                  <a:lnTo>
                    <a:pt x="41" y="204"/>
                  </a:lnTo>
                  <a:lnTo>
                    <a:pt x="35" y="202"/>
                  </a:lnTo>
                  <a:lnTo>
                    <a:pt x="29" y="200"/>
                  </a:lnTo>
                  <a:lnTo>
                    <a:pt x="23" y="199"/>
                  </a:lnTo>
                  <a:lnTo>
                    <a:pt x="19" y="196"/>
                  </a:lnTo>
                  <a:lnTo>
                    <a:pt x="14" y="193"/>
                  </a:lnTo>
                  <a:lnTo>
                    <a:pt x="10" y="190"/>
                  </a:lnTo>
                  <a:lnTo>
                    <a:pt x="7" y="186"/>
                  </a:lnTo>
                  <a:lnTo>
                    <a:pt x="4" y="181"/>
                  </a:lnTo>
                  <a:lnTo>
                    <a:pt x="1" y="177"/>
                  </a:lnTo>
                  <a:lnTo>
                    <a:pt x="0" y="171"/>
                  </a:lnTo>
                  <a:lnTo>
                    <a:pt x="0" y="165"/>
                  </a:lnTo>
                  <a:lnTo>
                    <a:pt x="0" y="165"/>
                  </a:lnTo>
                  <a:lnTo>
                    <a:pt x="0" y="161"/>
                  </a:lnTo>
                  <a:lnTo>
                    <a:pt x="1" y="158"/>
                  </a:lnTo>
                  <a:lnTo>
                    <a:pt x="3" y="157"/>
                  </a:lnTo>
                  <a:lnTo>
                    <a:pt x="6" y="154"/>
                  </a:lnTo>
                  <a:lnTo>
                    <a:pt x="9" y="152"/>
                  </a:lnTo>
                  <a:lnTo>
                    <a:pt x="10" y="151"/>
                  </a:lnTo>
                  <a:lnTo>
                    <a:pt x="13" y="151"/>
                  </a:lnTo>
                  <a:lnTo>
                    <a:pt x="16" y="149"/>
                  </a:lnTo>
                  <a:lnTo>
                    <a:pt x="48" y="149"/>
                  </a:lnTo>
                  <a:lnTo>
                    <a:pt x="48" y="149"/>
                  </a:lnTo>
                  <a:lnTo>
                    <a:pt x="52" y="146"/>
                  </a:lnTo>
                  <a:lnTo>
                    <a:pt x="57" y="146"/>
                  </a:lnTo>
                  <a:lnTo>
                    <a:pt x="61" y="145"/>
                  </a:lnTo>
                  <a:lnTo>
                    <a:pt x="67" y="145"/>
                  </a:lnTo>
                  <a:lnTo>
                    <a:pt x="71" y="143"/>
                  </a:lnTo>
                  <a:lnTo>
                    <a:pt x="75" y="143"/>
                  </a:lnTo>
                  <a:lnTo>
                    <a:pt x="80" y="142"/>
                  </a:lnTo>
                  <a:lnTo>
                    <a:pt x="84" y="139"/>
                  </a:lnTo>
                  <a:lnTo>
                    <a:pt x="84" y="139"/>
                  </a:lnTo>
                  <a:lnTo>
                    <a:pt x="81" y="136"/>
                  </a:lnTo>
                  <a:lnTo>
                    <a:pt x="78" y="135"/>
                  </a:lnTo>
                  <a:lnTo>
                    <a:pt x="74" y="135"/>
                  </a:lnTo>
                  <a:lnTo>
                    <a:pt x="68" y="135"/>
                  </a:lnTo>
                  <a:lnTo>
                    <a:pt x="64" y="135"/>
                  </a:lnTo>
                  <a:lnTo>
                    <a:pt x="58" y="135"/>
                  </a:lnTo>
                  <a:lnTo>
                    <a:pt x="54" y="136"/>
                  </a:lnTo>
                  <a:lnTo>
                    <a:pt x="48" y="136"/>
                  </a:lnTo>
                  <a:lnTo>
                    <a:pt x="48" y="136"/>
                  </a:lnTo>
                  <a:lnTo>
                    <a:pt x="42" y="136"/>
                  </a:lnTo>
                  <a:lnTo>
                    <a:pt x="36" y="136"/>
                  </a:lnTo>
                  <a:lnTo>
                    <a:pt x="30" y="136"/>
                  </a:lnTo>
                  <a:lnTo>
                    <a:pt x="26" y="135"/>
                  </a:lnTo>
                  <a:lnTo>
                    <a:pt x="22" y="135"/>
                  </a:lnTo>
                  <a:lnTo>
                    <a:pt x="17" y="132"/>
                  </a:lnTo>
                  <a:lnTo>
                    <a:pt x="16" y="129"/>
                  </a:lnTo>
                  <a:lnTo>
                    <a:pt x="14" y="125"/>
                  </a:lnTo>
                  <a:lnTo>
                    <a:pt x="14" y="125"/>
                  </a:lnTo>
                  <a:lnTo>
                    <a:pt x="14" y="122"/>
                  </a:lnTo>
                  <a:lnTo>
                    <a:pt x="16" y="120"/>
                  </a:lnTo>
                  <a:lnTo>
                    <a:pt x="17" y="119"/>
                  </a:lnTo>
                  <a:lnTo>
                    <a:pt x="19" y="117"/>
                  </a:lnTo>
                  <a:lnTo>
                    <a:pt x="20" y="116"/>
                  </a:lnTo>
                  <a:lnTo>
                    <a:pt x="22" y="116"/>
                  </a:lnTo>
                  <a:lnTo>
                    <a:pt x="23" y="114"/>
                  </a:lnTo>
                  <a:lnTo>
                    <a:pt x="23" y="113"/>
                  </a:lnTo>
                  <a:lnTo>
                    <a:pt x="23" y="113"/>
                  </a:lnTo>
                  <a:lnTo>
                    <a:pt x="22" y="111"/>
                  </a:lnTo>
                  <a:lnTo>
                    <a:pt x="19" y="111"/>
                  </a:lnTo>
                  <a:lnTo>
                    <a:pt x="17" y="110"/>
                  </a:lnTo>
                  <a:lnTo>
                    <a:pt x="16" y="109"/>
                  </a:lnTo>
                  <a:lnTo>
                    <a:pt x="14" y="109"/>
                  </a:lnTo>
                  <a:lnTo>
                    <a:pt x="14" y="106"/>
                  </a:lnTo>
                  <a:lnTo>
                    <a:pt x="13" y="104"/>
                  </a:lnTo>
                  <a:lnTo>
                    <a:pt x="11" y="103"/>
                  </a:lnTo>
                  <a:lnTo>
                    <a:pt x="11" y="103"/>
                  </a:lnTo>
                  <a:lnTo>
                    <a:pt x="10" y="104"/>
                  </a:lnTo>
                  <a:lnTo>
                    <a:pt x="9" y="104"/>
                  </a:lnTo>
                  <a:lnTo>
                    <a:pt x="7" y="106"/>
                  </a:lnTo>
                  <a:lnTo>
                    <a:pt x="7" y="106"/>
                  </a:lnTo>
                  <a:lnTo>
                    <a:pt x="6" y="107"/>
                  </a:lnTo>
                  <a:lnTo>
                    <a:pt x="4" y="109"/>
                  </a:lnTo>
                  <a:lnTo>
                    <a:pt x="3" y="109"/>
                  </a:lnTo>
                  <a:lnTo>
                    <a:pt x="1" y="109"/>
                  </a:lnTo>
                  <a:lnTo>
                    <a:pt x="1" y="109"/>
                  </a:lnTo>
                  <a:lnTo>
                    <a:pt x="0" y="106"/>
                  </a:lnTo>
                  <a:lnTo>
                    <a:pt x="0" y="103"/>
                  </a:lnTo>
                  <a:lnTo>
                    <a:pt x="1" y="101"/>
                  </a:lnTo>
                  <a:lnTo>
                    <a:pt x="1" y="100"/>
                  </a:lnTo>
                  <a:lnTo>
                    <a:pt x="1" y="100"/>
                  </a:lnTo>
                  <a:lnTo>
                    <a:pt x="1" y="96"/>
                  </a:lnTo>
                  <a:lnTo>
                    <a:pt x="4" y="90"/>
                  </a:lnTo>
                  <a:lnTo>
                    <a:pt x="7" y="85"/>
                  </a:lnTo>
                  <a:lnTo>
                    <a:pt x="11" y="80"/>
                  </a:lnTo>
                  <a:lnTo>
                    <a:pt x="16" y="75"/>
                  </a:lnTo>
                  <a:lnTo>
                    <a:pt x="22" y="72"/>
                  </a:lnTo>
                  <a:lnTo>
                    <a:pt x="29" y="69"/>
                  </a:lnTo>
                  <a:lnTo>
                    <a:pt x="35" y="68"/>
                  </a:lnTo>
                  <a:lnTo>
                    <a:pt x="35" y="68"/>
                  </a:lnTo>
                  <a:lnTo>
                    <a:pt x="35" y="64"/>
                  </a:lnTo>
                  <a:lnTo>
                    <a:pt x="35" y="61"/>
                  </a:lnTo>
                  <a:lnTo>
                    <a:pt x="35" y="58"/>
                  </a:lnTo>
                  <a:lnTo>
                    <a:pt x="35" y="55"/>
                  </a:lnTo>
                  <a:lnTo>
                    <a:pt x="35" y="53"/>
                  </a:lnTo>
                  <a:lnTo>
                    <a:pt x="35" y="52"/>
                  </a:lnTo>
                  <a:lnTo>
                    <a:pt x="35" y="50"/>
                  </a:lnTo>
                  <a:lnTo>
                    <a:pt x="35" y="48"/>
                  </a:lnTo>
                  <a:lnTo>
                    <a:pt x="35" y="48"/>
                  </a:lnTo>
                  <a:lnTo>
                    <a:pt x="36" y="42"/>
                  </a:lnTo>
                  <a:lnTo>
                    <a:pt x="39" y="37"/>
                  </a:lnTo>
                  <a:lnTo>
                    <a:pt x="42" y="33"/>
                  </a:lnTo>
                  <a:lnTo>
                    <a:pt x="46" y="30"/>
                  </a:lnTo>
                  <a:lnTo>
                    <a:pt x="52" y="27"/>
                  </a:lnTo>
                  <a:lnTo>
                    <a:pt x="58" y="24"/>
                  </a:lnTo>
                  <a:lnTo>
                    <a:pt x="64" y="23"/>
                  </a:lnTo>
                  <a:lnTo>
                    <a:pt x="71" y="20"/>
                  </a:lnTo>
                  <a:lnTo>
                    <a:pt x="71" y="20"/>
                  </a:lnTo>
                  <a:lnTo>
                    <a:pt x="75" y="19"/>
                  </a:lnTo>
                  <a:lnTo>
                    <a:pt x="78" y="19"/>
                  </a:lnTo>
                  <a:lnTo>
                    <a:pt x="83" y="17"/>
                  </a:lnTo>
                  <a:lnTo>
                    <a:pt x="87" y="16"/>
                  </a:lnTo>
                  <a:lnTo>
                    <a:pt x="90" y="14"/>
                  </a:lnTo>
                  <a:lnTo>
                    <a:pt x="94" y="13"/>
                  </a:lnTo>
                  <a:lnTo>
                    <a:pt x="99" y="11"/>
                  </a:lnTo>
                  <a:lnTo>
                    <a:pt x="103" y="10"/>
                  </a:lnTo>
                  <a:lnTo>
                    <a:pt x="107" y="8"/>
                  </a:lnTo>
                  <a:lnTo>
                    <a:pt x="112" y="7"/>
                  </a:lnTo>
                  <a:lnTo>
                    <a:pt x="116" y="7"/>
                  </a:lnTo>
                  <a:lnTo>
                    <a:pt x="120" y="5"/>
                  </a:lnTo>
                  <a:lnTo>
                    <a:pt x="125" y="4"/>
                  </a:lnTo>
                  <a:lnTo>
                    <a:pt x="129" y="3"/>
                  </a:lnTo>
                  <a:lnTo>
                    <a:pt x="134" y="1"/>
                  </a:lnTo>
                  <a:lnTo>
                    <a:pt x="139" y="0"/>
                  </a:lnTo>
                  <a:lnTo>
                    <a:pt x="139" y="0"/>
                  </a:lnTo>
                  <a:lnTo>
                    <a:pt x="142" y="0"/>
                  </a:lnTo>
                  <a:lnTo>
                    <a:pt x="145" y="0"/>
                  </a:lnTo>
                  <a:lnTo>
                    <a:pt x="148" y="3"/>
                  </a:lnTo>
                  <a:lnTo>
                    <a:pt x="150" y="5"/>
                  </a:lnTo>
                  <a:lnTo>
                    <a:pt x="150" y="8"/>
                  </a:lnTo>
                  <a:lnTo>
                    <a:pt x="151" y="13"/>
                  </a:lnTo>
                  <a:lnTo>
                    <a:pt x="151" y="17"/>
                  </a:lnTo>
                  <a:lnTo>
                    <a:pt x="151" y="20"/>
                  </a:lnTo>
                  <a:lnTo>
                    <a:pt x="151" y="20"/>
                  </a:lnTo>
                  <a:lnTo>
                    <a:pt x="151" y="27"/>
                  </a:lnTo>
                  <a:lnTo>
                    <a:pt x="150" y="33"/>
                  </a:lnTo>
                  <a:lnTo>
                    <a:pt x="147" y="39"/>
                  </a:lnTo>
                  <a:lnTo>
                    <a:pt x="145" y="43"/>
                  </a:lnTo>
                  <a:lnTo>
                    <a:pt x="142" y="46"/>
                  </a:lnTo>
                  <a:lnTo>
                    <a:pt x="141" y="52"/>
                  </a:lnTo>
                  <a:lnTo>
                    <a:pt x="138" y="56"/>
                  </a:lnTo>
                  <a:lnTo>
                    <a:pt x="138" y="62"/>
                  </a:lnTo>
                  <a:lnTo>
                    <a:pt x="145" y="62"/>
                  </a:lnTo>
                  <a:lnTo>
                    <a:pt x="145" y="62"/>
                  </a:lnTo>
                  <a:lnTo>
                    <a:pt x="150" y="59"/>
                  </a:lnTo>
                  <a:lnTo>
                    <a:pt x="152" y="55"/>
                  </a:lnTo>
                  <a:lnTo>
                    <a:pt x="155" y="50"/>
                  </a:lnTo>
                  <a:lnTo>
                    <a:pt x="158" y="46"/>
                  </a:lnTo>
                  <a:lnTo>
                    <a:pt x="161" y="42"/>
                  </a:lnTo>
                  <a:lnTo>
                    <a:pt x="164" y="39"/>
                  </a:lnTo>
                  <a:lnTo>
                    <a:pt x="168" y="37"/>
                  </a:lnTo>
                  <a:lnTo>
                    <a:pt x="173" y="36"/>
                  </a:lnTo>
                  <a:lnTo>
                    <a:pt x="173" y="36"/>
                  </a:lnTo>
                  <a:lnTo>
                    <a:pt x="176" y="37"/>
                  </a:lnTo>
                  <a:lnTo>
                    <a:pt x="182" y="40"/>
                  </a:lnTo>
                  <a:lnTo>
                    <a:pt x="187" y="45"/>
                  </a:lnTo>
                  <a:lnTo>
                    <a:pt x="193" y="49"/>
                  </a:lnTo>
                  <a:lnTo>
                    <a:pt x="199" y="55"/>
                  </a:lnTo>
                  <a:lnTo>
                    <a:pt x="205" y="59"/>
                  </a:lnTo>
                  <a:lnTo>
                    <a:pt x="208" y="64"/>
                  </a:lnTo>
                  <a:lnTo>
                    <a:pt x="209" y="68"/>
                  </a:lnTo>
                  <a:lnTo>
                    <a:pt x="209" y="68"/>
                  </a:lnTo>
                  <a:lnTo>
                    <a:pt x="208" y="72"/>
                  </a:lnTo>
                  <a:lnTo>
                    <a:pt x="206" y="77"/>
                  </a:lnTo>
                  <a:lnTo>
                    <a:pt x="203" y="81"/>
                  </a:lnTo>
                  <a:lnTo>
                    <a:pt x="200" y="85"/>
                  </a:lnTo>
                  <a:lnTo>
                    <a:pt x="198" y="88"/>
                  </a:lnTo>
                  <a:lnTo>
                    <a:pt x="195" y="91"/>
                  </a:lnTo>
                  <a:lnTo>
                    <a:pt x="192" y="96"/>
                  </a:lnTo>
                  <a:lnTo>
                    <a:pt x="190" y="98"/>
                  </a:lnTo>
                  <a:lnTo>
                    <a:pt x="190" y="98"/>
                  </a:lnTo>
                  <a:lnTo>
                    <a:pt x="192" y="98"/>
                  </a:lnTo>
                  <a:lnTo>
                    <a:pt x="193" y="98"/>
                  </a:lnTo>
                  <a:lnTo>
                    <a:pt x="195" y="98"/>
                  </a:lnTo>
                  <a:lnTo>
                    <a:pt x="196" y="98"/>
                  </a:lnTo>
                  <a:lnTo>
                    <a:pt x="196" y="98"/>
                  </a:lnTo>
                  <a:lnTo>
                    <a:pt x="199" y="98"/>
                  </a:lnTo>
                  <a:lnTo>
                    <a:pt x="202" y="97"/>
                  </a:lnTo>
                  <a:lnTo>
                    <a:pt x="203" y="94"/>
                  </a:lnTo>
                  <a:lnTo>
                    <a:pt x="206" y="91"/>
                  </a:lnTo>
                  <a:lnTo>
                    <a:pt x="209" y="90"/>
                  </a:lnTo>
                  <a:lnTo>
                    <a:pt x="212" y="87"/>
                  </a:lnTo>
                  <a:lnTo>
                    <a:pt x="216" y="87"/>
                  </a:lnTo>
                  <a:lnTo>
                    <a:pt x="219" y="85"/>
                  </a:lnTo>
                  <a:lnTo>
                    <a:pt x="219" y="85"/>
                  </a:lnTo>
                  <a:lnTo>
                    <a:pt x="222" y="85"/>
                  </a:lnTo>
                  <a:lnTo>
                    <a:pt x="224" y="87"/>
                  </a:lnTo>
                  <a:lnTo>
                    <a:pt x="225" y="87"/>
                  </a:lnTo>
                  <a:lnTo>
                    <a:pt x="228" y="88"/>
                  </a:lnTo>
                  <a:lnTo>
                    <a:pt x="229" y="90"/>
                  </a:lnTo>
                  <a:lnTo>
                    <a:pt x="231" y="91"/>
                  </a:lnTo>
                  <a:lnTo>
                    <a:pt x="232" y="91"/>
                  </a:lnTo>
                  <a:lnTo>
                    <a:pt x="235" y="91"/>
                  </a:lnTo>
                  <a:lnTo>
                    <a:pt x="235" y="91"/>
                  </a:lnTo>
                  <a:lnTo>
                    <a:pt x="237" y="91"/>
                  </a:lnTo>
                  <a:lnTo>
                    <a:pt x="238" y="90"/>
                  </a:lnTo>
                  <a:lnTo>
                    <a:pt x="240" y="90"/>
                  </a:lnTo>
                  <a:lnTo>
                    <a:pt x="240" y="87"/>
                  </a:lnTo>
                  <a:lnTo>
                    <a:pt x="240" y="85"/>
                  </a:lnTo>
                  <a:lnTo>
                    <a:pt x="240" y="84"/>
                  </a:lnTo>
                  <a:lnTo>
                    <a:pt x="240" y="82"/>
                  </a:lnTo>
                  <a:lnTo>
                    <a:pt x="240" y="81"/>
                  </a:lnTo>
                  <a:lnTo>
                    <a:pt x="240" y="81"/>
                  </a:lnTo>
                  <a:lnTo>
                    <a:pt x="240" y="77"/>
                  </a:lnTo>
                  <a:lnTo>
                    <a:pt x="237" y="72"/>
                  </a:lnTo>
                  <a:lnTo>
                    <a:pt x="234" y="69"/>
                  </a:lnTo>
                  <a:lnTo>
                    <a:pt x="231" y="66"/>
                  </a:lnTo>
                  <a:lnTo>
                    <a:pt x="228" y="65"/>
                  </a:lnTo>
                  <a:lnTo>
                    <a:pt x="225" y="62"/>
                  </a:lnTo>
                  <a:lnTo>
                    <a:pt x="224" y="58"/>
                  </a:lnTo>
                  <a:lnTo>
                    <a:pt x="222" y="53"/>
                  </a:lnTo>
                  <a:lnTo>
                    <a:pt x="222" y="53"/>
                  </a:lnTo>
                  <a:lnTo>
                    <a:pt x="224" y="52"/>
                  </a:lnTo>
                  <a:lnTo>
                    <a:pt x="227" y="50"/>
                  </a:lnTo>
                  <a:lnTo>
                    <a:pt x="229" y="50"/>
                  </a:lnTo>
                  <a:lnTo>
                    <a:pt x="231" y="50"/>
                  </a:lnTo>
                  <a:lnTo>
                    <a:pt x="231" y="50"/>
                  </a:lnTo>
                  <a:lnTo>
                    <a:pt x="235" y="50"/>
                  </a:lnTo>
                  <a:lnTo>
                    <a:pt x="240" y="52"/>
                  </a:lnTo>
                  <a:lnTo>
                    <a:pt x="244" y="55"/>
                  </a:lnTo>
                  <a:lnTo>
                    <a:pt x="247" y="59"/>
                  </a:lnTo>
                  <a:lnTo>
                    <a:pt x="251" y="62"/>
                  </a:lnTo>
                  <a:lnTo>
                    <a:pt x="254" y="65"/>
                  </a:lnTo>
                  <a:lnTo>
                    <a:pt x="257" y="68"/>
                  </a:lnTo>
                  <a:lnTo>
                    <a:pt x="259" y="71"/>
                  </a:lnTo>
                  <a:lnTo>
                    <a:pt x="259" y="71"/>
                  </a:lnTo>
                  <a:lnTo>
                    <a:pt x="259" y="72"/>
                  </a:lnTo>
                  <a:lnTo>
                    <a:pt x="259" y="75"/>
                  </a:lnTo>
                  <a:lnTo>
                    <a:pt x="259" y="78"/>
                  </a:lnTo>
                  <a:lnTo>
                    <a:pt x="260" y="81"/>
                  </a:lnTo>
                  <a:lnTo>
                    <a:pt x="260" y="85"/>
                  </a:lnTo>
                  <a:lnTo>
                    <a:pt x="261" y="90"/>
                  </a:lnTo>
                  <a:lnTo>
                    <a:pt x="261" y="94"/>
                  </a:lnTo>
                  <a:lnTo>
                    <a:pt x="263" y="98"/>
                  </a:lnTo>
                  <a:lnTo>
                    <a:pt x="263" y="104"/>
                  </a:lnTo>
                  <a:lnTo>
                    <a:pt x="264" y="109"/>
                  </a:lnTo>
                  <a:lnTo>
                    <a:pt x="266" y="113"/>
                  </a:lnTo>
                  <a:lnTo>
                    <a:pt x="266" y="116"/>
                  </a:lnTo>
                  <a:lnTo>
                    <a:pt x="267" y="120"/>
                  </a:lnTo>
                  <a:lnTo>
                    <a:pt x="269" y="123"/>
                  </a:lnTo>
                  <a:lnTo>
                    <a:pt x="269" y="126"/>
                  </a:lnTo>
                  <a:lnTo>
                    <a:pt x="270" y="127"/>
                  </a:lnTo>
                  <a:lnTo>
                    <a:pt x="270" y="157"/>
                  </a:lnTo>
                  <a:lnTo>
                    <a:pt x="270" y="157"/>
                  </a:lnTo>
                  <a:lnTo>
                    <a:pt x="272" y="158"/>
                  </a:lnTo>
                  <a:lnTo>
                    <a:pt x="273" y="161"/>
                  </a:lnTo>
                  <a:lnTo>
                    <a:pt x="273" y="162"/>
                  </a:lnTo>
                  <a:lnTo>
                    <a:pt x="275" y="164"/>
                  </a:lnTo>
                  <a:lnTo>
                    <a:pt x="276" y="165"/>
                  </a:lnTo>
                  <a:lnTo>
                    <a:pt x="276" y="168"/>
                  </a:lnTo>
                  <a:lnTo>
                    <a:pt x="277" y="170"/>
                  </a:lnTo>
                  <a:lnTo>
                    <a:pt x="277" y="171"/>
                  </a:lnTo>
                  <a:lnTo>
                    <a:pt x="277" y="171"/>
                  </a:lnTo>
                  <a:lnTo>
                    <a:pt x="276" y="174"/>
                  </a:lnTo>
                  <a:lnTo>
                    <a:pt x="276" y="175"/>
                  </a:lnTo>
                  <a:lnTo>
                    <a:pt x="276" y="177"/>
                  </a:lnTo>
                  <a:lnTo>
                    <a:pt x="276" y="180"/>
                  </a:lnTo>
                  <a:lnTo>
                    <a:pt x="276" y="180"/>
                  </a:lnTo>
                  <a:lnTo>
                    <a:pt x="277" y="177"/>
                  </a:lnTo>
                  <a:lnTo>
                    <a:pt x="280" y="173"/>
                  </a:lnTo>
                  <a:lnTo>
                    <a:pt x="282" y="168"/>
                  </a:lnTo>
                  <a:lnTo>
                    <a:pt x="285" y="164"/>
                  </a:lnTo>
                  <a:lnTo>
                    <a:pt x="286" y="158"/>
                  </a:lnTo>
                  <a:lnTo>
                    <a:pt x="288" y="154"/>
                  </a:lnTo>
                  <a:lnTo>
                    <a:pt x="289" y="149"/>
                  </a:lnTo>
                  <a:lnTo>
                    <a:pt x="289" y="146"/>
                  </a:lnTo>
                  <a:lnTo>
                    <a:pt x="289" y="146"/>
                  </a:lnTo>
                  <a:lnTo>
                    <a:pt x="289" y="142"/>
                  </a:lnTo>
                  <a:lnTo>
                    <a:pt x="288" y="138"/>
                  </a:lnTo>
                  <a:lnTo>
                    <a:pt x="288" y="133"/>
                  </a:lnTo>
                  <a:lnTo>
                    <a:pt x="288" y="127"/>
                  </a:lnTo>
                  <a:lnTo>
                    <a:pt x="286" y="123"/>
                  </a:lnTo>
                  <a:lnTo>
                    <a:pt x="285" y="119"/>
                  </a:lnTo>
                  <a:lnTo>
                    <a:pt x="283" y="114"/>
                  </a:lnTo>
                  <a:lnTo>
                    <a:pt x="283" y="110"/>
                  </a:lnTo>
                  <a:lnTo>
                    <a:pt x="283" y="110"/>
                  </a:lnTo>
                  <a:lnTo>
                    <a:pt x="283" y="103"/>
                  </a:lnTo>
                  <a:lnTo>
                    <a:pt x="283" y="97"/>
                  </a:lnTo>
                  <a:lnTo>
                    <a:pt x="283" y="90"/>
                  </a:lnTo>
                  <a:lnTo>
                    <a:pt x="282" y="85"/>
                  </a:lnTo>
                  <a:lnTo>
                    <a:pt x="282" y="80"/>
                  </a:lnTo>
                  <a:lnTo>
                    <a:pt x="282" y="75"/>
                  </a:lnTo>
                  <a:lnTo>
                    <a:pt x="282" y="71"/>
                  </a:lnTo>
                  <a:lnTo>
                    <a:pt x="280" y="66"/>
                  </a:lnTo>
                  <a:lnTo>
                    <a:pt x="280" y="62"/>
                  </a:lnTo>
                  <a:lnTo>
                    <a:pt x="280" y="59"/>
                  </a:lnTo>
                  <a:lnTo>
                    <a:pt x="280" y="55"/>
                  </a:lnTo>
                  <a:lnTo>
                    <a:pt x="280" y="52"/>
                  </a:lnTo>
                  <a:lnTo>
                    <a:pt x="280" y="48"/>
                  </a:lnTo>
                  <a:lnTo>
                    <a:pt x="282" y="45"/>
                  </a:lnTo>
                  <a:lnTo>
                    <a:pt x="282" y="40"/>
                  </a:lnTo>
                  <a:lnTo>
                    <a:pt x="283" y="36"/>
                  </a:lnTo>
                  <a:lnTo>
                    <a:pt x="291" y="36"/>
                  </a:lnTo>
                  <a:lnTo>
                    <a:pt x="291" y="36"/>
                  </a:lnTo>
                  <a:lnTo>
                    <a:pt x="293" y="40"/>
                  </a:lnTo>
                  <a:lnTo>
                    <a:pt x="298" y="43"/>
                  </a:lnTo>
                  <a:lnTo>
                    <a:pt x="301" y="43"/>
                  </a:lnTo>
                  <a:lnTo>
                    <a:pt x="304" y="45"/>
                  </a:lnTo>
                  <a:lnTo>
                    <a:pt x="307" y="45"/>
                  </a:lnTo>
                  <a:lnTo>
                    <a:pt x="309" y="45"/>
                  </a:lnTo>
                  <a:lnTo>
                    <a:pt x="314" y="45"/>
                  </a:lnTo>
                  <a:lnTo>
                    <a:pt x="318" y="46"/>
                  </a:lnTo>
                  <a:lnTo>
                    <a:pt x="318" y="46"/>
                  </a:lnTo>
                  <a:lnTo>
                    <a:pt x="325" y="50"/>
                  </a:lnTo>
                  <a:lnTo>
                    <a:pt x="330" y="55"/>
                  </a:lnTo>
                  <a:lnTo>
                    <a:pt x="334" y="61"/>
                  </a:lnTo>
                  <a:lnTo>
                    <a:pt x="337" y="65"/>
                  </a:lnTo>
                  <a:lnTo>
                    <a:pt x="340" y="72"/>
                  </a:lnTo>
                  <a:lnTo>
                    <a:pt x="341" y="78"/>
                  </a:lnTo>
                  <a:lnTo>
                    <a:pt x="343" y="87"/>
                  </a:lnTo>
                  <a:lnTo>
                    <a:pt x="344" y="94"/>
                  </a:lnTo>
                  <a:lnTo>
                    <a:pt x="344" y="94"/>
                  </a:lnTo>
                  <a:lnTo>
                    <a:pt x="346" y="101"/>
                  </a:lnTo>
                  <a:lnTo>
                    <a:pt x="347" y="109"/>
                  </a:lnTo>
                  <a:lnTo>
                    <a:pt x="347" y="116"/>
                  </a:lnTo>
                  <a:lnTo>
                    <a:pt x="350" y="122"/>
                  </a:lnTo>
                  <a:lnTo>
                    <a:pt x="352" y="127"/>
                  </a:lnTo>
                  <a:lnTo>
                    <a:pt x="353" y="135"/>
                  </a:lnTo>
                  <a:lnTo>
                    <a:pt x="354" y="141"/>
                  </a:lnTo>
                  <a:lnTo>
                    <a:pt x="356" y="146"/>
                  </a:lnTo>
                  <a:lnTo>
                    <a:pt x="359" y="152"/>
                  </a:lnTo>
                  <a:lnTo>
                    <a:pt x="360" y="158"/>
                  </a:lnTo>
                  <a:lnTo>
                    <a:pt x="362" y="164"/>
                  </a:lnTo>
                  <a:lnTo>
                    <a:pt x="362" y="170"/>
                  </a:lnTo>
                  <a:lnTo>
                    <a:pt x="363" y="177"/>
                  </a:lnTo>
                  <a:lnTo>
                    <a:pt x="365" y="183"/>
                  </a:lnTo>
                  <a:lnTo>
                    <a:pt x="365" y="190"/>
                  </a:lnTo>
                  <a:lnTo>
                    <a:pt x="365" y="196"/>
                  </a:lnTo>
                  <a:lnTo>
                    <a:pt x="365" y="196"/>
                  </a:lnTo>
                  <a:lnTo>
                    <a:pt x="365" y="202"/>
                  </a:lnTo>
                  <a:lnTo>
                    <a:pt x="365" y="204"/>
                  </a:lnTo>
                  <a:lnTo>
                    <a:pt x="363" y="207"/>
                  </a:lnTo>
                  <a:lnTo>
                    <a:pt x="362" y="210"/>
                  </a:lnTo>
                  <a:lnTo>
                    <a:pt x="360" y="213"/>
                  </a:lnTo>
                  <a:lnTo>
                    <a:pt x="359" y="215"/>
                  </a:lnTo>
                  <a:lnTo>
                    <a:pt x="356" y="218"/>
                  </a:lnTo>
                  <a:lnTo>
                    <a:pt x="354" y="219"/>
                  </a:lnTo>
                  <a:lnTo>
                    <a:pt x="354" y="219"/>
                  </a:lnTo>
                  <a:lnTo>
                    <a:pt x="356" y="220"/>
                  </a:lnTo>
                  <a:lnTo>
                    <a:pt x="357" y="222"/>
                  </a:lnTo>
                  <a:lnTo>
                    <a:pt x="359" y="223"/>
                  </a:lnTo>
                  <a:lnTo>
                    <a:pt x="360" y="225"/>
                  </a:lnTo>
                  <a:lnTo>
                    <a:pt x="362" y="226"/>
                  </a:lnTo>
                  <a:lnTo>
                    <a:pt x="363" y="228"/>
                  </a:lnTo>
                  <a:lnTo>
                    <a:pt x="365" y="228"/>
                  </a:lnTo>
                  <a:lnTo>
                    <a:pt x="366" y="229"/>
                  </a:lnTo>
                  <a:lnTo>
                    <a:pt x="366" y="229"/>
                  </a:lnTo>
                  <a:lnTo>
                    <a:pt x="366" y="232"/>
                  </a:lnTo>
                  <a:lnTo>
                    <a:pt x="366" y="234"/>
                  </a:lnTo>
                  <a:lnTo>
                    <a:pt x="366" y="235"/>
                  </a:lnTo>
                  <a:lnTo>
                    <a:pt x="366" y="236"/>
                  </a:lnTo>
                  <a:lnTo>
                    <a:pt x="366" y="236"/>
                  </a:lnTo>
                  <a:lnTo>
                    <a:pt x="366" y="239"/>
                  </a:lnTo>
                  <a:lnTo>
                    <a:pt x="368" y="242"/>
                  </a:lnTo>
                  <a:lnTo>
                    <a:pt x="369" y="244"/>
                  </a:lnTo>
                  <a:lnTo>
                    <a:pt x="370" y="247"/>
                  </a:lnTo>
                  <a:lnTo>
                    <a:pt x="370" y="250"/>
                  </a:lnTo>
                  <a:lnTo>
                    <a:pt x="372" y="252"/>
                  </a:lnTo>
                  <a:lnTo>
                    <a:pt x="373" y="255"/>
                  </a:lnTo>
                  <a:lnTo>
                    <a:pt x="373" y="258"/>
                  </a:lnTo>
                  <a:lnTo>
                    <a:pt x="373" y="258"/>
                  </a:lnTo>
                  <a:lnTo>
                    <a:pt x="381" y="260"/>
                  </a:lnTo>
                  <a:lnTo>
                    <a:pt x="388" y="261"/>
                  </a:lnTo>
                  <a:lnTo>
                    <a:pt x="394" y="264"/>
                  </a:lnTo>
                  <a:lnTo>
                    <a:pt x="400" y="267"/>
                  </a:lnTo>
                  <a:lnTo>
                    <a:pt x="404" y="271"/>
                  </a:lnTo>
                  <a:lnTo>
                    <a:pt x="408" y="274"/>
                  </a:lnTo>
                  <a:lnTo>
                    <a:pt x="411" y="279"/>
                  </a:lnTo>
                  <a:lnTo>
                    <a:pt x="416" y="283"/>
                  </a:lnTo>
                  <a:lnTo>
                    <a:pt x="416" y="283"/>
                  </a:lnTo>
                  <a:lnTo>
                    <a:pt x="418" y="286"/>
                  </a:lnTo>
                  <a:lnTo>
                    <a:pt x="423" y="287"/>
                  </a:lnTo>
                  <a:lnTo>
                    <a:pt x="427" y="289"/>
                  </a:lnTo>
                  <a:lnTo>
                    <a:pt x="432" y="290"/>
                  </a:lnTo>
                  <a:lnTo>
                    <a:pt x="436" y="292"/>
                  </a:lnTo>
                  <a:lnTo>
                    <a:pt x="440" y="293"/>
                  </a:lnTo>
                  <a:lnTo>
                    <a:pt x="443" y="295"/>
                  </a:lnTo>
                  <a:lnTo>
                    <a:pt x="447" y="297"/>
                  </a:lnTo>
                  <a:lnTo>
                    <a:pt x="447" y="297"/>
                  </a:lnTo>
                  <a:lnTo>
                    <a:pt x="450" y="299"/>
                  </a:lnTo>
                  <a:lnTo>
                    <a:pt x="452" y="302"/>
                  </a:lnTo>
                  <a:lnTo>
                    <a:pt x="452" y="303"/>
                  </a:lnTo>
                  <a:lnTo>
                    <a:pt x="453" y="306"/>
                  </a:lnTo>
                  <a:lnTo>
                    <a:pt x="453" y="309"/>
                  </a:lnTo>
                  <a:lnTo>
                    <a:pt x="453" y="312"/>
                  </a:lnTo>
                  <a:lnTo>
                    <a:pt x="453" y="315"/>
                  </a:lnTo>
                  <a:lnTo>
                    <a:pt x="453" y="318"/>
                  </a:lnTo>
                  <a:lnTo>
                    <a:pt x="453" y="318"/>
                  </a:lnTo>
                  <a:lnTo>
                    <a:pt x="453" y="321"/>
                  </a:lnTo>
                  <a:lnTo>
                    <a:pt x="453" y="324"/>
                  </a:lnTo>
                  <a:lnTo>
                    <a:pt x="453" y="325"/>
                  </a:lnTo>
                  <a:lnTo>
                    <a:pt x="453" y="327"/>
                  </a:lnTo>
                  <a:lnTo>
                    <a:pt x="452" y="327"/>
                  </a:lnTo>
                  <a:lnTo>
                    <a:pt x="452" y="328"/>
                  </a:lnTo>
                  <a:lnTo>
                    <a:pt x="453" y="331"/>
                  </a:lnTo>
                  <a:lnTo>
                    <a:pt x="453" y="332"/>
                  </a:lnTo>
                  <a:lnTo>
                    <a:pt x="453" y="332"/>
                  </a:lnTo>
                  <a:lnTo>
                    <a:pt x="450" y="334"/>
                  </a:lnTo>
                  <a:lnTo>
                    <a:pt x="449" y="334"/>
                  </a:lnTo>
                  <a:lnTo>
                    <a:pt x="447" y="334"/>
                  </a:lnTo>
                  <a:lnTo>
                    <a:pt x="445" y="334"/>
                  </a:lnTo>
                  <a:lnTo>
                    <a:pt x="445" y="334"/>
                  </a:lnTo>
                  <a:lnTo>
                    <a:pt x="443" y="332"/>
                  </a:lnTo>
                  <a:lnTo>
                    <a:pt x="442" y="332"/>
                  </a:lnTo>
                  <a:lnTo>
                    <a:pt x="440" y="332"/>
                  </a:lnTo>
                  <a:lnTo>
                    <a:pt x="440" y="332"/>
                  </a:lnTo>
                  <a:lnTo>
                    <a:pt x="437" y="332"/>
                  </a:lnTo>
                  <a:lnTo>
                    <a:pt x="436" y="332"/>
                  </a:lnTo>
                  <a:lnTo>
                    <a:pt x="433" y="331"/>
                  </a:lnTo>
                  <a:lnTo>
                    <a:pt x="432" y="328"/>
                  </a:lnTo>
                  <a:lnTo>
                    <a:pt x="432" y="328"/>
                  </a:lnTo>
                  <a:lnTo>
                    <a:pt x="429" y="329"/>
                  </a:lnTo>
                  <a:lnTo>
                    <a:pt x="427" y="331"/>
                  </a:lnTo>
                  <a:lnTo>
                    <a:pt x="426" y="331"/>
                  </a:lnTo>
                  <a:lnTo>
                    <a:pt x="424" y="332"/>
                  </a:lnTo>
                  <a:lnTo>
                    <a:pt x="424" y="332"/>
                  </a:lnTo>
                  <a:lnTo>
                    <a:pt x="421" y="331"/>
                  </a:lnTo>
                  <a:lnTo>
                    <a:pt x="420" y="331"/>
                  </a:lnTo>
                  <a:lnTo>
                    <a:pt x="418" y="329"/>
                  </a:lnTo>
                  <a:lnTo>
                    <a:pt x="417" y="328"/>
                  </a:lnTo>
                  <a:lnTo>
                    <a:pt x="416" y="327"/>
                  </a:lnTo>
                  <a:lnTo>
                    <a:pt x="414" y="325"/>
                  </a:lnTo>
                  <a:lnTo>
                    <a:pt x="411" y="325"/>
                  </a:lnTo>
                  <a:lnTo>
                    <a:pt x="410" y="324"/>
                  </a:lnTo>
                  <a:lnTo>
                    <a:pt x="410" y="324"/>
                  </a:lnTo>
                  <a:lnTo>
                    <a:pt x="407" y="325"/>
                  </a:lnTo>
                  <a:lnTo>
                    <a:pt x="404" y="325"/>
                  </a:lnTo>
                  <a:lnTo>
                    <a:pt x="402" y="325"/>
                  </a:lnTo>
                  <a:lnTo>
                    <a:pt x="401" y="327"/>
                  </a:lnTo>
                  <a:lnTo>
                    <a:pt x="398" y="327"/>
                  </a:lnTo>
                  <a:lnTo>
                    <a:pt x="397" y="328"/>
                  </a:lnTo>
                  <a:lnTo>
                    <a:pt x="394" y="328"/>
                  </a:lnTo>
                  <a:lnTo>
                    <a:pt x="392" y="329"/>
                  </a:lnTo>
                  <a:lnTo>
                    <a:pt x="392" y="329"/>
                  </a:lnTo>
                  <a:lnTo>
                    <a:pt x="391" y="328"/>
                  </a:lnTo>
                  <a:lnTo>
                    <a:pt x="389" y="328"/>
                  </a:lnTo>
                  <a:lnTo>
                    <a:pt x="388" y="328"/>
                  </a:lnTo>
                  <a:lnTo>
                    <a:pt x="385" y="327"/>
                  </a:lnTo>
                  <a:lnTo>
                    <a:pt x="384" y="327"/>
                  </a:lnTo>
                  <a:lnTo>
                    <a:pt x="382" y="325"/>
                  </a:lnTo>
                  <a:lnTo>
                    <a:pt x="382" y="325"/>
                  </a:lnTo>
                  <a:lnTo>
                    <a:pt x="381" y="324"/>
                  </a:lnTo>
                  <a:lnTo>
                    <a:pt x="381" y="324"/>
                  </a:lnTo>
                  <a:lnTo>
                    <a:pt x="381" y="327"/>
                  </a:lnTo>
                  <a:lnTo>
                    <a:pt x="381" y="329"/>
                  </a:lnTo>
                  <a:lnTo>
                    <a:pt x="379" y="332"/>
                  </a:lnTo>
                  <a:lnTo>
                    <a:pt x="379" y="332"/>
                  </a:lnTo>
                  <a:lnTo>
                    <a:pt x="379" y="332"/>
                  </a:lnTo>
                  <a:lnTo>
                    <a:pt x="381" y="337"/>
                  </a:lnTo>
                  <a:lnTo>
                    <a:pt x="381" y="341"/>
                  </a:lnTo>
                  <a:lnTo>
                    <a:pt x="382" y="344"/>
                  </a:lnTo>
                  <a:lnTo>
                    <a:pt x="384" y="348"/>
                  </a:lnTo>
                  <a:lnTo>
                    <a:pt x="385" y="351"/>
                  </a:lnTo>
                  <a:lnTo>
                    <a:pt x="386" y="356"/>
                  </a:lnTo>
                  <a:lnTo>
                    <a:pt x="388" y="360"/>
                  </a:lnTo>
                  <a:lnTo>
                    <a:pt x="389" y="364"/>
                  </a:lnTo>
                  <a:lnTo>
                    <a:pt x="389" y="364"/>
                  </a:lnTo>
                  <a:lnTo>
                    <a:pt x="392" y="361"/>
                  </a:lnTo>
                  <a:lnTo>
                    <a:pt x="395" y="360"/>
                  </a:lnTo>
                  <a:lnTo>
                    <a:pt x="398" y="357"/>
                  </a:lnTo>
                  <a:lnTo>
                    <a:pt x="401" y="356"/>
                  </a:lnTo>
                  <a:lnTo>
                    <a:pt x="404" y="354"/>
                  </a:lnTo>
                  <a:lnTo>
                    <a:pt x="407" y="353"/>
                  </a:lnTo>
                  <a:lnTo>
                    <a:pt x="411" y="351"/>
                  </a:lnTo>
                  <a:lnTo>
                    <a:pt x="416" y="350"/>
                  </a:lnTo>
                  <a:lnTo>
                    <a:pt x="416" y="350"/>
                  </a:lnTo>
                  <a:lnTo>
                    <a:pt x="417" y="353"/>
                  </a:lnTo>
                  <a:lnTo>
                    <a:pt x="417" y="356"/>
                  </a:lnTo>
                  <a:lnTo>
                    <a:pt x="417" y="358"/>
                  </a:lnTo>
                  <a:lnTo>
                    <a:pt x="416" y="360"/>
                  </a:lnTo>
                  <a:lnTo>
                    <a:pt x="416" y="361"/>
                  </a:lnTo>
                  <a:lnTo>
                    <a:pt x="414" y="363"/>
                  </a:lnTo>
                  <a:lnTo>
                    <a:pt x="414" y="366"/>
                  </a:lnTo>
                  <a:lnTo>
                    <a:pt x="414" y="369"/>
                  </a:lnTo>
                  <a:lnTo>
                    <a:pt x="414" y="369"/>
                  </a:lnTo>
                  <a:lnTo>
                    <a:pt x="416" y="369"/>
                  </a:lnTo>
                  <a:lnTo>
                    <a:pt x="417" y="369"/>
                  </a:lnTo>
                  <a:lnTo>
                    <a:pt x="417" y="369"/>
                  </a:lnTo>
                  <a:lnTo>
                    <a:pt x="418" y="369"/>
                  </a:lnTo>
                  <a:lnTo>
                    <a:pt x="420" y="369"/>
                  </a:lnTo>
                  <a:lnTo>
                    <a:pt x="421" y="369"/>
                  </a:lnTo>
                  <a:lnTo>
                    <a:pt x="423" y="369"/>
                  </a:lnTo>
                  <a:lnTo>
                    <a:pt x="424" y="369"/>
                  </a:lnTo>
                  <a:lnTo>
                    <a:pt x="424" y="369"/>
                  </a:lnTo>
                  <a:lnTo>
                    <a:pt x="424" y="372"/>
                  </a:lnTo>
                  <a:lnTo>
                    <a:pt x="424" y="373"/>
                  </a:lnTo>
                  <a:lnTo>
                    <a:pt x="424" y="374"/>
                  </a:lnTo>
                  <a:lnTo>
                    <a:pt x="424" y="377"/>
                  </a:lnTo>
                  <a:lnTo>
                    <a:pt x="424" y="377"/>
                  </a:lnTo>
                  <a:lnTo>
                    <a:pt x="424" y="379"/>
                  </a:lnTo>
                  <a:lnTo>
                    <a:pt x="424" y="380"/>
                  </a:lnTo>
                  <a:lnTo>
                    <a:pt x="424" y="382"/>
                  </a:lnTo>
                  <a:lnTo>
                    <a:pt x="424" y="382"/>
                  </a:lnTo>
                  <a:lnTo>
                    <a:pt x="423" y="386"/>
                  </a:lnTo>
                  <a:lnTo>
                    <a:pt x="420" y="389"/>
                  </a:lnTo>
                  <a:lnTo>
                    <a:pt x="417" y="393"/>
                  </a:lnTo>
                  <a:lnTo>
                    <a:pt x="411" y="396"/>
                  </a:lnTo>
                  <a:lnTo>
                    <a:pt x="404" y="399"/>
                  </a:lnTo>
                  <a:lnTo>
                    <a:pt x="398" y="402"/>
                  </a:lnTo>
                  <a:lnTo>
                    <a:pt x="391" y="404"/>
                  </a:lnTo>
                  <a:lnTo>
                    <a:pt x="384" y="404"/>
                  </a:lnTo>
                  <a:lnTo>
                    <a:pt x="384" y="404"/>
                  </a:lnTo>
                  <a:lnTo>
                    <a:pt x="382" y="404"/>
                  </a:lnTo>
                  <a:lnTo>
                    <a:pt x="381" y="404"/>
                  </a:lnTo>
                  <a:lnTo>
                    <a:pt x="379" y="405"/>
                  </a:lnTo>
                  <a:lnTo>
                    <a:pt x="378" y="405"/>
                  </a:lnTo>
                  <a:lnTo>
                    <a:pt x="376" y="405"/>
                  </a:lnTo>
                  <a:lnTo>
                    <a:pt x="375" y="405"/>
                  </a:lnTo>
                  <a:lnTo>
                    <a:pt x="373" y="405"/>
                  </a:lnTo>
                  <a:lnTo>
                    <a:pt x="372" y="404"/>
                  </a:lnTo>
                  <a:lnTo>
                    <a:pt x="372" y="404"/>
                  </a:lnTo>
                  <a:lnTo>
                    <a:pt x="370" y="404"/>
                  </a:lnTo>
                  <a:lnTo>
                    <a:pt x="365" y="402"/>
                  </a:lnTo>
                  <a:lnTo>
                    <a:pt x="357" y="401"/>
                  </a:lnTo>
                  <a:lnTo>
                    <a:pt x="349" y="398"/>
                  </a:lnTo>
                  <a:lnTo>
                    <a:pt x="340" y="396"/>
                  </a:lnTo>
                  <a:lnTo>
                    <a:pt x="331" y="393"/>
                  </a:lnTo>
                  <a:lnTo>
                    <a:pt x="327" y="392"/>
                  </a:lnTo>
                  <a:lnTo>
                    <a:pt x="324" y="390"/>
                  </a:lnTo>
                  <a:lnTo>
                    <a:pt x="324" y="390"/>
                  </a:lnTo>
                  <a:lnTo>
                    <a:pt x="325" y="389"/>
                  </a:lnTo>
                  <a:lnTo>
                    <a:pt x="325" y="388"/>
                  </a:lnTo>
                  <a:lnTo>
                    <a:pt x="327" y="386"/>
                  </a:lnTo>
                  <a:lnTo>
                    <a:pt x="328" y="385"/>
                  </a:lnTo>
                  <a:lnTo>
                    <a:pt x="330" y="382"/>
                  </a:lnTo>
                  <a:lnTo>
                    <a:pt x="331" y="380"/>
                  </a:lnTo>
                  <a:lnTo>
                    <a:pt x="333" y="379"/>
                  </a:lnTo>
                  <a:lnTo>
                    <a:pt x="333" y="376"/>
                  </a:lnTo>
                  <a:lnTo>
                    <a:pt x="333" y="376"/>
                  </a:lnTo>
                  <a:lnTo>
                    <a:pt x="330" y="374"/>
                  </a:lnTo>
                  <a:lnTo>
                    <a:pt x="327" y="374"/>
                  </a:lnTo>
                  <a:lnTo>
                    <a:pt x="325" y="373"/>
                  </a:lnTo>
                  <a:lnTo>
                    <a:pt x="323" y="373"/>
                  </a:lnTo>
                  <a:lnTo>
                    <a:pt x="321" y="372"/>
                  </a:lnTo>
                  <a:lnTo>
                    <a:pt x="320" y="370"/>
                  </a:lnTo>
                  <a:lnTo>
                    <a:pt x="318" y="367"/>
                  </a:lnTo>
                  <a:lnTo>
                    <a:pt x="317" y="366"/>
                  </a:lnTo>
                  <a:lnTo>
                    <a:pt x="317" y="366"/>
                  </a:lnTo>
                  <a:lnTo>
                    <a:pt x="315" y="366"/>
                  </a:lnTo>
                  <a:lnTo>
                    <a:pt x="314" y="367"/>
                  </a:lnTo>
                  <a:lnTo>
                    <a:pt x="312" y="367"/>
                  </a:lnTo>
                  <a:lnTo>
                    <a:pt x="309" y="369"/>
                  </a:lnTo>
                  <a:lnTo>
                    <a:pt x="308" y="369"/>
                  </a:lnTo>
                  <a:lnTo>
                    <a:pt x="307" y="370"/>
                  </a:lnTo>
                  <a:lnTo>
                    <a:pt x="305" y="370"/>
                  </a:lnTo>
                  <a:lnTo>
                    <a:pt x="302" y="370"/>
                  </a:lnTo>
                  <a:lnTo>
                    <a:pt x="302" y="370"/>
                  </a:lnTo>
                  <a:lnTo>
                    <a:pt x="299" y="370"/>
                  </a:lnTo>
                  <a:lnTo>
                    <a:pt x="298" y="370"/>
                  </a:lnTo>
                  <a:lnTo>
                    <a:pt x="296" y="369"/>
                  </a:lnTo>
                  <a:lnTo>
                    <a:pt x="295" y="367"/>
                  </a:lnTo>
                  <a:lnTo>
                    <a:pt x="293" y="366"/>
                  </a:lnTo>
                  <a:lnTo>
                    <a:pt x="293" y="363"/>
                  </a:lnTo>
                  <a:lnTo>
                    <a:pt x="293" y="361"/>
                  </a:lnTo>
                  <a:lnTo>
                    <a:pt x="293" y="358"/>
                  </a:lnTo>
                  <a:lnTo>
                    <a:pt x="293" y="358"/>
                  </a:lnTo>
                  <a:lnTo>
                    <a:pt x="293" y="354"/>
                  </a:lnTo>
                  <a:lnTo>
                    <a:pt x="293" y="353"/>
                  </a:lnTo>
                  <a:lnTo>
                    <a:pt x="292" y="353"/>
                  </a:lnTo>
                  <a:lnTo>
                    <a:pt x="293" y="351"/>
                  </a:lnTo>
                  <a:lnTo>
                    <a:pt x="293" y="351"/>
                  </a:lnTo>
                  <a:lnTo>
                    <a:pt x="288" y="351"/>
                  </a:lnTo>
                  <a:lnTo>
                    <a:pt x="283" y="354"/>
                  </a:lnTo>
                  <a:lnTo>
                    <a:pt x="280" y="357"/>
                  </a:lnTo>
                  <a:lnTo>
                    <a:pt x="277" y="360"/>
                  </a:lnTo>
                  <a:lnTo>
                    <a:pt x="276" y="364"/>
                  </a:lnTo>
                  <a:lnTo>
                    <a:pt x="273" y="369"/>
                  </a:lnTo>
                  <a:lnTo>
                    <a:pt x="270" y="372"/>
                  </a:lnTo>
                  <a:lnTo>
                    <a:pt x="267" y="374"/>
                  </a:lnTo>
                  <a:lnTo>
                    <a:pt x="267" y="374"/>
                  </a:lnTo>
                  <a:lnTo>
                    <a:pt x="263" y="376"/>
                  </a:lnTo>
                  <a:lnTo>
                    <a:pt x="259" y="377"/>
                  </a:lnTo>
                  <a:lnTo>
                    <a:pt x="254" y="377"/>
                  </a:lnTo>
                  <a:lnTo>
                    <a:pt x="250" y="377"/>
                  </a:lnTo>
                  <a:lnTo>
                    <a:pt x="245" y="377"/>
                  </a:lnTo>
                  <a:lnTo>
                    <a:pt x="241" y="379"/>
                  </a:lnTo>
                  <a:lnTo>
                    <a:pt x="237" y="379"/>
                  </a:lnTo>
                  <a:lnTo>
                    <a:pt x="232" y="380"/>
                  </a:lnTo>
                  <a:lnTo>
                    <a:pt x="232" y="380"/>
                  </a:lnTo>
                  <a:lnTo>
                    <a:pt x="229" y="382"/>
                  </a:lnTo>
                  <a:lnTo>
                    <a:pt x="225" y="383"/>
                  </a:lnTo>
                  <a:lnTo>
                    <a:pt x="222" y="385"/>
                  </a:lnTo>
                  <a:lnTo>
                    <a:pt x="219" y="386"/>
                  </a:lnTo>
                  <a:lnTo>
                    <a:pt x="215" y="388"/>
                  </a:lnTo>
                  <a:lnTo>
                    <a:pt x="212" y="389"/>
                  </a:lnTo>
                  <a:lnTo>
                    <a:pt x="209" y="390"/>
                  </a:lnTo>
                  <a:lnTo>
                    <a:pt x="205" y="392"/>
                  </a:lnTo>
                  <a:lnTo>
                    <a:pt x="202" y="393"/>
                  </a:lnTo>
                  <a:lnTo>
                    <a:pt x="198" y="393"/>
                  </a:lnTo>
                  <a:lnTo>
                    <a:pt x="193" y="395"/>
                  </a:lnTo>
                  <a:lnTo>
                    <a:pt x="189" y="396"/>
                  </a:lnTo>
                  <a:lnTo>
                    <a:pt x="184" y="396"/>
                  </a:lnTo>
                  <a:lnTo>
                    <a:pt x="180" y="398"/>
                  </a:lnTo>
                  <a:lnTo>
                    <a:pt x="176" y="398"/>
                  </a:lnTo>
                  <a:lnTo>
                    <a:pt x="170" y="398"/>
                  </a:lnTo>
                  <a:lnTo>
                    <a:pt x="170" y="398"/>
                  </a:lnTo>
                  <a:lnTo>
                    <a:pt x="168" y="398"/>
                  </a:lnTo>
                  <a:lnTo>
                    <a:pt x="166" y="398"/>
                  </a:lnTo>
                  <a:lnTo>
                    <a:pt x="161" y="398"/>
                  </a:lnTo>
                  <a:lnTo>
                    <a:pt x="157" y="396"/>
                  </a:lnTo>
                  <a:lnTo>
                    <a:pt x="152" y="396"/>
                  </a:lnTo>
                  <a:lnTo>
                    <a:pt x="148" y="396"/>
                  </a:lnTo>
                  <a:lnTo>
                    <a:pt x="142" y="395"/>
                  </a:lnTo>
                  <a:lnTo>
                    <a:pt x="138" y="395"/>
                  </a:lnTo>
                  <a:lnTo>
                    <a:pt x="134" y="393"/>
                  </a:lnTo>
                  <a:lnTo>
                    <a:pt x="128" y="393"/>
                  </a:lnTo>
                  <a:lnTo>
                    <a:pt x="123" y="392"/>
                  </a:lnTo>
                  <a:lnTo>
                    <a:pt x="120" y="392"/>
                  </a:lnTo>
                  <a:lnTo>
                    <a:pt x="118" y="392"/>
                  </a:lnTo>
                  <a:lnTo>
                    <a:pt x="115" y="392"/>
                  </a:lnTo>
                  <a:lnTo>
                    <a:pt x="113" y="390"/>
                  </a:lnTo>
                  <a:lnTo>
                    <a:pt x="113" y="390"/>
                  </a:lnTo>
                  <a:lnTo>
                    <a:pt x="113" y="390"/>
                  </a:lnTo>
                  <a:lnTo>
                    <a:pt x="109" y="390"/>
                  </a:lnTo>
                  <a:lnTo>
                    <a:pt x="107" y="390"/>
                  </a:lnTo>
                  <a:lnTo>
                    <a:pt x="104" y="390"/>
                  </a:lnTo>
                  <a:lnTo>
                    <a:pt x="102" y="390"/>
                  </a:lnTo>
                  <a:lnTo>
                    <a:pt x="100" y="389"/>
                  </a:lnTo>
                  <a:lnTo>
                    <a:pt x="97" y="389"/>
                  </a:lnTo>
                  <a:lnTo>
                    <a:pt x="96" y="390"/>
                  </a:lnTo>
                  <a:lnTo>
                    <a:pt x="93" y="390"/>
                  </a:lnTo>
                  <a:lnTo>
                    <a:pt x="93" y="390"/>
                  </a:lnTo>
                  <a:lnTo>
                    <a:pt x="93" y="386"/>
                  </a:lnTo>
                  <a:lnTo>
                    <a:pt x="91" y="382"/>
                  </a:lnTo>
                  <a:lnTo>
                    <a:pt x="90" y="377"/>
                  </a:lnTo>
                  <a:lnTo>
                    <a:pt x="89" y="373"/>
                  </a:lnTo>
                  <a:lnTo>
                    <a:pt x="87" y="370"/>
                  </a:lnTo>
                  <a:lnTo>
                    <a:pt x="86" y="367"/>
                  </a:lnTo>
                  <a:lnTo>
                    <a:pt x="84" y="363"/>
                  </a:lnTo>
                  <a:lnTo>
                    <a:pt x="84" y="358"/>
                  </a:lnTo>
                  <a:lnTo>
                    <a:pt x="84" y="358"/>
                  </a:lnTo>
                  <a:lnTo>
                    <a:pt x="84" y="356"/>
                  </a:lnTo>
                  <a:lnTo>
                    <a:pt x="86" y="353"/>
                  </a:lnTo>
                  <a:lnTo>
                    <a:pt x="86" y="351"/>
                  </a:lnTo>
                  <a:lnTo>
                    <a:pt x="87" y="348"/>
                  </a:lnTo>
                  <a:lnTo>
                    <a:pt x="89" y="347"/>
                  </a:lnTo>
                  <a:lnTo>
                    <a:pt x="89" y="344"/>
                  </a:lnTo>
                  <a:lnTo>
                    <a:pt x="90" y="341"/>
                  </a:lnTo>
                  <a:lnTo>
                    <a:pt x="90" y="340"/>
                  </a:lnTo>
                  <a:lnTo>
                    <a:pt x="90" y="340"/>
                  </a:lnTo>
                  <a:lnTo>
                    <a:pt x="90" y="335"/>
                  </a:lnTo>
                  <a:lnTo>
                    <a:pt x="89" y="332"/>
                  </a:lnTo>
                  <a:lnTo>
                    <a:pt x="87" y="329"/>
                  </a:lnTo>
                  <a:lnTo>
                    <a:pt x="84" y="327"/>
                  </a:lnTo>
                  <a:lnTo>
                    <a:pt x="81" y="325"/>
                  </a:lnTo>
                  <a:lnTo>
                    <a:pt x="78" y="322"/>
                  </a:lnTo>
                  <a:lnTo>
                    <a:pt x="75" y="322"/>
                  </a:lnTo>
                  <a:lnTo>
                    <a:pt x="71" y="321"/>
                  </a:lnTo>
                  <a:lnTo>
                    <a:pt x="67" y="319"/>
                  </a:lnTo>
                  <a:lnTo>
                    <a:pt x="62" y="319"/>
                  </a:lnTo>
                  <a:lnTo>
                    <a:pt x="59" y="318"/>
                  </a:lnTo>
                  <a:lnTo>
                    <a:pt x="54" y="318"/>
                  </a:lnTo>
                  <a:lnTo>
                    <a:pt x="51" y="318"/>
                  </a:lnTo>
                  <a:lnTo>
                    <a:pt x="46" y="316"/>
                  </a:lnTo>
                  <a:lnTo>
                    <a:pt x="43" y="316"/>
                  </a:lnTo>
                  <a:lnTo>
                    <a:pt x="39" y="315"/>
                  </a:lnTo>
                  <a:lnTo>
                    <a:pt x="39" y="315"/>
                  </a:lnTo>
                  <a:lnTo>
                    <a:pt x="35" y="313"/>
                  </a:lnTo>
                  <a:lnTo>
                    <a:pt x="32" y="312"/>
                  </a:lnTo>
                  <a:lnTo>
                    <a:pt x="27" y="309"/>
                  </a:lnTo>
                  <a:lnTo>
                    <a:pt x="25" y="306"/>
                  </a:lnTo>
                  <a:lnTo>
                    <a:pt x="22" y="303"/>
                  </a:lnTo>
                  <a:lnTo>
                    <a:pt x="19" y="300"/>
                  </a:lnTo>
                  <a:lnTo>
                    <a:pt x="16" y="297"/>
                  </a:lnTo>
                  <a:lnTo>
                    <a:pt x="14" y="295"/>
                  </a:lnTo>
                  <a:lnTo>
                    <a:pt x="11" y="290"/>
                  </a:lnTo>
                  <a:lnTo>
                    <a:pt x="10" y="287"/>
                  </a:lnTo>
                  <a:lnTo>
                    <a:pt x="9" y="283"/>
                  </a:lnTo>
                  <a:lnTo>
                    <a:pt x="7" y="280"/>
                  </a:lnTo>
                  <a:lnTo>
                    <a:pt x="6" y="276"/>
                  </a:lnTo>
                  <a:lnTo>
                    <a:pt x="6" y="271"/>
                  </a:lnTo>
                  <a:lnTo>
                    <a:pt x="4" y="267"/>
                  </a:lnTo>
                  <a:lnTo>
                    <a:pt x="4" y="263"/>
                  </a:lnTo>
                  <a:lnTo>
                    <a:pt x="4" y="263"/>
                  </a:lnTo>
                  <a:lnTo>
                    <a:pt x="3" y="255"/>
                  </a:lnTo>
                  <a:lnTo>
                    <a:pt x="4" y="250"/>
                  </a:lnTo>
                  <a:lnTo>
                    <a:pt x="6" y="245"/>
                  </a:lnTo>
                  <a:lnTo>
                    <a:pt x="7" y="241"/>
                  </a:lnTo>
                  <a:lnTo>
                    <a:pt x="11" y="238"/>
                  </a:lnTo>
                  <a:lnTo>
                    <a:pt x="14" y="236"/>
                  </a:lnTo>
                  <a:lnTo>
                    <a:pt x="20" y="235"/>
                  </a:lnTo>
                  <a:lnTo>
                    <a:pt x="26" y="234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3646440" y="1860480"/>
              <a:ext cx="95400" cy="103320"/>
            </a:xfrm>
            <a:custGeom>
              <a:avLst/>
              <a:gdLst/>
              <a:ahLst/>
              <a:rect l="l" t="t" r="r" b="b"/>
              <a:pathLst>
                <a:path w="60" h="65">
                  <a:moveTo>
                    <a:pt x="0" y="17"/>
                  </a:moveTo>
                  <a:lnTo>
                    <a:pt x="0" y="20"/>
                  </a:lnTo>
                  <a:lnTo>
                    <a:pt x="2" y="22"/>
                  </a:lnTo>
                  <a:lnTo>
                    <a:pt x="3" y="23"/>
                  </a:lnTo>
                  <a:lnTo>
                    <a:pt x="6" y="23"/>
                  </a:lnTo>
                  <a:lnTo>
                    <a:pt x="8" y="25"/>
                  </a:lnTo>
                  <a:lnTo>
                    <a:pt x="11" y="25"/>
                  </a:lnTo>
                  <a:lnTo>
                    <a:pt x="12" y="26"/>
                  </a:lnTo>
                  <a:lnTo>
                    <a:pt x="15" y="26"/>
                  </a:lnTo>
                  <a:lnTo>
                    <a:pt x="18" y="29"/>
                  </a:lnTo>
                  <a:lnTo>
                    <a:pt x="21" y="33"/>
                  </a:lnTo>
                  <a:lnTo>
                    <a:pt x="24" y="39"/>
                  </a:lnTo>
                  <a:lnTo>
                    <a:pt x="27" y="45"/>
                  </a:lnTo>
                  <a:lnTo>
                    <a:pt x="29" y="51"/>
                  </a:lnTo>
                  <a:lnTo>
                    <a:pt x="31" y="57"/>
                  </a:lnTo>
                  <a:lnTo>
                    <a:pt x="34" y="61"/>
                  </a:lnTo>
                  <a:lnTo>
                    <a:pt x="37" y="65"/>
                  </a:lnTo>
                  <a:lnTo>
                    <a:pt x="45" y="65"/>
                  </a:lnTo>
                  <a:lnTo>
                    <a:pt x="45" y="57"/>
                  </a:lnTo>
                  <a:lnTo>
                    <a:pt x="47" y="51"/>
                  </a:lnTo>
                  <a:lnTo>
                    <a:pt x="50" y="45"/>
                  </a:lnTo>
                  <a:lnTo>
                    <a:pt x="53" y="41"/>
                  </a:lnTo>
                  <a:lnTo>
                    <a:pt x="56" y="35"/>
                  </a:lnTo>
                  <a:lnTo>
                    <a:pt x="57" y="30"/>
                  </a:lnTo>
                  <a:lnTo>
                    <a:pt x="60" y="25"/>
                  </a:lnTo>
                  <a:lnTo>
                    <a:pt x="60" y="17"/>
                  </a:lnTo>
                  <a:lnTo>
                    <a:pt x="60" y="13"/>
                  </a:lnTo>
                  <a:lnTo>
                    <a:pt x="57" y="10"/>
                  </a:lnTo>
                  <a:lnTo>
                    <a:pt x="54" y="7"/>
                  </a:lnTo>
                  <a:lnTo>
                    <a:pt x="51" y="4"/>
                  </a:lnTo>
                  <a:lnTo>
                    <a:pt x="45" y="3"/>
                  </a:lnTo>
                  <a:lnTo>
                    <a:pt x="41" y="1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5" y="0"/>
                  </a:lnTo>
                  <a:lnTo>
                    <a:pt x="19" y="0"/>
                  </a:lnTo>
                  <a:lnTo>
                    <a:pt x="15" y="1"/>
                  </a:lnTo>
                  <a:lnTo>
                    <a:pt x="9" y="4"/>
                  </a:lnTo>
                  <a:lnTo>
                    <a:pt x="6" y="6"/>
                  </a:lnTo>
                  <a:lnTo>
                    <a:pt x="3" y="10"/>
                  </a:lnTo>
                  <a:lnTo>
                    <a:pt x="2" y="13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3646440" y="1860480"/>
              <a:ext cx="95400" cy="103320"/>
            </a:xfrm>
            <a:custGeom>
              <a:avLst/>
              <a:gdLst/>
              <a:ahLst/>
              <a:rect l="l" t="t" r="r" b="b"/>
              <a:pathLst>
                <a:path w="60" h="65">
                  <a:moveTo>
                    <a:pt x="0" y="17"/>
                  </a:moveTo>
                  <a:lnTo>
                    <a:pt x="0" y="17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3" y="23"/>
                  </a:lnTo>
                  <a:lnTo>
                    <a:pt x="6" y="23"/>
                  </a:lnTo>
                  <a:lnTo>
                    <a:pt x="8" y="25"/>
                  </a:lnTo>
                  <a:lnTo>
                    <a:pt x="11" y="25"/>
                  </a:lnTo>
                  <a:lnTo>
                    <a:pt x="12" y="26"/>
                  </a:lnTo>
                  <a:lnTo>
                    <a:pt x="15" y="26"/>
                  </a:lnTo>
                  <a:lnTo>
                    <a:pt x="15" y="26"/>
                  </a:lnTo>
                  <a:lnTo>
                    <a:pt x="18" y="29"/>
                  </a:lnTo>
                  <a:lnTo>
                    <a:pt x="21" y="33"/>
                  </a:lnTo>
                  <a:lnTo>
                    <a:pt x="24" y="39"/>
                  </a:lnTo>
                  <a:lnTo>
                    <a:pt x="27" y="45"/>
                  </a:lnTo>
                  <a:lnTo>
                    <a:pt x="29" y="51"/>
                  </a:lnTo>
                  <a:lnTo>
                    <a:pt x="31" y="57"/>
                  </a:lnTo>
                  <a:lnTo>
                    <a:pt x="34" y="61"/>
                  </a:lnTo>
                  <a:lnTo>
                    <a:pt x="37" y="65"/>
                  </a:lnTo>
                  <a:lnTo>
                    <a:pt x="45" y="65"/>
                  </a:lnTo>
                  <a:lnTo>
                    <a:pt x="45" y="65"/>
                  </a:lnTo>
                  <a:lnTo>
                    <a:pt x="45" y="57"/>
                  </a:lnTo>
                  <a:lnTo>
                    <a:pt x="47" y="51"/>
                  </a:lnTo>
                  <a:lnTo>
                    <a:pt x="50" y="45"/>
                  </a:lnTo>
                  <a:lnTo>
                    <a:pt x="53" y="41"/>
                  </a:lnTo>
                  <a:lnTo>
                    <a:pt x="56" y="35"/>
                  </a:lnTo>
                  <a:lnTo>
                    <a:pt x="57" y="30"/>
                  </a:lnTo>
                  <a:lnTo>
                    <a:pt x="60" y="25"/>
                  </a:lnTo>
                  <a:lnTo>
                    <a:pt x="60" y="17"/>
                  </a:lnTo>
                  <a:lnTo>
                    <a:pt x="60" y="17"/>
                  </a:lnTo>
                  <a:lnTo>
                    <a:pt x="60" y="13"/>
                  </a:lnTo>
                  <a:lnTo>
                    <a:pt x="57" y="10"/>
                  </a:lnTo>
                  <a:lnTo>
                    <a:pt x="54" y="7"/>
                  </a:lnTo>
                  <a:lnTo>
                    <a:pt x="51" y="4"/>
                  </a:lnTo>
                  <a:lnTo>
                    <a:pt x="45" y="3"/>
                  </a:lnTo>
                  <a:lnTo>
                    <a:pt x="41" y="1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5" y="0"/>
                  </a:lnTo>
                  <a:lnTo>
                    <a:pt x="19" y="0"/>
                  </a:lnTo>
                  <a:lnTo>
                    <a:pt x="15" y="1"/>
                  </a:lnTo>
                  <a:lnTo>
                    <a:pt x="9" y="4"/>
                  </a:lnTo>
                  <a:lnTo>
                    <a:pt x="6" y="6"/>
                  </a:lnTo>
                  <a:lnTo>
                    <a:pt x="3" y="10"/>
                  </a:lnTo>
                  <a:lnTo>
                    <a:pt x="2" y="13"/>
                  </a:lnTo>
                  <a:lnTo>
                    <a:pt x="0" y="17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2922480" y="1620720"/>
              <a:ext cx="443160" cy="417600"/>
            </a:xfrm>
            <a:custGeom>
              <a:avLst/>
              <a:gdLst/>
              <a:ahLst/>
              <a:rect l="l" t="t" r="r" b="b"/>
              <a:pathLst>
                <a:path w="279" h="263">
                  <a:moveTo>
                    <a:pt x="160" y="10"/>
                  </a:moveTo>
                  <a:lnTo>
                    <a:pt x="151" y="10"/>
                  </a:lnTo>
                  <a:lnTo>
                    <a:pt x="145" y="9"/>
                  </a:lnTo>
                  <a:lnTo>
                    <a:pt x="140" y="6"/>
                  </a:lnTo>
                  <a:lnTo>
                    <a:pt x="134" y="4"/>
                  </a:lnTo>
                  <a:lnTo>
                    <a:pt x="127" y="3"/>
                  </a:lnTo>
                  <a:lnTo>
                    <a:pt x="121" y="1"/>
                  </a:lnTo>
                  <a:lnTo>
                    <a:pt x="113" y="0"/>
                  </a:lnTo>
                  <a:lnTo>
                    <a:pt x="109" y="0"/>
                  </a:lnTo>
                  <a:lnTo>
                    <a:pt x="103" y="0"/>
                  </a:lnTo>
                  <a:lnTo>
                    <a:pt x="102" y="0"/>
                  </a:lnTo>
                  <a:lnTo>
                    <a:pt x="100" y="0"/>
                  </a:lnTo>
                  <a:lnTo>
                    <a:pt x="99" y="0"/>
                  </a:lnTo>
                  <a:lnTo>
                    <a:pt x="97" y="0"/>
                  </a:lnTo>
                  <a:lnTo>
                    <a:pt x="97" y="6"/>
                  </a:lnTo>
                  <a:lnTo>
                    <a:pt x="96" y="10"/>
                  </a:lnTo>
                  <a:lnTo>
                    <a:pt x="96" y="14"/>
                  </a:lnTo>
                  <a:lnTo>
                    <a:pt x="95" y="17"/>
                  </a:lnTo>
                  <a:lnTo>
                    <a:pt x="93" y="22"/>
                  </a:lnTo>
                  <a:lnTo>
                    <a:pt x="92" y="25"/>
                  </a:lnTo>
                  <a:lnTo>
                    <a:pt x="90" y="29"/>
                  </a:lnTo>
                  <a:lnTo>
                    <a:pt x="90" y="33"/>
                  </a:lnTo>
                  <a:lnTo>
                    <a:pt x="90" y="36"/>
                  </a:lnTo>
                  <a:lnTo>
                    <a:pt x="92" y="39"/>
                  </a:lnTo>
                  <a:lnTo>
                    <a:pt x="93" y="41"/>
                  </a:lnTo>
                  <a:lnTo>
                    <a:pt x="95" y="42"/>
                  </a:lnTo>
                  <a:lnTo>
                    <a:pt x="96" y="43"/>
                  </a:lnTo>
                  <a:lnTo>
                    <a:pt x="97" y="45"/>
                  </a:lnTo>
                  <a:lnTo>
                    <a:pt x="99" y="48"/>
                  </a:lnTo>
                  <a:lnTo>
                    <a:pt x="99" y="49"/>
                  </a:lnTo>
                  <a:lnTo>
                    <a:pt x="99" y="54"/>
                  </a:lnTo>
                  <a:lnTo>
                    <a:pt x="97" y="57"/>
                  </a:lnTo>
                  <a:lnTo>
                    <a:pt x="95" y="58"/>
                  </a:lnTo>
                  <a:lnTo>
                    <a:pt x="92" y="61"/>
                  </a:lnTo>
                  <a:lnTo>
                    <a:pt x="89" y="62"/>
                  </a:lnTo>
                  <a:lnTo>
                    <a:pt x="86" y="65"/>
                  </a:lnTo>
                  <a:lnTo>
                    <a:pt x="84" y="67"/>
                  </a:lnTo>
                  <a:lnTo>
                    <a:pt x="81" y="68"/>
                  </a:lnTo>
                  <a:lnTo>
                    <a:pt x="77" y="71"/>
                  </a:lnTo>
                  <a:lnTo>
                    <a:pt x="73" y="75"/>
                  </a:lnTo>
                  <a:lnTo>
                    <a:pt x="68" y="80"/>
                  </a:lnTo>
                  <a:lnTo>
                    <a:pt x="65" y="84"/>
                  </a:lnTo>
                  <a:lnTo>
                    <a:pt x="61" y="90"/>
                  </a:lnTo>
                  <a:lnTo>
                    <a:pt x="58" y="94"/>
                  </a:lnTo>
                  <a:lnTo>
                    <a:pt x="55" y="100"/>
                  </a:lnTo>
                  <a:lnTo>
                    <a:pt x="52" y="104"/>
                  </a:lnTo>
                  <a:lnTo>
                    <a:pt x="51" y="109"/>
                  </a:lnTo>
                  <a:lnTo>
                    <a:pt x="48" y="113"/>
                  </a:lnTo>
                  <a:lnTo>
                    <a:pt x="45" y="118"/>
                  </a:lnTo>
                  <a:lnTo>
                    <a:pt x="41" y="122"/>
                  </a:lnTo>
                  <a:lnTo>
                    <a:pt x="38" y="125"/>
                  </a:lnTo>
                  <a:lnTo>
                    <a:pt x="35" y="129"/>
                  </a:lnTo>
                  <a:lnTo>
                    <a:pt x="31" y="134"/>
                  </a:lnTo>
                  <a:lnTo>
                    <a:pt x="28" y="136"/>
                  </a:lnTo>
                  <a:lnTo>
                    <a:pt x="23" y="141"/>
                  </a:lnTo>
                  <a:lnTo>
                    <a:pt x="20" y="144"/>
                  </a:lnTo>
                  <a:lnTo>
                    <a:pt x="16" y="148"/>
                  </a:lnTo>
                  <a:lnTo>
                    <a:pt x="13" y="151"/>
                  </a:lnTo>
                  <a:lnTo>
                    <a:pt x="9" y="155"/>
                  </a:lnTo>
                  <a:lnTo>
                    <a:pt x="6" y="158"/>
                  </a:lnTo>
                  <a:lnTo>
                    <a:pt x="3" y="161"/>
                  </a:lnTo>
                  <a:lnTo>
                    <a:pt x="0" y="164"/>
                  </a:lnTo>
                  <a:lnTo>
                    <a:pt x="2" y="167"/>
                  </a:lnTo>
                  <a:lnTo>
                    <a:pt x="3" y="170"/>
                  </a:lnTo>
                  <a:lnTo>
                    <a:pt x="6" y="173"/>
                  </a:lnTo>
                  <a:lnTo>
                    <a:pt x="9" y="177"/>
                  </a:lnTo>
                  <a:lnTo>
                    <a:pt x="12" y="181"/>
                  </a:lnTo>
                  <a:lnTo>
                    <a:pt x="15" y="184"/>
                  </a:lnTo>
                  <a:lnTo>
                    <a:pt x="18" y="189"/>
                  </a:lnTo>
                  <a:lnTo>
                    <a:pt x="20" y="193"/>
                  </a:lnTo>
                  <a:lnTo>
                    <a:pt x="23" y="197"/>
                  </a:lnTo>
                  <a:lnTo>
                    <a:pt x="25" y="202"/>
                  </a:lnTo>
                  <a:lnTo>
                    <a:pt x="28" y="206"/>
                  </a:lnTo>
                  <a:lnTo>
                    <a:pt x="29" y="211"/>
                  </a:lnTo>
                  <a:lnTo>
                    <a:pt x="32" y="215"/>
                  </a:lnTo>
                  <a:lnTo>
                    <a:pt x="32" y="219"/>
                  </a:lnTo>
                  <a:lnTo>
                    <a:pt x="33" y="224"/>
                  </a:lnTo>
                  <a:lnTo>
                    <a:pt x="33" y="228"/>
                  </a:lnTo>
                  <a:lnTo>
                    <a:pt x="33" y="232"/>
                  </a:lnTo>
                  <a:lnTo>
                    <a:pt x="33" y="235"/>
                  </a:lnTo>
                  <a:lnTo>
                    <a:pt x="32" y="238"/>
                  </a:lnTo>
                  <a:lnTo>
                    <a:pt x="31" y="241"/>
                  </a:lnTo>
                  <a:lnTo>
                    <a:pt x="29" y="244"/>
                  </a:lnTo>
                  <a:lnTo>
                    <a:pt x="29" y="248"/>
                  </a:lnTo>
                  <a:lnTo>
                    <a:pt x="28" y="251"/>
                  </a:lnTo>
                  <a:lnTo>
                    <a:pt x="28" y="253"/>
                  </a:lnTo>
                  <a:lnTo>
                    <a:pt x="28" y="256"/>
                  </a:lnTo>
                  <a:lnTo>
                    <a:pt x="29" y="257"/>
                  </a:lnTo>
                  <a:lnTo>
                    <a:pt x="31" y="258"/>
                  </a:lnTo>
                  <a:lnTo>
                    <a:pt x="32" y="260"/>
                  </a:lnTo>
                  <a:lnTo>
                    <a:pt x="35" y="261"/>
                  </a:lnTo>
                  <a:lnTo>
                    <a:pt x="36" y="263"/>
                  </a:lnTo>
                  <a:lnTo>
                    <a:pt x="39" y="263"/>
                  </a:lnTo>
                  <a:lnTo>
                    <a:pt x="41" y="263"/>
                  </a:lnTo>
                  <a:lnTo>
                    <a:pt x="47" y="263"/>
                  </a:lnTo>
                  <a:lnTo>
                    <a:pt x="52" y="260"/>
                  </a:lnTo>
                  <a:lnTo>
                    <a:pt x="57" y="257"/>
                  </a:lnTo>
                  <a:lnTo>
                    <a:pt x="61" y="254"/>
                  </a:lnTo>
                  <a:lnTo>
                    <a:pt x="65" y="250"/>
                  </a:lnTo>
                  <a:lnTo>
                    <a:pt x="68" y="247"/>
                  </a:lnTo>
                  <a:lnTo>
                    <a:pt x="74" y="245"/>
                  </a:lnTo>
                  <a:lnTo>
                    <a:pt x="80" y="244"/>
                  </a:lnTo>
                  <a:lnTo>
                    <a:pt x="83" y="245"/>
                  </a:lnTo>
                  <a:lnTo>
                    <a:pt x="84" y="247"/>
                  </a:lnTo>
                  <a:lnTo>
                    <a:pt x="87" y="248"/>
                  </a:lnTo>
                  <a:lnTo>
                    <a:pt x="89" y="251"/>
                  </a:lnTo>
                  <a:lnTo>
                    <a:pt x="90" y="254"/>
                  </a:lnTo>
                  <a:lnTo>
                    <a:pt x="92" y="257"/>
                  </a:lnTo>
                  <a:lnTo>
                    <a:pt x="95" y="258"/>
                  </a:lnTo>
                  <a:lnTo>
                    <a:pt x="97" y="260"/>
                  </a:lnTo>
                  <a:lnTo>
                    <a:pt x="103" y="258"/>
                  </a:lnTo>
                  <a:lnTo>
                    <a:pt x="108" y="256"/>
                  </a:lnTo>
                  <a:lnTo>
                    <a:pt x="111" y="253"/>
                  </a:lnTo>
                  <a:lnTo>
                    <a:pt x="112" y="248"/>
                  </a:lnTo>
                  <a:lnTo>
                    <a:pt x="113" y="244"/>
                  </a:lnTo>
                  <a:lnTo>
                    <a:pt x="115" y="238"/>
                  </a:lnTo>
                  <a:lnTo>
                    <a:pt x="116" y="232"/>
                  </a:lnTo>
                  <a:lnTo>
                    <a:pt x="118" y="228"/>
                  </a:lnTo>
                  <a:lnTo>
                    <a:pt x="121" y="225"/>
                  </a:lnTo>
                  <a:lnTo>
                    <a:pt x="122" y="221"/>
                  </a:lnTo>
                  <a:lnTo>
                    <a:pt x="125" y="218"/>
                  </a:lnTo>
                  <a:lnTo>
                    <a:pt x="128" y="215"/>
                  </a:lnTo>
                  <a:lnTo>
                    <a:pt x="131" y="211"/>
                  </a:lnTo>
                  <a:lnTo>
                    <a:pt x="134" y="208"/>
                  </a:lnTo>
                  <a:lnTo>
                    <a:pt x="137" y="203"/>
                  </a:lnTo>
                  <a:lnTo>
                    <a:pt x="141" y="200"/>
                  </a:lnTo>
                  <a:lnTo>
                    <a:pt x="145" y="197"/>
                  </a:lnTo>
                  <a:lnTo>
                    <a:pt x="148" y="193"/>
                  </a:lnTo>
                  <a:lnTo>
                    <a:pt x="153" y="190"/>
                  </a:lnTo>
                  <a:lnTo>
                    <a:pt x="157" y="187"/>
                  </a:lnTo>
                  <a:lnTo>
                    <a:pt x="161" y="184"/>
                  </a:lnTo>
                  <a:lnTo>
                    <a:pt x="164" y="181"/>
                  </a:lnTo>
                  <a:lnTo>
                    <a:pt x="167" y="180"/>
                  </a:lnTo>
                  <a:lnTo>
                    <a:pt x="170" y="177"/>
                  </a:lnTo>
                  <a:lnTo>
                    <a:pt x="173" y="176"/>
                  </a:lnTo>
                  <a:lnTo>
                    <a:pt x="174" y="174"/>
                  </a:lnTo>
                  <a:lnTo>
                    <a:pt x="177" y="171"/>
                  </a:lnTo>
                  <a:lnTo>
                    <a:pt x="182" y="170"/>
                  </a:lnTo>
                  <a:lnTo>
                    <a:pt x="185" y="167"/>
                  </a:lnTo>
                  <a:lnTo>
                    <a:pt x="188" y="166"/>
                  </a:lnTo>
                  <a:lnTo>
                    <a:pt x="192" y="163"/>
                  </a:lnTo>
                  <a:lnTo>
                    <a:pt x="195" y="160"/>
                  </a:lnTo>
                  <a:lnTo>
                    <a:pt x="199" y="158"/>
                  </a:lnTo>
                  <a:lnTo>
                    <a:pt x="202" y="155"/>
                  </a:lnTo>
                  <a:lnTo>
                    <a:pt x="206" y="154"/>
                  </a:lnTo>
                  <a:lnTo>
                    <a:pt x="209" y="152"/>
                  </a:lnTo>
                  <a:lnTo>
                    <a:pt x="214" y="151"/>
                  </a:lnTo>
                  <a:lnTo>
                    <a:pt x="217" y="150"/>
                  </a:lnTo>
                  <a:lnTo>
                    <a:pt x="221" y="148"/>
                  </a:lnTo>
                  <a:lnTo>
                    <a:pt x="224" y="148"/>
                  </a:lnTo>
                  <a:lnTo>
                    <a:pt x="227" y="147"/>
                  </a:lnTo>
                  <a:lnTo>
                    <a:pt x="230" y="147"/>
                  </a:lnTo>
                  <a:lnTo>
                    <a:pt x="234" y="147"/>
                  </a:lnTo>
                  <a:lnTo>
                    <a:pt x="238" y="145"/>
                  </a:lnTo>
                  <a:lnTo>
                    <a:pt x="243" y="144"/>
                  </a:lnTo>
                  <a:lnTo>
                    <a:pt x="247" y="144"/>
                  </a:lnTo>
                  <a:lnTo>
                    <a:pt x="251" y="142"/>
                  </a:lnTo>
                  <a:lnTo>
                    <a:pt x="256" y="141"/>
                  </a:lnTo>
                  <a:lnTo>
                    <a:pt x="260" y="139"/>
                  </a:lnTo>
                  <a:lnTo>
                    <a:pt x="265" y="138"/>
                  </a:lnTo>
                  <a:lnTo>
                    <a:pt x="269" y="136"/>
                  </a:lnTo>
                  <a:lnTo>
                    <a:pt x="272" y="135"/>
                  </a:lnTo>
                  <a:lnTo>
                    <a:pt x="275" y="134"/>
                  </a:lnTo>
                  <a:lnTo>
                    <a:pt x="276" y="132"/>
                  </a:lnTo>
                  <a:lnTo>
                    <a:pt x="278" y="129"/>
                  </a:lnTo>
                  <a:lnTo>
                    <a:pt x="279" y="128"/>
                  </a:lnTo>
                  <a:lnTo>
                    <a:pt x="278" y="125"/>
                  </a:lnTo>
                  <a:lnTo>
                    <a:pt x="278" y="123"/>
                  </a:lnTo>
                  <a:lnTo>
                    <a:pt x="276" y="122"/>
                  </a:lnTo>
                  <a:lnTo>
                    <a:pt x="275" y="120"/>
                  </a:lnTo>
                  <a:lnTo>
                    <a:pt x="273" y="119"/>
                  </a:lnTo>
                  <a:lnTo>
                    <a:pt x="272" y="118"/>
                  </a:lnTo>
                  <a:lnTo>
                    <a:pt x="270" y="116"/>
                  </a:lnTo>
                  <a:lnTo>
                    <a:pt x="270" y="115"/>
                  </a:lnTo>
                  <a:lnTo>
                    <a:pt x="267" y="110"/>
                  </a:lnTo>
                  <a:lnTo>
                    <a:pt x="266" y="106"/>
                  </a:lnTo>
                  <a:lnTo>
                    <a:pt x="265" y="102"/>
                  </a:lnTo>
                  <a:lnTo>
                    <a:pt x="263" y="96"/>
                  </a:lnTo>
                  <a:lnTo>
                    <a:pt x="260" y="91"/>
                  </a:lnTo>
                  <a:lnTo>
                    <a:pt x="259" y="87"/>
                  </a:lnTo>
                  <a:lnTo>
                    <a:pt x="257" y="81"/>
                  </a:lnTo>
                  <a:lnTo>
                    <a:pt x="256" y="77"/>
                  </a:lnTo>
                  <a:lnTo>
                    <a:pt x="253" y="73"/>
                  </a:lnTo>
                  <a:lnTo>
                    <a:pt x="251" y="68"/>
                  </a:lnTo>
                  <a:lnTo>
                    <a:pt x="249" y="65"/>
                  </a:lnTo>
                  <a:lnTo>
                    <a:pt x="244" y="62"/>
                  </a:lnTo>
                  <a:lnTo>
                    <a:pt x="241" y="59"/>
                  </a:lnTo>
                  <a:lnTo>
                    <a:pt x="237" y="58"/>
                  </a:lnTo>
                  <a:lnTo>
                    <a:pt x="233" y="57"/>
                  </a:lnTo>
                  <a:lnTo>
                    <a:pt x="227" y="57"/>
                  </a:lnTo>
                  <a:lnTo>
                    <a:pt x="224" y="57"/>
                  </a:lnTo>
                  <a:lnTo>
                    <a:pt x="221" y="57"/>
                  </a:lnTo>
                  <a:lnTo>
                    <a:pt x="218" y="58"/>
                  </a:lnTo>
                  <a:lnTo>
                    <a:pt x="215" y="61"/>
                  </a:lnTo>
                  <a:lnTo>
                    <a:pt x="214" y="62"/>
                  </a:lnTo>
                  <a:lnTo>
                    <a:pt x="212" y="65"/>
                  </a:lnTo>
                  <a:lnTo>
                    <a:pt x="211" y="67"/>
                  </a:lnTo>
                  <a:lnTo>
                    <a:pt x="208" y="70"/>
                  </a:lnTo>
                  <a:lnTo>
                    <a:pt x="208" y="68"/>
                  </a:lnTo>
                  <a:lnTo>
                    <a:pt x="206" y="67"/>
                  </a:lnTo>
                  <a:lnTo>
                    <a:pt x="206" y="65"/>
                  </a:lnTo>
                  <a:lnTo>
                    <a:pt x="205" y="64"/>
                  </a:lnTo>
                  <a:lnTo>
                    <a:pt x="205" y="62"/>
                  </a:lnTo>
                  <a:lnTo>
                    <a:pt x="205" y="61"/>
                  </a:lnTo>
                  <a:lnTo>
                    <a:pt x="205" y="58"/>
                  </a:lnTo>
                  <a:lnTo>
                    <a:pt x="206" y="57"/>
                  </a:lnTo>
                  <a:lnTo>
                    <a:pt x="201" y="51"/>
                  </a:lnTo>
                  <a:lnTo>
                    <a:pt x="196" y="43"/>
                  </a:lnTo>
                  <a:lnTo>
                    <a:pt x="190" y="36"/>
                  </a:lnTo>
                  <a:lnTo>
                    <a:pt x="185" y="29"/>
                  </a:lnTo>
                  <a:lnTo>
                    <a:pt x="177" y="22"/>
                  </a:lnTo>
                  <a:lnTo>
                    <a:pt x="172" y="16"/>
                  </a:lnTo>
                  <a:lnTo>
                    <a:pt x="166" y="11"/>
                  </a:lnTo>
                  <a:lnTo>
                    <a:pt x="160" y="10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2922480" y="1620720"/>
              <a:ext cx="443160" cy="417600"/>
            </a:xfrm>
            <a:custGeom>
              <a:avLst/>
              <a:gdLst/>
              <a:ahLst/>
              <a:rect l="l" t="t" r="r" b="b"/>
              <a:pathLst>
                <a:path w="279" h="263">
                  <a:moveTo>
                    <a:pt x="160" y="10"/>
                  </a:moveTo>
                  <a:lnTo>
                    <a:pt x="151" y="10"/>
                  </a:lnTo>
                  <a:lnTo>
                    <a:pt x="151" y="10"/>
                  </a:lnTo>
                  <a:lnTo>
                    <a:pt x="145" y="9"/>
                  </a:lnTo>
                  <a:lnTo>
                    <a:pt x="140" y="6"/>
                  </a:lnTo>
                  <a:lnTo>
                    <a:pt x="134" y="4"/>
                  </a:lnTo>
                  <a:lnTo>
                    <a:pt x="127" y="3"/>
                  </a:lnTo>
                  <a:lnTo>
                    <a:pt x="121" y="1"/>
                  </a:lnTo>
                  <a:lnTo>
                    <a:pt x="113" y="0"/>
                  </a:lnTo>
                  <a:lnTo>
                    <a:pt x="109" y="0"/>
                  </a:lnTo>
                  <a:lnTo>
                    <a:pt x="103" y="0"/>
                  </a:lnTo>
                  <a:lnTo>
                    <a:pt x="103" y="0"/>
                  </a:lnTo>
                  <a:lnTo>
                    <a:pt x="102" y="0"/>
                  </a:lnTo>
                  <a:lnTo>
                    <a:pt x="100" y="0"/>
                  </a:lnTo>
                  <a:lnTo>
                    <a:pt x="99" y="0"/>
                  </a:lnTo>
                  <a:lnTo>
                    <a:pt x="97" y="0"/>
                  </a:lnTo>
                  <a:lnTo>
                    <a:pt x="97" y="0"/>
                  </a:lnTo>
                  <a:lnTo>
                    <a:pt x="97" y="6"/>
                  </a:lnTo>
                  <a:lnTo>
                    <a:pt x="96" y="10"/>
                  </a:lnTo>
                  <a:lnTo>
                    <a:pt x="96" y="14"/>
                  </a:lnTo>
                  <a:lnTo>
                    <a:pt x="95" y="17"/>
                  </a:lnTo>
                  <a:lnTo>
                    <a:pt x="93" y="22"/>
                  </a:lnTo>
                  <a:lnTo>
                    <a:pt x="92" y="25"/>
                  </a:lnTo>
                  <a:lnTo>
                    <a:pt x="90" y="29"/>
                  </a:lnTo>
                  <a:lnTo>
                    <a:pt x="90" y="33"/>
                  </a:lnTo>
                  <a:lnTo>
                    <a:pt x="90" y="33"/>
                  </a:lnTo>
                  <a:lnTo>
                    <a:pt x="90" y="36"/>
                  </a:lnTo>
                  <a:lnTo>
                    <a:pt x="92" y="39"/>
                  </a:lnTo>
                  <a:lnTo>
                    <a:pt x="93" y="41"/>
                  </a:lnTo>
                  <a:lnTo>
                    <a:pt x="95" y="42"/>
                  </a:lnTo>
                  <a:lnTo>
                    <a:pt x="96" y="43"/>
                  </a:lnTo>
                  <a:lnTo>
                    <a:pt x="97" y="45"/>
                  </a:lnTo>
                  <a:lnTo>
                    <a:pt x="99" y="48"/>
                  </a:lnTo>
                  <a:lnTo>
                    <a:pt x="99" y="49"/>
                  </a:lnTo>
                  <a:lnTo>
                    <a:pt x="99" y="49"/>
                  </a:lnTo>
                  <a:lnTo>
                    <a:pt x="99" y="54"/>
                  </a:lnTo>
                  <a:lnTo>
                    <a:pt x="97" y="57"/>
                  </a:lnTo>
                  <a:lnTo>
                    <a:pt x="95" y="58"/>
                  </a:lnTo>
                  <a:lnTo>
                    <a:pt x="92" y="61"/>
                  </a:lnTo>
                  <a:lnTo>
                    <a:pt x="89" y="62"/>
                  </a:lnTo>
                  <a:lnTo>
                    <a:pt x="86" y="65"/>
                  </a:lnTo>
                  <a:lnTo>
                    <a:pt x="84" y="67"/>
                  </a:lnTo>
                  <a:lnTo>
                    <a:pt x="81" y="68"/>
                  </a:lnTo>
                  <a:lnTo>
                    <a:pt x="81" y="68"/>
                  </a:lnTo>
                  <a:lnTo>
                    <a:pt x="77" y="71"/>
                  </a:lnTo>
                  <a:lnTo>
                    <a:pt x="73" y="75"/>
                  </a:lnTo>
                  <a:lnTo>
                    <a:pt x="68" y="80"/>
                  </a:lnTo>
                  <a:lnTo>
                    <a:pt x="65" y="84"/>
                  </a:lnTo>
                  <a:lnTo>
                    <a:pt x="61" y="90"/>
                  </a:lnTo>
                  <a:lnTo>
                    <a:pt x="58" y="94"/>
                  </a:lnTo>
                  <a:lnTo>
                    <a:pt x="55" y="100"/>
                  </a:lnTo>
                  <a:lnTo>
                    <a:pt x="52" y="104"/>
                  </a:lnTo>
                  <a:lnTo>
                    <a:pt x="52" y="104"/>
                  </a:lnTo>
                  <a:lnTo>
                    <a:pt x="51" y="109"/>
                  </a:lnTo>
                  <a:lnTo>
                    <a:pt x="48" y="113"/>
                  </a:lnTo>
                  <a:lnTo>
                    <a:pt x="45" y="118"/>
                  </a:lnTo>
                  <a:lnTo>
                    <a:pt x="41" y="122"/>
                  </a:lnTo>
                  <a:lnTo>
                    <a:pt x="38" y="125"/>
                  </a:lnTo>
                  <a:lnTo>
                    <a:pt x="35" y="129"/>
                  </a:lnTo>
                  <a:lnTo>
                    <a:pt x="31" y="134"/>
                  </a:lnTo>
                  <a:lnTo>
                    <a:pt x="28" y="136"/>
                  </a:lnTo>
                  <a:lnTo>
                    <a:pt x="23" y="141"/>
                  </a:lnTo>
                  <a:lnTo>
                    <a:pt x="20" y="144"/>
                  </a:lnTo>
                  <a:lnTo>
                    <a:pt x="16" y="148"/>
                  </a:lnTo>
                  <a:lnTo>
                    <a:pt x="13" y="151"/>
                  </a:lnTo>
                  <a:lnTo>
                    <a:pt x="9" y="155"/>
                  </a:lnTo>
                  <a:lnTo>
                    <a:pt x="6" y="158"/>
                  </a:lnTo>
                  <a:lnTo>
                    <a:pt x="3" y="161"/>
                  </a:lnTo>
                  <a:lnTo>
                    <a:pt x="0" y="164"/>
                  </a:lnTo>
                  <a:lnTo>
                    <a:pt x="0" y="164"/>
                  </a:lnTo>
                  <a:lnTo>
                    <a:pt x="2" y="167"/>
                  </a:lnTo>
                  <a:lnTo>
                    <a:pt x="3" y="170"/>
                  </a:lnTo>
                  <a:lnTo>
                    <a:pt x="6" y="173"/>
                  </a:lnTo>
                  <a:lnTo>
                    <a:pt x="9" y="177"/>
                  </a:lnTo>
                  <a:lnTo>
                    <a:pt x="12" y="181"/>
                  </a:lnTo>
                  <a:lnTo>
                    <a:pt x="15" y="184"/>
                  </a:lnTo>
                  <a:lnTo>
                    <a:pt x="18" y="189"/>
                  </a:lnTo>
                  <a:lnTo>
                    <a:pt x="20" y="193"/>
                  </a:lnTo>
                  <a:lnTo>
                    <a:pt x="23" y="197"/>
                  </a:lnTo>
                  <a:lnTo>
                    <a:pt x="25" y="202"/>
                  </a:lnTo>
                  <a:lnTo>
                    <a:pt x="28" y="206"/>
                  </a:lnTo>
                  <a:lnTo>
                    <a:pt x="29" y="211"/>
                  </a:lnTo>
                  <a:lnTo>
                    <a:pt x="32" y="215"/>
                  </a:lnTo>
                  <a:lnTo>
                    <a:pt x="32" y="219"/>
                  </a:lnTo>
                  <a:lnTo>
                    <a:pt x="33" y="224"/>
                  </a:lnTo>
                  <a:lnTo>
                    <a:pt x="33" y="228"/>
                  </a:lnTo>
                  <a:lnTo>
                    <a:pt x="33" y="228"/>
                  </a:lnTo>
                  <a:lnTo>
                    <a:pt x="33" y="232"/>
                  </a:lnTo>
                  <a:lnTo>
                    <a:pt x="33" y="235"/>
                  </a:lnTo>
                  <a:lnTo>
                    <a:pt x="32" y="238"/>
                  </a:lnTo>
                  <a:lnTo>
                    <a:pt x="31" y="241"/>
                  </a:lnTo>
                  <a:lnTo>
                    <a:pt x="29" y="244"/>
                  </a:lnTo>
                  <a:lnTo>
                    <a:pt x="29" y="248"/>
                  </a:lnTo>
                  <a:lnTo>
                    <a:pt x="28" y="251"/>
                  </a:lnTo>
                  <a:lnTo>
                    <a:pt x="28" y="253"/>
                  </a:lnTo>
                  <a:lnTo>
                    <a:pt x="28" y="253"/>
                  </a:lnTo>
                  <a:lnTo>
                    <a:pt x="28" y="256"/>
                  </a:lnTo>
                  <a:lnTo>
                    <a:pt x="29" y="257"/>
                  </a:lnTo>
                  <a:lnTo>
                    <a:pt x="31" y="258"/>
                  </a:lnTo>
                  <a:lnTo>
                    <a:pt x="32" y="260"/>
                  </a:lnTo>
                  <a:lnTo>
                    <a:pt x="35" y="261"/>
                  </a:lnTo>
                  <a:lnTo>
                    <a:pt x="36" y="263"/>
                  </a:lnTo>
                  <a:lnTo>
                    <a:pt x="39" y="263"/>
                  </a:lnTo>
                  <a:lnTo>
                    <a:pt x="41" y="263"/>
                  </a:lnTo>
                  <a:lnTo>
                    <a:pt x="41" y="263"/>
                  </a:lnTo>
                  <a:lnTo>
                    <a:pt x="47" y="263"/>
                  </a:lnTo>
                  <a:lnTo>
                    <a:pt x="52" y="260"/>
                  </a:lnTo>
                  <a:lnTo>
                    <a:pt x="57" y="257"/>
                  </a:lnTo>
                  <a:lnTo>
                    <a:pt x="61" y="254"/>
                  </a:lnTo>
                  <a:lnTo>
                    <a:pt x="65" y="250"/>
                  </a:lnTo>
                  <a:lnTo>
                    <a:pt x="68" y="247"/>
                  </a:lnTo>
                  <a:lnTo>
                    <a:pt x="74" y="245"/>
                  </a:lnTo>
                  <a:lnTo>
                    <a:pt x="80" y="244"/>
                  </a:lnTo>
                  <a:lnTo>
                    <a:pt x="80" y="244"/>
                  </a:lnTo>
                  <a:lnTo>
                    <a:pt x="83" y="245"/>
                  </a:lnTo>
                  <a:lnTo>
                    <a:pt x="84" y="247"/>
                  </a:lnTo>
                  <a:lnTo>
                    <a:pt x="87" y="248"/>
                  </a:lnTo>
                  <a:lnTo>
                    <a:pt x="89" y="251"/>
                  </a:lnTo>
                  <a:lnTo>
                    <a:pt x="90" y="254"/>
                  </a:lnTo>
                  <a:lnTo>
                    <a:pt x="92" y="257"/>
                  </a:lnTo>
                  <a:lnTo>
                    <a:pt x="95" y="258"/>
                  </a:lnTo>
                  <a:lnTo>
                    <a:pt x="97" y="260"/>
                  </a:lnTo>
                  <a:lnTo>
                    <a:pt x="97" y="260"/>
                  </a:lnTo>
                  <a:lnTo>
                    <a:pt x="103" y="258"/>
                  </a:lnTo>
                  <a:lnTo>
                    <a:pt x="108" y="256"/>
                  </a:lnTo>
                  <a:lnTo>
                    <a:pt x="111" y="253"/>
                  </a:lnTo>
                  <a:lnTo>
                    <a:pt x="112" y="248"/>
                  </a:lnTo>
                  <a:lnTo>
                    <a:pt x="113" y="244"/>
                  </a:lnTo>
                  <a:lnTo>
                    <a:pt x="115" y="238"/>
                  </a:lnTo>
                  <a:lnTo>
                    <a:pt x="116" y="232"/>
                  </a:lnTo>
                  <a:lnTo>
                    <a:pt x="118" y="228"/>
                  </a:lnTo>
                  <a:lnTo>
                    <a:pt x="118" y="228"/>
                  </a:lnTo>
                  <a:lnTo>
                    <a:pt x="121" y="225"/>
                  </a:lnTo>
                  <a:lnTo>
                    <a:pt x="122" y="221"/>
                  </a:lnTo>
                  <a:lnTo>
                    <a:pt x="125" y="218"/>
                  </a:lnTo>
                  <a:lnTo>
                    <a:pt x="128" y="215"/>
                  </a:lnTo>
                  <a:lnTo>
                    <a:pt x="131" y="211"/>
                  </a:lnTo>
                  <a:lnTo>
                    <a:pt x="134" y="208"/>
                  </a:lnTo>
                  <a:lnTo>
                    <a:pt x="137" y="203"/>
                  </a:lnTo>
                  <a:lnTo>
                    <a:pt x="141" y="200"/>
                  </a:lnTo>
                  <a:lnTo>
                    <a:pt x="145" y="197"/>
                  </a:lnTo>
                  <a:lnTo>
                    <a:pt x="148" y="193"/>
                  </a:lnTo>
                  <a:lnTo>
                    <a:pt x="153" y="190"/>
                  </a:lnTo>
                  <a:lnTo>
                    <a:pt x="157" y="187"/>
                  </a:lnTo>
                  <a:lnTo>
                    <a:pt x="161" y="184"/>
                  </a:lnTo>
                  <a:lnTo>
                    <a:pt x="164" y="181"/>
                  </a:lnTo>
                  <a:lnTo>
                    <a:pt x="167" y="180"/>
                  </a:lnTo>
                  <a:lnTo>
                    <a:pt x="170" y="177"/>
                  </a:lnTo>
                  <a:lnTo>
                    <a:pt x="170" y="177"/>
                  </a:lnTo>
                  <a:lnTo>
                    <a:pt x="173" y="176"/>
                  </a:lnTo>
                  <a:lnTo>
                    <a:pt x="174" y="174"/>
                  </a:lnTo>
                  <a:lnTo>
                    <a:pt x="177" y="171"/>
                  </a:lnTo>
                  <a:lnTo>
                    <a:pt x="182" y="170"/>
                  </a:lnTo>
                  <a:lnTo>
                    <a:pt x="185" y="167"/>
                  </a:lnTo>
                  <a:lnTo>
                    <a:pt x="188" y="166"/>
                  </a:lnTo>
                  <a:lnTo>
                    <a:pt x="192" y="163"/>
                  </a:lnTo>
                  <a:lnTo>
                    <a:pt x="195" y="160"/>
                  </a:lnTo>
                  <a:lnTo>
                    <a:pt x="199" y="158"/>
                  </a:lnTo>
                  <a:lnTo>
                    <a:pt x="202" y="155"/>
                  </a:lnTo>
                  <a:lnTo>
                    <a:pt x="206" y="154"/>
                  </a:lnTo>
                  <a:lnTo>
                    <a:pt x="209" y="152"/>
                  </a:lnTo>
                  <a:lnTo>
                    <a:pt x="214" y="151"/>
                  </a:lnTo>
                  <a:lnTo>
                    <a:pt x="217" y="150"/>
                  </a:lnTo>
                  <a:lnTo>
                    <a:pt x="221" y="148"/>
                  </a:lnTo>
                  <a:lnTo>
                    <a:pt x="224" y="148"/>
                  </a:lnTo>
                  <a:lnTo>
                    <a:pt x="224" y="148"/>
                  </a:lnTo>
                  <a:lnTo>
                    <a:pt x="227" y="147"/>
                  </a:lnTo>
                  <a:lnTo>
                    <a:pt x="230" y="147"/>
                  </a:lnTo>
                  <a:lnTo>
                    <a:pt x="234" y="147"/>
                  </a:lnTo>
                  <a:lnTo>
                    <a:pt x="238" y="145"/>
                  </a:lnTo>
                  <a:lnTo>
                    <a:pt x="243" y="144"/>
                  </a:lnTo>
                  <a:lnTo>
                    <a:pt x="247" y="144"/>
                  </a:lnTo>
                  <a:lnTo>
                    <a:pt x="251" y="142"/>
                  </a:lnTo>
                  <a:lnTo>
                    <a:pt x="256" y="141"/>
                  </a:lnTo>
                  <a:lnTo>
                    <a:pt x="260" y="139"/>
                  </a:lnTo>
                  <a:lnTo>
                    <a:pt x="265" y="138"/>
                  </a:lnTo>
                  <a:lnTo>
                    <a:pt x="269" y="136"/>
                  </a:lnTo>
                  <a:lnTo>
                    <a:pt x="272" y="135"/>
                  </a:lnTo>
                  <a:lnTo>
                    <a:pt x="275" y="134"/>
                  </a:lnTo>
                  <a:lnTo>
                    <a:pt x="276" y="132"/>
                  </a:lnTo>
                  <a:lnTo>
                    <a:pt x="278" y="129"/>
                  </a:lnTo>
                  <a:lnTo>
                    <a:pt x="279" y="128"/>
                  </a:lnTo>
                  <a:lnTo>
                    <a:pt x="279" y="128"/>
                  </a:lnTo>
                  <a:lnTo>
                    <a:pt x="278" y="125"/>
                  </a:lnTo>
                  <a:lnTo>
                    <a:pt x="278" y="123"/>
                  </a:lnTo>
                  <a:lnTo>
                    <a:pt x="276" y="122"/>
                  </a:lnTo>
                  <a:lnTo>
                    <a:pt x="275" y="120"/>
                  </a:lnTo>
                  <a:lnTo>
                    <a:pt x="273" y="119"/>
                  </a:lnTo>
                  <a:lnTo>
                    <a:pt x="272" y="118"/>
                  </a:lnTo>
                  <a:lnTo>
                    <a:pt x="270" y="116"/>
                  </a:lnTo>
                  <a:lnTo>
                    <a:pt x="270" y="115"/>
                  </a:lnTo>
                  <a:lnTo>
                    <a:pt x="270" y="115"/>
                  </a:lnTo>
                  <a:lnTo>
                    <a:pt x="267" y="110"/>
                  </a:lnTo>
                  <a:lnTo>
                    <a:pt x="266" y="106"/>
                  </a:lnTo>
                  <a:lnTo>
                    <a:pt x="265" y="102"/>
                  </a:lnTo>
                  <a:lnTo>
                    <a:pt x="263" y="96"/>
                  </a:lnTo>
                  <a:lnTo>
                    <a:pt x="260" y="91"/>
                  </a:lnTo>
                  <a:lnTo>
                    <a:pt x="259" y="87"/>
                  </a:lnTo>
                  <a:lnTo>
                    <a:pt x="257" y="81"/>
                  </a:lnTo>
                  <a:lnTo>
                    <a:pt x="256" y="77"/>
                  </a:lnTo>
                  <a:lnTo>
                    <a:pt x="253" y="73"/>
                  </a:lnTo>
                  <a:lnTo>
                    <a:pt x="251" y="68"/>
                  </a:lnTo>
                  <a:lnTo>
                    <a:pt x="249" y="65"/>
                  </a:lnTo>
                  <a:lnTo>
                    <a:pt x="244" y="62"/>
                  </a:lnTo>
                  <a:lnTo>
                    <a:pt x="241" y="59"/>
                  </a:lnTo>
                  <a:lnTo>
                    <a:pt x="237" y="58"/>
                  </a:lnTo>
                  <a:lnTo>
                    <a:pt x="233" y="57"/>
                  </a:lnTo>
                  <a:lnTo>
                    <a:pt x="227" y="57"/>
                  </a:lnTo>
                  <a:lnTo>
                    <a:pt x="227" y="57"/>
                  </a:lnTo>
                  <a:lnTo>
                    <a:pt x="224" y="57"/>
                  </a:lnTo>
                  <a:lnTo>
                    <a:pt x="221" y="57"/>
                  </a:lnTo>
                  <a:lnTo>
                    <a:pt x="218" y="58"/>
                  </a:lnTo>
                  <a:lnTo>
                    <a:pt x="215" y="61"/>
                  </a:lnTo>
                  <a:lnTo>
                    <a:pt x="214" y="62"/>
                  </a:lnTo>
                  <a:lnTo>
                    <a:pt x="212" y="65"/>
                  </a:lnTo>
                  <a:lnTo>
                    <a:pt x="211" y="67"/>
                  </a:lnTo>
                  <a:lnTo>
                    <a:pt x="208" y="70"/>
                  </a:lnTo>
                  <a:lnTo>
                    <a:pt x="208" y="70"/>
                  </a:lnTo>
                  <a:lnTo>
                    <a:pt x="208" y="68"/>
                  </a:lnTo>
                  <a:lnTo>
                    <a:pt x="206" y="67"/>
                  </a:lnTo>
                  <a:lnTo>
                    <a:pt x="206" y="65"/>
                  </a:lnTo>
                  <a:lnTo>
                    <a:pt x="205" y="64"/>
                  </a:lnTo>
                  <a:lnTo>
                    <a:pt x="205" y="62"/>
                  </a:lnTo>
                  <a:lnTo>
                    <a:pt x="205" y="61"/>
                  </a:lnTo>
                  <a:lnTo>
                    <a:pt x="205" y="58"/>
                  </a:lnTo>
                  <a:lnTo>
                    <a:pt x="206" y="57"/>
                  </a:lnTo>
                  <a:lnTo>
                    <a:pt x="206" y="57"/>
                  </a:lnTo>
                  <a:lnTo>
                    <a:pt x="201" y="51"/>
                  </a:lnTo>
                  <a:lnTo>
                    <a:pt x="196" y="43"/>
                  </a:lnTo>
                  <a:lnTo>
                    <a:pt x="190" y="36"/>
                  </a:lnTo>
                  <a:lnTo>
                    <a:pt x="185" y="29"/>
                  </a:lnTo>
                  <a:lnTo>
                    <a:pt x="177" y="22"/>
                  </a:lnTo>
                  <a:lnTo>
                    <a:pt x="172" y="16"/>
                  </a:lnTo>
                  <a:lnTo>
                    <a:pt x="166" y="11"/>
                  </a:lnTo>
                  <a:lnTo>
                    <a:pt x="160" y="1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3216240" y="1325520"/>
              <a:ext cx="262080" cy="173160"/>
            </a:xfrm>
            <a:custGeom>
              <a:avLst/>
              <a:gdLst/>
              <a:ahLst/>
              <a:rect l="l" t="t" r="r" b="b"/>
              <a:pathLst>
                <a:path w="165" h="109">
                  <a:moveTo>
                    <a:pt x="81" y="25"/>
                  </a:moveTo>
                  <a:lnTo>
                    <a:pt x="78" y="26"/>
                  </a:lnTo>
                  <a:lnTo>
                    <a:pt x="75" y="28"/>
                  </a:lnTo>
                  <a:lnTo>
                    <a:pt x="74" y="29"/>
                  </a:lnTo>
                  <a:lnTo>
                    <a:pt x="72" y="30"/>
                  </a:lnTo>
                  <a:lnTo>
                    <a:pt x="71" y="32"/>
                  </a:lnTo>
                  <a:lnTo>
                    <a:pt x="69" y="33"/>
                  </a:lnTo>
                  <a:lnTo>
                    <a:pt x="68" y="35"/>
                  </a:lnTo>
                  <a:lnTo>
                    <a:pt x="65" y="36"/>
                  </a:lnTo>
                  <a:lnTo>
                    <a:pt x="62" y="38"/>
                  </a:lnTo>
                  <a:lnTo>
                    <a:pt x="59" y="41"/>
                  </a:lnTo>
                  <a:lnTo>
                    <a:pt x="56" y="43"/>
                  </a:lnTo>
                  <a:lnTo>
                    <a:pt x="52" y="46"/>
                  </a:lnTo>
                  <a:lnTo>
                    <a:pt x="49" y="48"/>
                  </a:lnTo>
                  <a:lnTo>
                    <a:pt x="46" y="51"/>
                  </a:lnTo>
                  <a:lnTo>
                    <a:pt x="43" y="52"/>
                  </a:lnTo>
                  <a:lnTo>
                    <a:pt x="42" y="54"/>
                  </a:lnTo>
                  <a:lnTo>
                    <a:pt x="36" y="57"/>
                  </a:lnTo>
                  <a:lnTo>
                    <a:pt x="30" y="58"/>
                  </a:lnTo>
                  <a:lnTo>
                    <a:pt x="23" y="58"/>
                  </a:lnTo>
                  <a:lnTo>
                    <a:pt x="17" y="59"/>
                  </a:lnTo>
                  <a:lnTo>
                    <a:pt x="11" y="61"/>
                  </a:lnTo>
                  <a:lnTo>
                    <a:pt x="7" y="62"/>
                  </a:lnTo>
                  <a:lnTo>
                    <a:pt x="3" y="65"/>
                  </a:lnTo>
                  <a:lnTo>
                    <a:pt x="0" y="71"/>
                  </a:lnTo>
                  <a:lnTo>
                    <a:pt x="7" y="71"/>
                  </a:lnTo>
                  <a:lnTo>
                    <a:pt x="5" y="74"/>
                  </a:lnTo>
                  <a:lnTo>
                    <a:pt x="4" y="77"/>
                  </a:lnTo>
                  <a:lnTo>
                    <a:pt x="3" y="78"/>
                  </a:lnTo>
                  <a:lnTo>
                    <a:pt x="1" y="80"/>
                  </a:lnTo>
                  <a:lnTo>
                    <a:pt x="1" y="90"/>
                  </a:lnTo>
                  <a:lnTo>
                    <a:pt x="10" y="90"/>
                  </a:lnTo>
                  <a:lnTo>
                    <a:pt x="13" y="87"/>
                  </a:lnTo>
                  <a:lnTo>
                    <a:pt x="14" y="86"/>
                  </a:lnTo>
                  <a:lnTo>
                    <a:pt x="16" y="86"/>
                  </a:lnTo>
                  <a:lnTo>
                    <a:pt x="19" y="84"/>
                  </a:lnTo>
                  <a:lnTo>
                    <a:pt x="20" y="86"/>
                  </a:lnTo>
                  <a:lnTo>
                    <a:pt x="20" y="89"/>
                  </a:lnTo>
                  <a:lnTo>
                    <a:pt x="21" y="90"/>
                  </a:lnTo>
                  <a:lnTo>
                    <a:pt x="23" y="91"/>
                  </a:lnTo>
                  <a:lnTo>
                    <a:pt x="24" y="94"/>
                  </a:lnTo>
                  <a:lnTo>
                    <a:pt x="26" y="94"/>
                  </a:lnTo>
                  <a:lnTo>
                    <a:pt x="27" y="96"/>
                  </a:lnTo>
                  <a:lnTo>
                    <a:pt x="29" y="96"/>
                  </a:lnTo>
                  <a:lnTo>
                    <a:pt x="30" y="96"/>
                  </a:lnTo>
                  <a:lnTo>
                    <a:pt x="32" y="94"/>
                  </a:lnTo>
                  <a:lnTo>
                    <a:pt x="33" y="94"/>
                  </a:lnTo>
                  <a:lnTo>
                    <a:pt x="35" y="91"/>
                  </a:lnTo>
                  <a:lnTo>
                    <a:pt x="36" y="91"/>
                  </a:lnTo>
                  <a:lnTo>
                    <a:pt x="37" y="90"/>
                  </a:lnTo>
                  <a:lnTo>
                    <a:pt x="39" y="89"/>
                  </a:lnTo>
                  <a:lnTo>
                    <a:pt x="40" y="87"/>
                  </a:lnTo>
                  <a:lnTo>
                    <a:pt x="40" y="91"/>
                  </a:lnTo>
                  <a:lnTo>
                    <a:pt x="42" y="94"/>
                  </a:lnTo>
                  <a:lnTo>
                    <a:pt x="42" y="97"/>
                  </a:lnTo>
                  <a:lnTo>
                    <a:pt x="42" y="99"/>
                  </a:lnTo>
                  <a:lnTo>
                    <a:pt x="42" y="102"/>
                  </a:lnTo>
                  <a:lnTo>
                    <a:pt x="42" y="105"/>
                  </a:lnTo>
                  <a:lnTo>
                    <a:pt x="42" y="106"/>
                  </a:lnTo>
                  <a:lnTo>
                    <a:pt x="42" y="109"/>
                  </a:lnTo>
                  <a:lnTo>
                    <a:pt x="42" y="109"/>
                  </a:lnTo>
                  <a:lnTo>
                    <a:pt x="43" y="109"/>
                  </a:lnTo>
                  <a:lnTo>
                    <a:pt x="45" y="109"/>
                  </a:lnTo>
                  <a:lnTo>
                    <a:pt x="46" y="109"/>
                  </a:lnTo>
                  <a:lnTo>
                    <a:pt x="49" y="107"/>
                  </a:lnTo>
                  <a:lnTo>
                    <a:pt x="53" y="107"/>
                  </a:lnTo>
                  <a:lnTo>
                    <a:pt x="55" y="106"/>
                  </a:lnTo>
                  <a:lnTo>
                    <a:pt x="58" y="105"/>
                  </a:lnTo>
                  <a:lnTo>
                    <a:pt x="59" y="102"/>
                  </a:lnTo>
                  <a:lnTo>
                    <a:pt x="62" y="99"/>
                  </a:lnTo>
                  <a:lnTo>
                    <a:pt x="62" y="97"/>
                  </a:lnTo>
                  <a:lnTo>
                    <a:pt x="64" y="93"/>
                  </a:lnTo>
                  <a:lnTo>
                    <a:pt x="64" y="91"/>
                  </a:lnTo>
                  <a:lnTo>
                    <a:pt x="65" y="90"/>
                  </a:lnTo>
                  <a:lnTo>
                    <a:pt x="65" y="89"/>
                  </a:lnTo>
                  <a:lnTo>
                    <a:pt x="65" y="87"/>
                  </a:lnTo>
                  <a:lnTo>
                    <a:pt x="65" y="86"/>
                  </a:lnTo>
                  <a:lnTo>
                    <a:pt x="65" y="84"/>
                  </a:lnTo>
                  <a:lnTo>
                    <a:pt x="65" y="83"/>
                  </a:lnTo>
                  <a:lnTo>
                    <a:pt x="65" y="81"/>
                  </a:lnTo>
                  <a:lnTo>
                    <a:pt x="66" y="83"/>
                  </a:lnTo>
                  <a:lnTo>
                    <a:pt x="66" y="86"/>
                  </a:lnTo>
                  <a:lnTo>
                    <a:pt x="66" y="87"/>
                  </a:lnTo>
                  <a:lnTo>
                    <a:pt x="68" y="90"/>
                  </a:lnTo>
                  <a:lnTo>
                    <a:pt x="68" y="91"/>
                  </a:lnTo>
                  <a:lnTo>
                    <a:pt x="68" y="93"/>
                  </a:lnTo>
                  <a:lnTo>
                    <a:pt x="68" y="96"/>
                  </a:lnTo>
                  <a:lnTo>
                    <a:pt x="68" y="99"/>
                  </a:lnTo>
                  <a:lnTo>
                    <a:pt x="72" y="97"/>
                  </a:lnTo>
                  <a:lnTo>
                    <a:pt x="75" y="96"/>
                  </a:lnTo>
                  <a:lnTo>
                    <a:pt x="80" y="93"/>
                  </a:lnTo>
                  <a:lnTo>
                    <a:pt x="82" y="89"/>
                  </a:lnTo>
                  <a:lnTo>
                    <a:pt x="85" y="86"/>
                  </a:lnTo>
                  <a:lnTo>
                    <a:pt x="87" y="80"/>
                  </a:lnTo>
                  <a:lnTo>
                    <a:pt x="87" y="75"/>
                  </a:lnTo>
                  <a:lnTo>
                    <a:pt x="88" y="71"/>
                  </a:lnTo>
                  <a:lnTo>
                    <a:pt x="90" y="71"/>
                  </a:lnTo>
                  <a:lnTo>
                    <a:pt x="93" y="71"/>
                  </a:lnTo>
                  <a:lnTo>
                    <a:pt x="94" y="70"/>
                  </a:lnTo>
                  <a:lnTo>
                    <a:pt x="97" y="70"/>
                  </a:lnTo>
                  <a:lnTo>
                    <a:pt x="97" y="67"/>
                  </a:lnTo>
                  <a:lnTo>
                    <a:pt x="97" y="64"/>
                  </a:lnTo>
                  <a:lnTo>
                    <a:pt x="98" y="61"/>
                  </a:lnTo>
                  <a:lnTo>
                    <a:pt x="100" y="59"/>
                  </a:lnTo>
                  <a:lnTo>
                    <a:pt x="103" y="57"/>
                  </a:lnTo>
                  <a:lnTo>
                    <a:pt x="104" y="55"/>
                  </a:lnTo>
                  <a:lnTo>
                    <a:pt x="107" y="55"/>
                  </a:lnTo>
                  <a:lnTo>
                    <a:pt x="110" y="54"/>
                  </a:lnTo>
                  <a:lnTo>
                    <a:pt x="109" y="57"/>
                  </a:lnTo>
                  <a:lnTo>
                    <a:pt x="109" y="59"/>
                  </a:lnTo>
                  <a:lnTo>
                    <a:pt x="106" y="62"/>
                  </a:lnTo>
                  <a:lnTo>
                    <a:pt x="104" y="65"/>
                  </a:lnTo>
                  <a:lnTo>
                    <a:pt x="103" y="67"/>
                  </a:lnTo>
                  <a:lnTo>
                    <a:pt x="101" y="70"/>
                  </a:lnTo>
                  <a:lnTo>
                    <a:pt x="100" y="74"/>
                  </a:lnTo>
                  <a:lnTo>
                    <a:pt x="100" y="77"/>
                  </a:lnTo>
                  <a:lnTo>
                    <a:pt x="100" y="81"/>
                  </a:lnTo>
                  <a:lnTo>
                    <a:pt x="100" y="86"/>
                  </a:lnTo>
                  <a:lnTo>
                    <a:pt x="101" y="89"/>
                  </a:lnTo>
                  <a:lnTo>
                    <a:pt x="103" y="91"/>
                  </a:lnTo>
                  <a:lnTo>
                    <a:pt x="104" y="93"/>
                  </a:lnTo>
                  <a:lnTo>
                    <a:pt x="107" y="94"/>
                  </a:lnTo>
                  <a:lnTo>
                    <a:pt x="110" y="96"/>
                  </a:lnTo>
                  <a:lnTo>
                    <a:pt x="113" y="96"/>
                  </a:lnTo>
                  <a:lnTo>
                    <a:pt x="116" y="96"/>
                  </a:lnTo>
                  <a:lnTo>
                    <a:pt x="117" y="94"/>
                  </a:lnTo>
                  <a:lnTo>
                    <a:pt x="117" y="91"/>
                  </a:lnTo>
                  <a:lnTo>
                    <a:pt x="119" y="89"/>
                  </a:lnTo>
                  <a:lnTo>
                    <a:pt x="119" y="86"/>
                  </a:lnTo>
                  <a:lnTo>
                    <a:pt x="119" y="83"/>
                  </a:lnTo>
                  <a:lnTo>
                    <a:pt x="119" y="80"/>
                  </a:lnTo>
                  <a:lnTo>
                    <a:pt x="120" y="78"/>
                  </a:lnTo>
                  <a:lnTo>
                    <a:pt x="123" y="77"/>
                  </a:lnTo>
                  <a:lnTo>
                    <a:pt x="128" y="75"/>
                  </a:lnTo>
                  <a:lnTo>
                    <a:pt x="132" y="75"/>
                  </a:lnTo>
                  <a:lnTo>
                    <a:pt x="136" y="75"/>
                  </a:lnTo>
                  <a:lnTo>
                    <a:pt x="141" y="75"/>
                  </a:lnTo>
                  <a:lnTo>
                    <a:pt x="144" y="74"/>
                  </a:lnTo>
                  <a:lnTo>
                    <a:pt x="146" y="71"/>
                  </a:lnTo>
                  <a:lnTo>
                    <a:pt x="146" y="67"/>
                  </a:lnTo>
                  <a:lnTo>
                    <a:pt x="146" y="65"/>
                  </a:lnTo>
                  <a:lnTo>
                    <a:pt x="146" y="64"/>
                  </a:lnTo>
                  <a:lnTo>
                    <a:pt x="145" y="62"/>
                  </a:lnTo>
                  <a:lnTo>
                    <a:pt x="144" y="61"/>
                  </a:lnTo>
                  <a:lnTo>
                    <a:pt x="144" y="59"/>
                  </a:lnTo>
                  <a:lnTo>
                    <a:pt x="142" y="58"/>
                  </a:lnTo>
                  <a:lnTo>
                    <a:pt x="141" y="57"/>
                  </a:lnTo>
                  <a:lnTo>
                    <a:pt x="141" y="54"/>
                  </a:lnTo>
                  <a:lnTo>
                    <a:pt x="144" y="54"/>
                  </a:lnTo>
                  <a:lnTo>
                    <a:pt x="145" y="54"/>
                  </a:lnTo>
                  <a:lnTo>
                    <a:pt x="146" y="54"/>
                  </a:lnTo>
                  <a:lnTo>
                    <a:pt x="148" y="54"/>
                  </a:lnTo>
                  <a:lnTo>
                    <a:pt x="148" y="54"/>
                  </a:lnTo>
                  <a:lnTo>
                    <a:pt x="149" y="54"/>
                  </a:lnTo>
                  <a:lnTo>
                    <a:pt x="149" y="54"/>
                  </a:lnTo>
                  <a:lnTo>
                    <a:pt x="152" y="54"/>
                  </a:lnTo>
                  <a:lnTo>
                    <a:pt x="151" y="49"/>
                  </a:lnTo>
                  <a:lnTo>
                    <a:pt x="151" y="46"/>
                  </a:lnTo>
                  <a:lnTo>
                    <a:pt x="151" y="45"/>
                  </a:lnTo>
                  <a:lnTo>
                    <a:pt x="151" y="42"/>
                  </a:lnTo>
                  <a:lnTo>
                    <a:pt x="151" y="39"/>
                  </a:lnTo>
                  <a:lnTo>
                    <a:pt x="152" y="38"/>
                  </a:lnTo>
                  <a:lnTo>
                    <a:pt x="152" y="36"/>
                  </a:lnTo>
                  <a:lnTo>
                    <a:pt x="152" y="35"/>
                  </a:lnTo>
                  <a:lnTo>
                    <a:pt x="152" y="33"/>
                  </a:lnTo>
                  <a:lnTo>
                    <a:pt x="154" y="32"/>
                  </a:lnTo>
                  <a:lnTo>
                    <a:pt x="155" y="30"/>
                  </a:lnTo>
                  <a:lnTo>
                    <a:pt x="158" y="30"/>
                  </a:lnTo>
                  <a:lnTo>
                    <a:pt x="161" y="29"/>
                  </a:lnTo>
                  <a:lnTo>
                    <a:pt x="162" y="28"/>
                  </a:lnTo>
                  <a:lnTo>
                    <a:pt x="164" y="25"/>
                  </a:lnTo>
                  <a:lnTo>
                    <a:pt x="165" y="20"/>
                  </a:lnTo>
                  <a:lnTo>
                    <a:pt x="164" y="17"/>
                  </a:lnTo>
                  <a:lnTo>
                    <a:pt x="164" y="14"/>
                  </a:lnTo>
                  <a:lnTo>
                    <a:pt x="161" y="10"/>
                  </a:lnTo>
                  <a:lnTo>
                    <a:pt x="160" y="7"/>
                  </a:lnTo>
                  <a:lnTo>
                    <a:pt x="157" y="4"/>
                  </a:lnTo>
                  <a:lnTo>
                    <a:pt x="152" y="1"/>
                  </a:lnTo>
                  <a:lnTo>
                    <a:pt x="149" y="1"/>
                  </a:lnTo>
                  <a:lnTo>
                    <a:pt x="146" y="0"/>
                  </a:lnTo>
                  <a:lnTo>
                    <a:pt x="145" y="1"/>
                  </a:lnTo>
                  <a:lnTo>
                    <a:pt x="144" y="3"/>
                  </a:lnTo>
                  <a:lnTo>
                    <a:pt x="142" y="6"/>
                  </a:lnTo>
                  <a:lnTo>
                    <a:pt x="142" y="9"/>
                  </a:lnTo>
                  <a:lnTo>
                    <a:pt x="142" y="13"/>
                  </a:lnTo>
                  <a:lnTo>
                    <a:pt x="141" y="16"/>
                  </a:lnTo>
                  <a:lnTo>
                    <a:pt x="139" y="17"/>
                  </a:lnTo>
                  <a:lnTo>
                    <a:pt x="136" y="19"/>
                  </a:lnTo>
                  <a:lnTo>
                    <a:pt x="133" y="17"/>
                  </a:lnTo>
                  <a:lnTo>
                    <a:pt x="129" y="16"/>
                  </a:lnTo>
                  <a:lnTo>
                    <a:pt x="126" y="13"/>
                  </a:lnTo>
                  <a:lnTo>
                    <a:pt x="123" y="12"/>
                  </a:lnTo>
                  <a:lnTo>
                    <a:pt x="119" y="9"/>
                  </a:lnTo>
                  <a:lnTo>
                    <a:pt x="114" y="7"/>
                  </a:lnTo>
                  <a:lnTo>
                    <a:pt x="110" y="6"/>
                  </a:lnTo>
                  <a:lnTo>
                    <a:pt x="106" y="4"/>
                  </a:lnTo>
                  <a:lnTo>
                    <a:pt x="101" y="6"/>
                  </a:lnTo>
                  <a:lnTo>
                    <a:pt x="97" y="7"/>
                  </a:lnTo>
                  <a:lnTo>
                    <a:pt x="93" y="10"/>
                  </a:lnTo>
                  <a:lnTo>
                    <a:pt x="88" y="13"/>
                  </a:lnTo>
                  <a:lnTo>
                    <a:pt x="84" y="17"/>
                  </a:lnTo>
                  <a:lnTo>
                    <a:pt x="80" y="22"/>
                  </a:lnTo>
                  <a:lnTo>
                    <a:pt x="75" y="25"/>
                  </a:lnTo>
                  <a:lnTo>
                    <a:pt x="72" y="28"/>
                  </a:lnTo>
                  <a:lnTo>
                    <a:pt x="81" y="25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3216240" y="1325520"/>
              <a:ext cx="262080" cy="173160"/>
            </a:xfrm>
            <a:custGeom>
              <a:avLst/>
              <a:gdLst/>
              <a:ahLst/>
              <a:rect l="l" t="t" r="r" b="b"/>
              <a:pathLst>
                <a:path w="165" h="109">
                  <a:moveTo>
                    <a:pt x="81" y="25"/>
                  </a:moveTo>
                  <a:lnTo>
                    <a:pt x="81" y="25"/>
                  </a:lnTo>
                  <a:lnTo>
                    <a:pt x="78" y="26"/>
                  </a:lnTo>
                  <a:lnTo>
                    <a:pt x="75" y="28"/>
                  </a:lnTo>
                  <a:lnTo>
                    <a:pt x="74" y="29"/>
                  </a:lnTo>
                  <a:lnTo>
                    <a:pt x="72" y="30"/>
                  </a:lnTo>
                  <a:lnTo>
                    <a:pt x="71" y="32"/>
                  </a:lnTo>
                  <a:lnTo>
                    <a:pt x="69" y="33"/>
                  </a:lnTo>
                  <a:lnTo>
                    <a:pt x="68" y="35"/>
                  </a:lnTo>
                  <a:lnTo>
                    <a:pt x="65" y="36"/>
                  </a:lnTo>
                  <a:lnTo>
                    <a:pt x="65" y="36"/>
                  </a:lnTo>
                  <a:lnTo>
                    <a:pt x="62" y="38"/>
                  </a:lnTo>
                  <a:lnTo>
                    <a:pt x="59" y="41"/>
                  </a:lnTo>
                  <a:lnTo>
                    <a:pt x="56" y="43"/>
                  </a:lnTo>
                  <a:lnTo>
                    <a:pt x="52" y="46"/>
                  </a:lnTo>
                  <a:lnTo>
                    <a:pt x="49" y="48"/>
                  </a:lnTo>
                  <a:lnTo>
                    <a:pt x="46" y="51"/>
                  </a:lnTo>
                  <a:lnTo>
                    <a:pt x="43" y="52"/>
                  </a:lnTo>
                  <a:lnTo>
                    <a:pt x="42" y="54"/>
                  </a:lnTo>
                  <a:lnTo>
                    <a:pt x="42" y="54"/>
                  </a:lnTo>
                  <a:lnTo>
                    <a:pt x="36" y="57"/>
                  </a:lnTo>
                  <a:lnTo>
                    <a:pt x="30" y="58"/>
                  </a:lnTo>
                  <a:lnTo>
                    <a:pt x="23" y="58"/>
                  </a:lnTo>
                  <a:lnTo>
                    <a:pt x="17" y="59"/>
                  </a:lnTo>
                  <a:lnTo>
                    <a:pt x="11" y="61"/>
                  </a:lnTo>
                  <a:lnTo>
                    <a:pt x="7" y="62"/>
                  </a:lnTo>
                  <a:lnTo>
                    <a:pt x="3" y="65"/>
                  </a:lnTo>
                  <a:lnTo>
                    <a:pt x="0" y="71"/>
                  </a:lnTo>
                  <a:lnTo>
                    <a:pt x="7" y="71"/>
                  </a:lnTo>
                  <a:lnTo>
                    <a:pt x="7" y="71"/>
                  </a:lnTo>
                  <a:lnTo>
                    <a:pt x="5" y="74"/>
                  </a:lnTo>
                  <a:lnTo>
                    <a:pt x="4" y="77"/>
                  </a:lnTo>
                  <a:lnTo>
                    <a:pt x="3" y="78"/>
                  </a:lnTo>
                  <a:lnTo>
                    <a:pt x="1" y="80"/>
                  </a:lnTo>
                  <a:lnTo>
                    <a:pt x="1" y="90"/>
                  </a:lnTo>
                  <a:lnTo>
                    <a:pt x="10" y="90"/>
                  </a:lnTo>
                  <a:lnTo>
                    <a:pt x="10" y="90"/>
                  </a:lnTo>
                  <a:lnTo>
                    <a:pt x="13" y="87"/>
                  </a:lnTo>
                  <a:lnTo>
                    <a:pt x="14" y="86"/>
                  </a:lnTo>
                  <a:lnTo>
                    <a:pt x="16" y="86"/>
                  </a:lnTo>
                  <a:lnTo>
                    <a:pt x="19" y="84"/>
                  </a:lnTo>
                  <a:lnTo>
                    <a:pt x="19" y="84"/>
                  </a:lnTo>
                  <a:lnTo>
                    <a:pt x="20" y="86"/>
                  </a:lnTo>
                  <a:lnTo>
                    <a:pt x="20" y="89"/>
                  </a:lnTo>
                  <a:lnTo>
                    <a:pt x="21" y="90"/>
                  </a:lnTo>
                  <a:lnTo>
                    <a:pt x="23" y="91"/>
                  </a:lnTo>
                  <a:lnTo>
                    <a:pt x="24" y="94"/>
                  </a:lnTo>
                  <a:lnTo>
                    <a:pt x="26" y="94"/>
                  </a:lnTo>
                  <a:lnTo>
                    <a:pt x="27" y="96"/>
                  </a:lnTo>
                  <a:lnTo>
                    <a:pt x="29" y="96"/>
                  </a:lnTo>
                  <a:lnTo>
                    <a:pt x="29" y="96"/>
                  </a:lnTo>
                  <a:lnTo>
                    <a:pt x="30" y="96"/>
                  </a:lnTo>
                  <a:lnTo>
                    <a:pt x="32" y="94"/>
                  </a:lnTo>
                  <a:lnTo>
                    <a:pt x="33" y="94"/>
                  </a:lnTo>
                  <a:lnTo>
                    <a:pt x="35" y="91"/>
                  </a:lnTo>
                  <a:lnTo>
                    <a:pt x="36" y="91"/>
                  </a:lnTo>
                  <a:lnTo>
                    <a:pt x="37" y="90"/>
                  </a:lnTo>
                  <a:lnTo>
                    <a:pt x="39" y="89"/>
                  </a:lnTo>
                  <a:lnTo>
                    <a:pt x="40" y="87"/>
                  </a:lnTo>
                  <a:lnTo>
                    <a:pt x="40" y="87"/>
                  </a:lnTo>
                  <a:lnTo>
                    <a:pt x="40" y="91"/>
                  </a:lnTo>
                  <a:lnTo>
                    <a:pt x="42" y="94"/>
                  </a:lnTo>
                  <a:lnTo>
                    <a:pt x="42" y="97"/>
                  </a:lnTo>
                  <a:lnTo>
                    <a:pt x="42" y="99"/>
                  </a:lnTo>
                  <a:lnTo>
                    <a:pt x="42" y="102"/>
                  </a:lnTo>
                  <a:lnTo>
                    <a:pt x="42" y="105"/>
                  </a:lnTo>
                  <a:lnTo>
                    <a:pt x="42" y="106"/>
                  </a:lnTo>
                  <a:lnTo>
                    <a:pt x="42" y="109"/>
                  </a:lnTo>
                  <a:lnTo>
                    <a:pt x="42" y="109"/>
                  </a:lnTo>
                  <a:lnTo>
                    <a:pt x="42" y="109"/>
                  </a:lnTo>
                  <a:lnTo>
                    <a:pt x="43" y="109"/>
                  </a:lnTo>
                  <a:lnTo>
                    <a:pt x="45" y="109"/>
                  </a:lnTo>
                  <a:lnTo>
                    <a:pt x="46" y="109"/>
                  </a:lnTo>
                  <a:lnTo>
                    <a:pt x="46" y="109"/>
                  </a:lnTo>
                  <a:lnTo>
                    <a:pt x="49" y="107"/>
                  </a:lnTo>
                  <a:lnTo>
                    <a:pt x="53" y="107"/>
                  </a:lnTo>
                  <a:lnTo>
                    <a:pt x="55" y="106"/>
                  </a:lnTo>
                  <a:lnTo>
                    <a:pt x="58" y="105"/>
                  </a:lnTo>
                  <a:lnTo>
                    <a:pt x="59" y="102"/>
                  </a:lnTo>
                  <a:lnTo>
                    <a:pt x="62" y="99"/>
                  </a:lnTo>
                  <a:lnTo>
                    <a:pt x="62" y="97"/>
                  </a:lnTo>
                  <a:lnTo>
                    <a:pt x="64" y="93"/>
                  </a:lnTo>
                  <a:lnTo>
                    <a:pt x="64" y="93"/>
                  </a:lnTo>
                  <a:lnTo>
                    <a:pt x="64" y="91"/>
                  </a:lnTo>
                  <a:lnTo>
                    <a:pt x="65" y="90"/>
                  </a:lnTo>
                  <a:lnTo>
                    <a:pt x="65" y="89"/>
                  </a:lnTo>
                  <a:lnTo>
                    <a:pt x="65" y="87"/>
                  </a:lnTo>
                  <a:lnTo>
                    <a:pt x="65" y="86"/>
                  </a:lnTo>
                  <a:lnTo>
                    <a:pt x="65" y="84"/>
                  </a:lnTo>
                  <a:lnTo>
                    <a:pt x="65" y="83"/>
                  </a:lnTo>
                  <a:lnTo>
                    <a:pt x="65" y="81"/>
                  </a:lnTo>
                  <a:lnTo>
                    <a:pt x="65" y="81"/>
                  </a:lnTo>
                  <a:lnTo>
                    <a:pt x="66" y="83"/>
                  </a:lnTo>
                  <a:lnTo>
                    <a:pt x="66" y="86"/>
                  </a:lnTo>
                  <a:lnTo>
                    <a:pt x="66" y="87"/>
                  </a:lnTo>
                  <a:lnTo>
                    <a:pt x="68" y="90"/>
                  </a:lnTo>
                  <a:lnTo>
                    <a:pt x="68" y="91"/>
                  </a:lnTo>
                  <a:lnTo>
                    <a:pt x="68" y="93"/>
                  </a:lnTo>
                  <a:lnTo>
                    <a:pt x="68" y="96"/>
                  </a:lnTo>
                  <a:lnTo>
                    <a:pt x="68" y="99"/>
                  </a:lnTo>
                  <a:lnTo>
                    <a:pt x="68" y="99"/>
                  </a:lnTo>
                  <a:lnTo>
                    <a:pt x="72" y="97"/>
                  </a:lnTo>
                  <a:lnTo>
                    <a:pt x="75" y="96"/>
                  </a:lnTo>
                  <a:lnTo>
                    <a:pt x="80" y="93"/>
                  </a:lnTo>
                  <a:lnTo>
                    <a:pt x="82" y="89"/>
                  </a:lnTo>
                  <a:lnTo>
                    <a:pt x="85" y="86"/>
                  </a:lnTo>
                  <a:lnTo>
                    <a:pt x="87" y="80"/>
                  </a:lnTo>
                  <a:lnTo>
                    <a:pt x="87" y="75"/>
                  </a:lnTo>
                  <a:lnTo>
                    <a:pt x="88" y="71"/>
                  </a:lnTo>
                  <a:lnTo>
                    <a:pt x="88" y="71"/>
                  </a:lnTo>
                  <a:lnTo>
                    <a:pt x="90" y="71"/>
                  </a:lnTo>
                  <a:lnTo>
                    <a:pt x="93" y="71"/>
                  </a:lnTo>
                  <a:lnTo>
                    <a:pt x="94" y="70"/>
                  </a:lnTo>
                  <a:lnTo>
                    <a:pt x="97" y="70"/>
                  </a:lnTo>
                  <a:lnTo>
                    <a:pt x="97" y="70"/>
                  </a:lnTo>
                  <a:lnTo>
                    <a:pt x="97" y="67"/>
                  </a:lnTo>
                  <a:lnTo>
                    <a:pt x="97" y="64"/>
                  </a:lnTo>
                  <a:lnTo>
                    <a:pt x="98" y="61"/>
                  </a:lnTo>
                  <a:lnTo>
                    <a:pt x="100" y="59"/>
                  </a:lnTo>
                  <a:lnTo>
                    <a:pt x="103" y="57"/>
                  </a:lnTo>
                  <a:lnTo>
                    <a:pt x="104" y="55"/>
                  </a:lnTo>
                  <a:lnTo>
                    <a:pt x="107" y="55"/>
                  </a:lnTo>
                  <a:lnTo>
                    <a:pt x="110" y="54"/>
                  </a:lnTo>
                  <a:lnTo>
                    <a:pt x="110" y="54"/>
                  </a:lnTo>
                  <a:lnTo>
                    <a:pt x="109" y="57"/>
                  </a:lnTo>
                  <a:lnTo>
                    <a:pt x="109" y="59"/>
                  </a:lnTo>
                  <a:lnTo>
                    <a:pt x="106" y="62"/>
                  </a:lnTo>
                  <a:lnTo>
                    <a:pt x="104" y="65"/>
                  </a:lnTo>
                  <a:lnTo>
                    <a:pt x="103" y="67"/>
                  </a:lnTo>
                  <a:lnTo>
                    <a:pt x="101" y="70"/>
                  </a:lnTo>
                  <a:lnTo>
                    <a:pt x="100" y="74"/>
                  </a:lnTo>
                  <a:lnTo>
                    <a:pt x="100" y="77"/>
                  </a:lnTo>
                  <a:lnTo>
                    <a:pt x="100" y="77"/>
                  </a:lnTo>
                  <a:lnTo>
                    <a:pt x="100" y="81"/>
                  </a:lnTo>
                  <a:lnTo>
                    <a:pt x="100" y="86"/>
                  </a:lnTo>
                  <a:lnTo>
                    <a:pt x="101" y="89"/>
                  </a:lnTo>
                  <a:lnTo>
                    <a:pt x="103" y="91"/>
                  </a:lnTo>
                  <a:lnTo>
                    <a:pt x="104" y="93"/>
                  </a:lnTo>
                  <a:lnTo>
                    <a:pt x="107" y="94"/>
                  </a:lnTo>
                  <a:lnTo>
                    <a:pt x="110" y="96"/>
                  </a:lnTo>
                  <a:lnTo>
                    <a:pt x="113" y="96"/>
                  </a:lnTo>
                  <a:lnTo>
                    <a:pt x="113" y="96"/>
                  </a:lnTo>
                  <a:lnTo>
                    <a:pt x="116" y="96"/>
                  </a:lnTo>
                  <a:lnTo>
                    <a:pt x="117" y="94"/>
                  </a:lnTo>
                  <a:lnTo>
                    <a:pt x="117" y="91"/>
                  </a:lnTo>
                  <a:lnTo>
                    <a:pt x="119" y="89"/>
                  </a:lnTo>
                  <a:lnTo>
                    <a:pt x="119" y="86"/>
                  </a:lnTo>
                  <a:lnTo>
                    <a:pt x="119" y="83"/>
                  </a:lnTo>
                  <a:lnTo>
                    <a:pt x="119" y="80"/>
                  </a:lnTo>
                  <a:lnTo>
                    <a:pt x="120" y="78"/>
                  </a:lnTo>
                  <a:lnTo>
                    <a:pt x="120" y="78"/>
                  </a:lnTo>
                  <a:lnTo>
                    <a:pt x="123" y="77"/>
                  </a:lnTo>
                  <a:lnTo>
                    <a:pt x="128" y="75"/>
                  </a:lnTo>
                  <a:lnTo>
                    <a:pt x="132" y="75"/>
                  </a:lnTo>
                  <a:lnTo>
                    <a:pt x="136" y="75"/>
                  </a:lnTo>
                  <a:lnTo>
                    <a:pt x="141" y="75"/>
                  </a:lnTo>
                  <a:lnTo>
                    <a:pt x="144" y="74"/>
                  </a:lnTo>
                  <a:lnTo>
                    <a:pt x="146" y="71"/>
                  </a:lnTo>
                  <a:lnTo>
                    <a:pt x="146" y="67"/>
                  </a:lnTo>
                  <a:lnTo>
                    <a:pt x="146" y="67"/>
                  </a:lnTo>
                  <a:lnTo>
                    <a:pt x="146" y="65"/>
                  </a:lnTo>
                  <a:lnTo>
                    <a:pt x="146" y="64"/>
                  </a:lnTo>
                  <a:lnTo>
                    <a:pt x="145" y="62"/>
                  </a:lnTo>
                  <a:lnTo>
                    <a:pt x="144" y="61"/>
                  </a:lnTo>
                  <a:lnTo>
                    <a:pt x="144" y="59"/>
                  </a:lnTo>
                  <a:lnTo>
                    <a:pt x="142" y="58"/>
                  </a:lnTo>
                  <a:lnTo>
                    <a:pt x="141" y="57"/>
                  </a:lnTo>
                  <a:lnTo>
                    <a:pt x="141" y="54"/>
                  </a:lnTo>
                  <a:lnTo>
                    <a:pt x="141" y="54"/>
                  </a:lnTo>
                  <a:lnTo>
                    <a:pt x="144" y="54"/>
                  </a:lnTo>
                  <a:lnTo>
                    <a:pt x="145" y="54"/>
                  </a:lnTo>
                  <a:lnTo>
                    <a:pt x="146" y="54"/>
                  </a:lnTo>
                  <a:lnTo>
                    <a:pt x="148" y="54"/>
                  </a:lnTo>
                  <a:lnTo>
                    <a:pt x="148" y="54"/>
                  </a:lnTo>
                  <a:lnTo>
                    <a:pt x="149" y="54"/>
                  </a:lnTo>
                  <a:lnTo>
                    <a:pt x="149" y="54"/>
                  </a:lnTo>
                  <a:lnTo>
                    <a:pt x="152" y="54"/>
                  </a:lnTo>
                  <a:lnTo>
                    <a:pt x="152" y="54"/>
                  </a:lnTo>
                  <a:lnTo>
                    <a:pt x="151" y="49"/>
                  </a:lnTo>
                  <a:lnTo>
                    <a:pt x="151" y="46"/>
                  </a:lnTo>
                  <a:lnTo>
                    <a:pt x="151" y="45"/>
                  </a:lnTo>
                  <a:lnTo>
                    <a:pt x="151" y="42"/>
                  </a:lnTo>
                  <a:lnTo>
                    <a:pt x="151" y="39"/>
                  </a:lnTo>
                  <a:lnTo>
                    <a:pt x="152" y="38"/>
                  </a:lnTo>
                  <a:lnTo>
                    <a:pt x="152" y="36"/>
                  </a:lnTo>
                  <a:lnTo>
                    <a:pt x="152" y="35"/>
                  </a:lnTo>
                  <a:lnTo>
                    <a:pt x="152" y="35"/>
                  </a:lnTo>
                  <a:lnTo>
                    <a:pt x="152" y="33"/>
                  </a:lnTo>
                  <a:lnTo>
                    <a:pt x="154" y="32"/>
                  </a:lnTo>
                  <a:lnTo>
                    <a:pt x="155" y="30"/>
                  </a:lnTo>
                  <a:lnTo>
                    <a:pt x="158" y="30"/>
                  </a:lnTo>
                  <a:lnTo>
                    <a:pt x="161" y="29"/>
                  </a:lnTo>
                  <a:lnTo>
                    <a:pt x="162" y="28"/>
                  </a:lnTo>
                  <a:lnTo>
                    <a:pt x="164" y="25"/>
                  </a:lnTo>
                  <a:lnTo>
                    <a:pt x="165" y="20"/>
                  </a:lnTo>
                  <a:lnTo>
                    <a:pt x="165" y="20"/>
                  </a:lnTo>
                  <a:lnTo>
                    <a:pt x="164" y="17"/>
                  </a:lnTo>
                  <a:lnTo>
                    <a:pt x="164" y="14"/>
                  </a:lnTo>
                  <a:lnTo>
                    <a:pt x="161" y="10"/>
                  </a:lnTo>
                  <a:lnTo>
                    <a:pt x="160" y="7"/>
                  </a:lnTo>
                  <a:lnTo>
                    <a:pt x="157" y="4"/>
                  </a:lnTo>
                  <a:lnTo>
                    <a:pt x="152" y="1"/>
                  </a:lnTo>
                  <a:lnTo>
                    <a:pt x="149" y="1"/>
                  </a:lnTo>
                  <a:lnTo>
                    <a:pt x="146" y="0"/>
                  </a:lnTo>
                  <a:lnTo>
                    <a:pt x="146" y="0"/>
                  </a:lnTo>
                  <a:lnTo>
                    <a:pt x="145" y="1"/>
                  </a:lnTo>
                  <a:lnTo>
                    <a:pt x="144" y="3"/>
                  </a:lnTo>
                  <a:lnTo>
                    <a:pt x="142" y="6"/>
                  </a:lnTo>
                  <a:lnTo>
                    <a:pt x="142" y="9"/>
                  </a:lnTo>
                  <a:lnTo>
                    <a:pt x="142" y="13"/>
                  </a:lnTo>
                  <a:lnTo>
                    <a:pt x="141" y="16"/>
                  </a:lnTo>
                  <a:lnTo>
                    <a:pt x="139" y="17"/>
                  </a:lnTo>
                  <a:lnTo>
                    <a:pt x="136" y="19"/>
                  </a:lnTo>
                  <a:lnTo>
                    <a:pt x="136" y="19"/>
                  </a:lnTo>
                  <a:lnTo>
                    <a:pt x="133" y="17"/>
                  </a:lnTo>
                  <a:lnTo>
                    <a:pt x="129" y="16"/>
                  </a:lnTo>
                  <a:lnTo>
                    <a:pt x="126" y="13"/>
                  </a:lnTo>
                  <a:lnTo>
                    <a:pt x="123" y="12"/>
                  </a:lnTo>
                  <a:lnTo>
                    <a:pt x="119" y="9"/>
                  </a:lnTo>
                  <a:lnTo>
                    <a:pt x="114" y="7"/>
                  </a:lnTo>
                  <a:lnTo>
                    <a:pt x="110" y="6"/>
                  </a:lnTo>
                  <a:lnTo>
                    <a:pt x="106" y="4"/>
                  </a:lnTo>
                  <a:lnTo>
                    <a:pt x="106" y="4"/>
                  </a:lnTo>
                  <a:lnTo>
                    <a:pt x="101" y="6"/>
                  </a:lnTo>
                  <a:lnTo>
                    <a:pt x="97" y="7"/>
                  </a:lnTo>
                  <a:lnTo>
                    <a:pt x="93" y="10"/>
                  </a:lnTo>
                  <a:lnTo>
                    <a:pt x="88" y="13"/>
                  </a:lnTo>
                  <a:lnTo>
                    <a:pt x="84" y="17"/>
                  </a:lnTo>
                  <a:lnTo>
                    <a:pt x="80" y="22"/>
                  </a:lnTo>
                  <a:lnTo>
                    <a:pt x="75" y="25"/>
                  </a:lnTo>
                  <a:lnTo>
                    <a:pt x="72" y="28"/>
                  </a:lnTo>
                  <a:lnTo>
                    <a:pt x="81" y="25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3298680" y="1494000"/>
              <a:ext cx="87480" cy="61920"/>
            </a:xfrm>
            <a:custGeom>
              <a:avLst/>
              <a:gdLst/>
              <a:ahLst/>
              <a:rect l="l" t="t" r="r" b="b"/>
              <a:pathLst>
                <a:path w="55" h="39">
                  <a:moveTo>
                    <a:pt x="38" y="6"/>
                  </a:moveTo>
                  <a:lnTo>
                    <a:pt x="30" y="9"/>
                  </a:lnTo>
                  <a:lnTo>
                    <a:pt x="26" y="10"/>
                  </a:lnTo>
                  <a:lnTo>
                    <a:pt x="20" y="13"/>
                  </a:lnTo>
                  <a:lnTo>
                    <a:pt x="16" y="16"/>
                  </a:lnTo>
                  <a:lnTo>
                    <a:pt x="12" y="19"/>
                  </a:lnTo>
                  <a:lnTo>
                    <a:pt x="7" y="22"/>
                  </a:lnTo>
                  <a:lnTo>
                    <a:pt x="3" y="25"/>
                  </a:lnTo>
                  <a:lnTo>
                    <a:pt x="0" y="29"/>
                  </a:lnTo>
                  <a:lnTo>
                    <a:pt x="1" y="30"/>
                  </a:lnTo>
                  <a:lnTo>
                    <a:pt x="3" y="32"/>
                  </a:lnTo>
                  <a:lnTo>
                    <a:pt x="6" y="33"/>
                  </a:lnTo>
                  <a:lnTo>
                    <a:pt x="9" y="36"/>
                  </a:lnTo>
                  <a:lnTo>
                    <a:pt x="12" y="38"/>
                  </a:lnTo>
                  <a:lnTo>
                    <a:pt x="14" y="38"/>
                  </a:lnTo>
                  <a:lnTo>
                    <a:pt x="17" y="39"/>
                  </a:lnTo>
                  <a:lnTo>
                    <a:pt x="19" y="39"/>
                  </a:lnTo>
                  <a:lnTo>
                    <a:pt x="25" y="39"/>
                  </a:lnTo>
                  <a:lnTo>
                    <a:pt x="30" y="36"/>
                  </a:lnTo>
                  <a:lnTo>
                    <a:pt x="36" y="32"/>
                  </a:lnTo>
                  <a:lnTo>
                    <a:pt x="41" y="26"/>
                  </a:lnTo>
                  <a:lnTo>
                    <a:pt x="45" y="19"/>
                  </a:lnTo>
                  <a:lnTo>
                    <a:pt x="49" y="13"/>
                  </a:lnTo>
                  <a:lnTo>
                    <a:pt x="54" y="7"/>
                  </a:lnTo>
                  <a:lnTo>
                    <a:pt x="55" y="1"/>
                  </a:lnTo>
                  <a:lnTo>
                    <a:pt x="52" y="0"/>
                  </a:lnTo>
                  <a:lnTo>
                    <a:pt x="49" y="0"/>
                  </a:lnTo>
                  <a:lnTo>
                    <a:pt x="48" y="0"/>
                  </a:lnTo>
                  <a:lnTo>
                    <a:pt x="46" y="1"/>
                  </a:lnTo>
                  <a:lnTo>
                    <a:pt x="44" y="1"/>
                  </a:lnTo>
                  <a:lnTo>
                    <a:pt x="41" y="1"/>
                  </a:lnTo>
                  <a:lnTo>
                    <a:pt x="38" y="3"/>
                  </a:lnTo>
                  <a:lnTo>
                    <a:pt x="38" y="6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3298680" y="1494000"/>
              <a:ext cx="87480" cy="61920"/>
            </a:xfrm>
            <a:custGeom>
              <a:avLst/>
              <a:gdLst/>
              <a:ahLst/>
              <a:rect l="l" t="t" r="r" b="b"/>
              <a:pathLst>
                <a:path w="55" h="39">
                  <a:moveTo>
                    <a:pt x="38" y="6"/>
                  </a:moveTo>
                  <a:lnTo>
                    <a:pt x="38" y="6"/>
                  </a:lnTo>
                  <a:lnTo>
                    <a:pt x="30" y="9"/>
                  </a:lnTo>
                  <a:lnTo>
                    <a:pt x="26" y="10"/>
                  </a:lnTo>
                  <a:lnTo>
                    <a:pt x="20" y="13"/>
                  </a:lnTo>
                  <a:lnTo>
                    <a:pt x="16" y="16"/>
                  </a:lnTo>
                  <a:lnTo>
                    <a:pt x="12" y="19"/>
                  </a:lnTo>
                  <a:lnTo>
                    <a:pt x="7" y="22"/>
                  </a:lnTo>
                  <a:lnTo>
                    <a:pt x="3" y="25"/>
                  </a:lnTo>
                  <a:lnTo>
                    <a:pt x="0" y="29"/>
                  </a:lnTo>
                  <a:lnTo>
                    <a:pt x="0" y="29"/>
                  </a:lnTo>
                  <a:lnTo>
                    <a:pt x="1" y="30"/>
                  </a:lnTo>
                  <a:lnTo>
                    <a:pt x="3" y="32"/>
                  </a:lnTo>
                  <a:lnTo>
                    <a:pt x="6" y="33"/>
                  </a:lnTo>
                  <a:lnTo>
                    <a:pt x="9" y="36"/>
                  </a:lnTo>
                  <a:lnTo>
                    <a:pt x="12" y="38"/>
                  </a:lnTo>
                  <a:lnTo>
                    <a:pt x="14" y="38"/>
                  </a:lnTo>
                  <a:lnTo>
                    <a:pt x="17" y="39"/>
                  </a:lnTo>
                  <a:lnTo>
                    <a:pt x="19" y="39"/>
                  </a:lnTo>
                  <a:lnTo>
                    <a:pt x="19" y="39"/>
                  </a:lnTo>
                  <a:lnTo>
                    <a:pt x="25" y="39"/>
                  </a:lnTo>
                  <a:lnTo>
                    <a:pt x="30" y="36"/>
                  </a:lnTo>
                  <a:lnTo>
                    <a:pt x="36" y="32"/>
                  </a:lnTo>
                  <a:lnTo>
                    <a:pt x="41" y="26"/>
                  </a:lnTo>
                  <a:lnTo>
                    <a:pt x="45" y="19"/>
                  </a:lnTo>
                  <a:lnTo>
                    <a:pt x="49" y="13"/>
                  </a:lnTo>
                  <a:lnTo>
                    <a:pt x="54" y="7"/>
                  </a:lnTo>
                  <a:lnTo>
                    <a:pt x="55" y="1"/>
                  </a:lnTo>
                  <a:lnTo>
                    <a:pt x="55" y="1"/>
                  </a:lnTo>
                  <a:lnTo>
                    <a:pt x="52" y="0"/>
                  </a:lnTo>
                  <a:lnTo>
                    <a:pt x="49" y="0"/>
                  </a:lnTo>
                  <a:lnTo>
                    <a:pt x="48" y="0"/>
                  </a:lnTo>
                  <a:lnTo>
                    <a:pt x="46" y="1"/>
                  </a:lnTo>
                  <a:lnTo>
                    <a:pt x="46" y="1"/>
                  </a:lnTo>
                  <a:lnTo>
                    <a:pt x="44" y="1"/>
                  </a:lnTo>
                  <a:lnTo>
                    <a:pt x="41" y="1"/>
                  </a:lnTo>
                  <a:lnTo>
                    <a:pt x="38" y="3"/>
                  </a:lnTo>
                  <a:lnTo>
                    <a:pt x="38" y="6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3344760" y="1449360"/>
              <a:ext cx="390600" cy="295200"/>
            </a:xfrm>
            <a:custGeom>
              <a:avLst/>
              <a:gdLst/>
              <a:ahLst/>
              <a:rect l="l" t="t" r="r" b="b"/>
              <a:pathLst>
                <a:path w="246" h="186">
                  <a:moveTo>
                    <a:pt x="52" y="29"/>
                  </a:moveTo>
                  <a:lnTo>
                    <a:pt x="54" y="29"/>
                  </a:lnTo>
                  <a:lnTo>
                    <a:pt x="57" y="29"/>
                  </a:lnTo>
                  <a:lnTo>
                    <a:pt x="58" y="29"/>
                  </a:lnTo>
                  <a:lnTo>
                    <a:pt x="60" y="31"/>
                  </a:lnTo>
                  <a:lnTo>
                    <a:pt x="61" y="31"/>
                  </a:lnTo>
                  <a:lnTo>
                    <a:pt x="61" y="31"/>
                  </a:lnTo>
                  <a:lnTo>
                    <a:pt x="64" y="32"/>
                  </a:lnTo>
                  <a:lnTo>
                    <a:pt x="65" y="32"/>
                  </a:lnTo>
                  <a:lnTo>
                    <a:pt x="64" y="32"/>
                  </a:lnTo>
                  <a:lnTo>
                    <a:pt x="61" y="31"/>
                  </a:lnTo>
                  <a:lnTo>
                    <a:pt x="60" y="31"/>
                  </a:lnTo>
                  <a:lnTo>
                    <a:pt x="58" y="29"/>
                  </a:lnTo>
                  <a:lnTo>
                    <a:pt x="55" y="28"/>
                  </a:lnTo>
                  <a:lnTo>
                    <a:pt x="54" y="27"/>
                  </a:lnTo>
                  <a:lnTo>
                    <a:pt x="54" y="25"/>
                  </a:lnTo>
                  <a:lnTo>
                    <a:pt x="52" y="24"/>
                  </a:lnTo>
                  <a:lnTo>
                    <a:pt x="54" y="21"/>
                  </a:lnTo>
                  <a:lnTo>
                    <a:pt x="57" y="19"/>
                  </a:lnTo>
                  <a:lnTo>
                    <a:pt x="61" y="16"/>
                  </a:lnTo>
                  <a:lnTo>
                    <a:pt x="65" y="15"/>
                  </a:lnTo>
                  <a:lnTo>
                    <a:pt x="70" y="13"/>
                  </a:lnTo>
                  <a:lnTo>
                    <a:pt x="76" y="11"/>
                  </a:lnTo>
                  <a:lnTo>
                    <a:pt x="79" y="11"/>
                  </a:lnTo>
                  <a:lnTo>
                    <a:pt x="83" y="9"/>
                  </a:lnTo>
                  <a:lnTo>
                    <a:pt x="84" y="12"/>
                  </a:lnTo>
                  <a:lnTo>
                    <a:pt x="86" y="15"/>
                  </a:lnTo>
                  <a:lnTo>
                    <a:pt x="86" y="18"/>
                  </a:lnTo>
                  <a:lnTo>
                    <a:pt x="87" y="21"/>
                  </a:lnTo>
                  <a:lnTo>
                    <a:pt x="87" y="24"/>
                  </a:lnTo>
                  <a:lnTo>
                    <a:pt x="87" y="27"/>
                  </a:lnTo>
                  <a:lnTo>
                    <a:pt x="87" y="31"/>
                  </a:lnTo>
                  <a:lnTo>
                    <a:pt x="87" y="35"/>
                  </a:lnTo>
                  <a:lnTo>
                    <a:pt x="90" y="35"/>
                  </a:lnTo>
                  <a:lnTo>
                    <a:pt x="93" y="37"/>
                  </a:lnTo>
                  <a:lnTo>
                    <a:pt x="97" y="37"/>
                  </a:lnTo>
                  <a:lnTo>
                    <a:pt x="100" y="37"/>
                  </a:lnTo>
                  <a:lnTo>
                    <a:pt x="103" y="37"/>
                  </a:lnTo>
                  <a:lnTo>
                    <a:pt x="106" y="37"/>
                  </a:lnTo>
                  <a:lnTo>
                    <a:pt x="109" y="38"/>
                  </a:lnTo>
                  <a:lnTo>
                    <a:pt x="112" y="41"/>
                  </a:lnTo>
                  <a:lnTo>
                    <a:pt x="115" y="44"/>
                  </a:lnTo>
                  <a:lnTo>
                    <a:pt x="116" y="47"/>
                  </a:lnTo>
                  <a:lnTo>
                    <a:pt x="118" y="50"/>
                  </a:lnTo>
                  <a:lnTo>
                    <a:pt x="119" y="54"/>
                  </a:lnTo>
                  <a:lnTo>
                    <a:pt x="121" y="57"/>
                  </a:lnTo>
                  <a:lnTo>
                    <a:pt x="121" y="60"/>
                  </a:lnTo>
                  <a:lnTo>
                    <a:pt x="122" y="63"/>
                  </a:lnTo>
                  <a:lnTo>
                    <a:pt x="122" y="66"/>
                  </a:lnTo>
                  <a:lnTo>
                    <a:pt x="122" y="70"/>
                  </a:lnTo>
                  <a:lnTo>
                    <a:pt x="124" y="73"/>
                  </a:lnTo>
                  <a:lnTo>
                    <a:pt x="124" y="76"/>
                  </a:lnTo>
                  <a:lnTo>
                    <a:pt x="124" y="80"/>
                  </a:lnTo>
                  <a:lnTo>
                    <a:pt x="124" y="83"/>
                  </a:lnTo>
                  <a:lnTo>
                    <a:pt x="124" y="88"/>
                  </a:lnTo>
                  <a:lnTo>
                    <a:pt x="125" y="92"/>
                  </a:lnTo>
                  <a:lnTo>
                    <a:pt x="125" y="95"/>
                  </a:lnTo>
                  <a:lnTo>
                    <a:pt x="166" y="112"/>
                  </a:lnTo>
                  <a:lnTo>
                    <a:pt x="169" y="112"/>
                  </a:lnTo>
                  <a:lnTo>
                    <a:pt x="170" y="111"/>
                  </a:lnTo>
                  <a:lnTo>
                    <a:pt x="172" y="109"/>
                  </a:lnTo>
                  <a:lnTo>
                    <a:pt x="173" y="108"/>
                  </a:lnTo>
                  <a:lnTo>
                    <a:pt x="176" y="106"/>
                  </a:lnTo>
                  <a:lnTo>
                    <a:pt x="176" y="105"/>
                  </a:lnTo>
                  <a:lnTo>
                    <a:pt x="177" y="102"/>
                  </a:lnTo>
                  <a:lnTo>
                    <a:pt x="177" y="101"/>
                  </a:lnTo>
                  <a:lnTo>
                    <a:pt x="176" y="96"/>
                  </a:lnTo>
                  <a:lnTo>
                    <a:pt x="174" y="92"/>
                  </a:lnTo>
                  <a:lnTo>
                    <a:pt x="172" y="90"/>
                  </a:lnTo>
                  <a:lnTo>
                    <a:pt x="167" y="88"/>
                  </a:lnTo>
                  <a:lnTo>
                    <a:pt x="163" y="86"/>
                  </a:lnTo>
                  <a:lnTo>
                    <a:pt x="160" y="85"/>
                  </a:lnTo>
                  <a:lnTo>
                    <a:pt x="157" y="82"/>
                  </a:lnTo>
                  <a:lnTo>
                    <a:pt x="157" y="77"/>
                  </a:lnTo>
                  <a:lnTo>
                    <a:pt x="157" y="76"/>
                  </a:lnTo>
                  <a:lnTo>
                    <a:pt x="158" y="73"/>
                  </a:lnTo>
                  <a:lnTo>
                    <a:pt x="160" y="72"/>
                  </a:lnTo>
                  <a:lnTo>
                    <a:pt x="161" y="70"/>
                  </a:lnTo>
                  <a:lnTo>
                    <a:pt x="164" y="69"/>
                  </a:lnTo>
                  <a:lnTo>
                    <a:pt x="167" y="69"/>
                  </a:lnTo>
                  <a:lnTo>
                    <a:pt x="169" y="69"/>
                  </a:lnTo>
                  <a:lnTo>
                    <a:pt x="172" y="67"/>
                  </a:lnTo>
                  <a:lnTo>
                    <a:pt x="170" y="61"/>
                  </a:lnTo>
                  <a:lnTo>
                    <a:pt x="167" y="56"/>
                  </a:lnTo>
                  <a:lnTo>
                    <a:pt x="164" y="51"/>
                  </a:lnTo>
                  <a:lnTo>
                    <a:pt x="161" y="48"/>
                  </a:lnTo>
                  <a:lnTo>
                    <a:pt x="158" y="45"/>
                  </a:lnTo>
                  <a:lnTo>
                    <a:pt x="154" y="41"/>
                  </a:lnTo>
                  <a:lnTo>
                    <a:pt x="151" y="38"/>
                  </a:lnTo>
                  <a:lnTo>
                    <a:pt x="150" y="32"/>
                  </a:lnTo>
                  <a:lnTo>
                    <a:pt x="151" y="32"/>
                  </a:lnTo>
                  <a:lnTo>
                    <a:pt x="153" y="32"/>
                  </a:lnTo>
                  <a:lnTo>
                    <a:pt x="154" y="34"/>
                  </a:lnTo>
                  <a:lnTo>
                    <a:pt x="156" y="34"/>
                  </a:lnTo>
                  <a:lnTo>
                    <a:pt x="157" y="34"/>
                  </a:lnTo>
                  <a:lnTo>
                    <a:pt x="158" y="34"/>
                  </a:lnTo>
                  <a:lnTo>
                    <a:pt x="158" y="34"/>
                  </a:lnTo>
                  <a:lnTo>
                    <a:pt x="160" y="34"/>
                  </a:lnTo>
                  <a:lnTo>
                    <a:pt x="163" y="29"/>
                  </a:lnTo>
                  <a:lnTo>
                    <a:pt x="166" y="25"/>
                  </a:lnTo>
                  <a:lnTo>
                    <a:pt x="170" y="19"/>
                  </a:lnTo>
                  <a:lnTo>
                    <a:pt x="173" y="15"/>
                  </a:lnTo>
                  <a:lnTo>
                    <a:pt x="177" y="9"/>
                  </a:lnTo>
                  <a:lnTo>
                    <a:pt x="180" y="5"/>
                  </a:lnTo>
                  <a:lnTo>
                    <a:pt x="185" y="2"/>
                  </a:lnTo>
                  <a:lnTo>
                    <a:pt x="189" y="0"/>
                  </a:lnTo>
                  <a:lnTo>
                    <a:pt x="189" y="5"/>
                  </a:lnTo>
                  <a:lnTo>
                    <a:pt x="189" y="11"/>
                  </a:lnTo>
                  <a:lnTo>
                    <a:pt x="189" y="15"/>
                  </a:lnTo>
                  <a:lnTo>
                    <a:pt x="188" y="21"/>
                  </a:lnTo>
                  <a:lnTo>
                    <a:pt x="188" y="27"/>
                  </a:lnTo>
                  <a:lnTo>
                    <a:pt x="188" y="31"/>
                  </a:lnTo>
                  <a:lnTo>
                    <a:pt x="188" y="35"/>
                  </a:lnTo>
                  <a:lnTo>
                    <a:pt x="189" y="40"/>
                  </a:lnTo>
                  <a:lnTo>
                    <a:pt x="192" y="41"/>
                  </a:lnTo>
                  <a:lnTo>
                    <a:pt x="193" y="42"/>
                  </a:lnTo>
                  <a:lnTo>
                    <a:pt x="196" y="44"/>
                  </a:lnTo>
                  <a:lnTo>
                    <a:pt x="196" y="47"/>
                  </a:lnTo>
                  <a:lnTo>
                    <a:pt x="196" y="50"/>
                  </a:lnTo>
                  <a:lnTo>
                    <a:pt x="195" y="53"/>
                  </a:lnTo>
                  <a:lnTo>
                    <a:pt x="193" y="54"/>
                  </a:lnTo>
                  <a:lnTo>
                    <a:pt x="192" y="54"/>
                  </a:lnTo>
                  <a:lnTo>
                    <a:pt x="190" y="56"/>
                  </a:lnTo>
                  <a:lnTo>
                    <a:pt x="189" y="57"/>
                  </a:lnTo>
                  <a:lnTo>
                    <a:pt x="188" y="60"/>
                  </a:lnTo>
                  <a:lnTo>
                    <a:pt x="188" y="61"/>
                  </a:lnTo>
                  <a:lnTo>
                    <a:pt x="188" y="64"/>
                  </a:lnTo>
                  <a:lnTo>
                    <a:pt x="190" y="66"/>
                  </a:lnTo>
                  <a:lnTo>
                    <a:pt x="193" y="67"/>
                  </a:lnTo>
                  <a:lnTo>
                    <a:pt x="196" y="67"/>
                  </a:lnTo>
                  <a:lnTo>
                    <a:pt x="199" y="69"/>
                  </a:lnTo>
                  <a:lnTo>
                    <a:pt x="202" y="70"/>
                  </a:lnTo>
                  <a:lnTo>
                    <a:pt x="204" y="72"/>
                  </a:lnTo>
                  <a:lnTo>
                    <a:pt x="205" y="73"/>
                  </a:lnTo>
                  <a:lnTo>
                    <a:pt x="204" y="76"/>
                  </a:lnTo>
                  <a:lnTo>
                    <a:pt x="204" y="77"/>
                  </a:lnTo>
                  <a:lnTo>
                    <a:pt x="202" y="79"/>
                  </a:lnTo>
                  <a:lnTo>
                    <a:pt x="199" y="80"/>
                  </a:lnTo>
                  <a:lnTo>
                    <a:pt x="198" y="82"/>
                  </a:lnTo>
                  <a:lnTo>
                    <a:pt x="196" y="83"/>
                  </a:lnTo>
                  <a:lnTo>
                    <a:pt x="196" y="85"/>
                  </a:lnTo>
                  <a:lnTo>
                    <a:pt x="195" y="86"/>
                  </a:lnTo>
                  <a:lnTo>
                    <a:pt x="196" y="88"/>
                  </a:lnTo>
                  <a:lnTo>
                    <a:pt x="196" y="89"/>
                  </a:lnTo>
                  <a:lnTo>
                    <a:pt x="198" y="89"/>
                  </a:lnTo>
                  <a:lnTo>
                    <a:pt x="199" y="88"/>
                  </a:lnTo>
                  <a:lnTo>
                    <a:pt x="201" y="88"/>
                  </a:lnTo>
                  <a:lnTo>
                    <a:pt x="202" y="86"/>
                  </a:lnTo>
                  <a:lnTo>
                    <a:pt x="205" y="85"/>
                  </a:lnTo>
                  <a:lnTo>
                    <a:pt x="205" y="83"/>
                  </a:lnTo>
                  <a:lnTo>
                    <a:pt x="206" y="85"/>
                  </a:lnTo>
                  <a:lnTo>
                    <a:pt x="208" y="86"/>
                  </a:lnTo>
                  <a:lnTo>
                    <a:pt x="209" y="88"/>
                  </a:lnTo>
                  <a:lnTo>
                    <a:pt x="211" y="89"/>
                  </a:lnTo>
                  <a:lnTo>
                    <a:pt x="212" y="90"/>
                  </a:lnTo>
                  <a:lnTo>
                    <a:pt x="214" y="92"/>
                  </a:lnTo>
                  <a:lnTo>
                    <a:pt x="214" y="92"/>
                  </a:lnTo>
                  <a:lnTo>
                    <a:pt x="215" y="95"/>
                  </a:lnTo>
                  <a:lnTo>
                    <a:pt x="217" y="93"/>
                  </a:lnTo>
                  <a:lnTo>
                    <a:pt x="217" y="92"/>
                  </a:lnTo>
                  <a:lnTo>
                    <a:pt x="218" y="90"/>
                  </a:lnTo>
                  <a:lnTo>
                    <a:pt x="218" y="89"/>
                  </a:lnTo>
                  <a:lnTo>
                    <a:pt x="218" y="88"/>
                  </a:lnTo>
                  <a:lnTo>
                    <a:pt x="217" y="86"/>
                  </a:lnTo>
                  <a:lnTo>
                    <a:pt x="217" y="86"/>
                  </a:lnTo>
                  <a:lnTo>
                    <a:pt x="217" y="83"/>
                  </a:lnTo>
                  <a:lnTo>
                    <a:pt x="218" y="82"/>
                  </a:lnTo>
                  <a:lnTo>
                    <a:pt x="218" y="80"/>
                  </a:lnTo>
                  <a:lnTo>
                    <a:pt x="219" y="79"/>
                  </a:lnTo>
                  <a:lnTo>
                    <a:pt x="221" y="77"/>
                  </a:lnTo>
                  <a:lnTo>
                    <a:pt x="222" y="77"/>
                  </a:lnTo>
                  <a:lnTo>
                    <a:pt x="224" y="77"/>
                  </a:lnTo>
                  <a:lnTo>
                    <a:pt x="225" y="76"/>
                  </a:lnTo>
                  <a:lnTo>
                    <a:pt x="228" y="76"/>
                  </a:lnTo>
                  <a:lnTo>
                    <a:pt x="231" y="76"/>
                  </a:lnTo>
                  <a:lnTo>
                    <a:pt x="233" y="77"/>
                  </a:lnTo>
                  <a:lnTo>
                    <a:pt x="235" y="77"/>
                  </a:lnTo>
                  <a:lnTo>
                    <a:pt x="237" y="79"/>
                  </a:lnTo>
                  <a:lnTo>
                    <a:pt x="240" y="79"/>
                  </a:lnTo>
                  <a:lnTo>
                    <a:pt x="241" y="80"/>
                  </a:lnTo>
                  <a:lnTo>
                    <a:pt x="244" y="80"/>
                  </a:lnTo>
                  <a:lnTo>
                    <a:pt x="246" y="80"/>
                  </a:lnTo>
                  <a:lnTo>
                    <a:pt x="246" y="83"/>
                  </a:lnTo>
                  <a:lnTo>
                    <a:pt x="246" y="86"/>
                  </a:lnTo>
                  <a:lnTo>
                    <a:pt x="246" y="88"/>
                  </a:lnTo>
                  <a:lnTo>
                    <a:pt x="246" y="89"/>
                  </a:lnTo>
                  <a:lnTo>
                    <a:pt x="246" y="93"/>
                  </a:lnTo>
                  <a:lnTo>
                    <a:pt x="246" y="99"/>
                  </a:lnTo>
                  <a:lnTo>
                    <a:pt x="244" y="104"/>
                  </a:lnTo>
                  <a:lnTo>
                    <a:pt x="243" y="109"/>
                  </a:lnTo>
                  <a:lnTo>
                    <a:pt x="241" y="117"/>
                  </a:lnTo>
                  <a:lnTo>
                    <a:pt x="240" y="122"/>
                  </a:lnTo>
                  <a:lnTo>
                    <a:pt x="237" y="128"/>
                  </a:lnTo>
                  <a:lnTo>
                    <a:pt x="234" y="134"/>
                  </a:lnTo>
                  <a:lnTo>
                    <a:pt x="231" y="140"/>
                  </a:lnTo>
                  <a:lnTo>
                    <a:pt x="228" y="146"/>
                  </a:lnTo>
                  <a:lnTo>
                    <a:pt x="225" y="151"/>
                  </a:lnTo>
                  <a:lnTo>
                    <a:pt x="221" y="154"/>
                  </a:lnTo>
                  <a:lnTo>
                    <a:pt x="218" y="159"/>
                  </a:lnTo>
                  <a:lnTo>
                    <a:pt x="214" y="162"/>
                  </a:lnTo>
                  <a:lnTo>
                    <a:pt x="209" y="163"/>
                  </a:lnTo>
                  <a:lnTo>
                    <a:pt x="205" y="165"/>
                  </a:lnTo>
                  <a:lnTo>
                    <a:pt x="204" y="163"/>
                  </a:lnTo>
                  <a:lnTo>
                    <a:pt x="201" y="163"/>
                  </a:lnTo>
                  <a:lnTo>
                    <a:pt x="199" y="162"/>
                  </a:lnTo>
                  <a:lnTo>
                    <a:pt x="198" y="160"/>
                  </a:lnTo>
                  <a:lnTo>
                    <a:pt x="198" y="159"/>
                  </a:lnTo>
                  <a:lnTo>
                    <a:pt x="196" y="157"/>
                  </a:lnTo>
                  <a:lnTo>
                    <a:pt x="196" y="156"/>
                  </a:lnTo>
                  <a:lnTo>
                    <a:pt x="195" y="154"/>
                  </a:lnTo>
                  <a:lnTo>
                    <a:pt x="192" y="154"/>
                  </a:lnTo>
                  <a:lnTo>
                    <a:pt x="188" y="154"/>
                  </a:lnTo>
                  <a:lnTo>
                    <a:pt x="185" y="154"/>
                  </a:lnTo>
                  <a:lnTo>
                    <a:pt x="182" y="154"/>
                  </a:lnTo>
                  <a:lnTo>
                    <a:pt x="179" y="154"/>
                  </a:lnTo>
                  <a:lnTo>
                    <a:pt x="176" y="154"/>
                  </a:lnTo>
                  <a:lnTo>
                    <a:pt x="173" y="154"/>
                  </a:lnTo>
                  <a:lnTo>
                    <a:pt x="169" y="154"/>
                  </a:lnTo>
                  <a:lnTo>
                    <a:pt x="163" y="154"/>
                  </a:lnTo>
                  <a:lnTo>
                    <a:pt x="156" y="154"/>
                  </a:lnTo>
                  <a:lnTo>
                    <a:pt x="151" y="157"/>
                  </a:lnTo>
                  <a:lnTo>
                    <a:pt x="145" y="159"/>
                  </a:lnTo>
                  <a:lnTo>
                    <a:pt x="140" y="162"/>
                  </a:lnTo>
                  <a:lnTo>
                    <a:pt x="135" y="165"/>
                  </a:lnTo>
                  <a:lnTo>
                    <a:pt x="131" y="167"/>
                  </a:lnTo>
                  <a:lnTo>
                    <a:pt x="126" y="170"/>
                  </a:lnTo>
                  <a:lnTo>
                    <a:pt x="121" y="173"/>
                  </a:lnTo>
                  <a:lnTo>
                    <a:pt x="116" y="176"/>
                  </a:lnTo>
                  <a:lnTo>
                    <a:pt x="112" y="179"/>
                  </a:lnTo>
                  <a:lnTo>
                    <a:pt x="106" y="181"/>
                  </a:lnTo>
                  <a:lnTo>
                    <a:pt x="100" y="183"/>
                  </a:lnTo>
                  <a:lnTo>
                    <a:pt x="94" y="185"/>
                  </a:lnTo>
                  <a:lnTo>
                    <a:pt x="89" y="186"/>
                  </a:lnTo>
                  <a:lnTo>
                    <a:pt x="83" y="186"/>
                  </a:lnTo>
                  <a:lnTo>
                    <a:pt x="79" y="185"/>
                  </a:lnTo>
                  <a:lnTo>
                    <a:pt x="74" y="183"/>
                  </a:lnTo>
                  <a:lnTo>
                    <a:pt x="70" y="181"/>
                  </a:lnTo>
                  <a:lnTo>
                    <a:pt x="65" y="176"/>
                  </a:lnTo>
                  <a:lnTo>
                    <a:pt x="61" y="173"/>
                  </a:lnTo>
                  <a:lnTo>
                    <a:pt x="57" y="169"/>
                  </a:lnTo>
                  <a:lnTo>
                    <a:pt x="55" y="165"/>
                  </a:lnTo>
                  <a:lnTo>
                    <a:pt x="54" y="160"/>
                  </a:lnTo>
                  <a:lnTo>
                    <a:pt x="55" y="157"/>
                  </a:lnTo>
                  <a:lnTo>
                    <a:pt x="58" y="154"/>
                  </a:lnTo>
                  <a:lnTo>
                    <a:pt x="61" y="151"/>
                  </a:lnTo>
                  <a:lnTo>
                    <a:pt x="67" y="147"/>
                  </a:lnTo>
                  <a:lnTo>
                    <a:pt x="71" y="144"/>
                  </a:lnTo>
                  <a:lnTo>
                    <a:pt x="76" y="143"/>
                  </a:lnTo>
                  <a:lnTo>
                    <a:pt x="79" y="140"/>
                  </a:lnTo>
                  <a:lnTo>
                    <a:pt x="80" y="138"/>
                  </a:lnTo>
                  <a:lnTo>
                    <a:pt x="122" y="138"/>
                  </a:lnTo>
                  <a:lnTo>
                    <a:pt x="124" y="137"/>
                  </a:lnTo>
                  <a:lnTo>
                    <a:pt x="125" y="135"/>
                  </a:lnTo>
                  <a:lnTo>
                    <a:pt x="126" y="134"/>
                  </a:lnTo>
                  <a:lnTo>
                    <a:pt x="128" y="133"/>
                  </a:lnTo>
                  <a:lnTo>
                    <a:pt x="128" y="125"/>
                  </a:lnTo>
                  <a:lnTo>
                    <a:pt x="122" y="125"/>
                  </a:lnTo>
                  <a:lnTo>
                    <a:pt x="116" y="127"/>
                  </a:lnTo>
                  <a:lnTo>
                    <a:pt x="113" y="127"/>
                  </a:lnTo>
                  <a:lnTo>
                    <a:pt x="109" y="127"/>
                  </a:lnTo>
                  <a:lnTo>
                    <a:pt x="106" y="125"/>
                  </a:lnTo>
                  <a:lnTo>
                    <a:pt x="103" y="125"/>
                  </a:lnTo>
                  <a:lnTo>
                    <a:pt x="100" y="125"/>
                  </a:lnTo>
                  <a:lnTo>
                    <a:pt x="97" y="125"/>
                  </a:lnTo>
                  <a:lnTo>
                    <a:pt x="96" y="125"/>
                  </a:lnTo>
                  <a:lnTo>
                    <a:pt x="93" y="125"/>
                  </a:lnTo>
                  <a:lnTo>
                    <a:pt x="92" y="127"/>
                  </a:lnTo>
                  <a:lnTo>
                    <a:pt x="90" y="127"/>
                  </a:lnTo>
                  <a:lnTo>
                    <a:pt x="87" y="128"/>
                  </a:lnTo>
                  <a:lnTo>
                    <a:pt x="86" y="130"/>
                  </a:lnTo>
                  <a:lnTo>
                    <a:pt x="83" y="130"/>
                  </a:lnTo>
                  <a:lnTo>
                    <a:pt x="80" y="130"/>
                  </a:lnTo>
                  <a:lnTo>
                    <a:pt x="74" y="130"/>
                  </a:lnTo>
                  <a:lnTo>
                    <a:pt x="68" y="128"/>
                  </a:lnTo>
                  <a:lnTo>
                    <a:pt x="63" y="125"/>
                  </a:lnTo>
                  <a:lnTo>
                    <a:pt x="57" y="124"/>
                  </a:lnTo>
                  <a:lnTo>
                    <a:pt x="52" y="122"/>
                  </a:lnTo>
                  <a:lnTo>
                    <a:pt x="47" y="119"/>
                  </a:lnTo>
                  <a:lnTo>
                    <a:pt x="42" y="118"/>
                  </a:lnTo>
                  <a:lnTo>
                    <a:pt x="39" y="118"/>
                  </a:lnTo>
                  <a:lnTo>
                    <a:pt x="38" y="118"/>
                  </a:lnTo>
                  <a:lnTo>
                    <a:pt x="36" y="119"/>
                  </a:lnTo>
                  <a:lnTo>
                    <a:pt x="35" y="121"/>
                  </a:lnTo>
                  <a:lnTo>
                    <a:pt x="35" y="122"/>
                  </a:lnTo>
                  <a:lnTo>
                    <a:pt x="32" y="121"/>
                  </a:lnTo>
                  <a:lnTo>
                    <a:pt x="29" y="121"/>
                  </a:lnTo>
                  <a:lnTo>
                    <a:pt x="28" y="118"/>
                  </a:lnTo>
                  <a:lnTo>
                    <a:pt x="26" y="117"/>
                  </a:lnTo>
                  <a:lnTo>
                    <a:pt x="25" y="115"/>
                  </a:lnTo>
                  <a:lnTo>
                    <a:pt x="25" y="112"/>
                  </a:lnTo>
                  <a:lnTo>
                    <a:pt x="25" y="109"/>
                  </a:lnTo>
                  <a:lnTo>
                    <a:pt x="25" y="106"/>
                  </a:lnTo>
                  <a:lnTo>
                    <a:pt x="23" y="105"/>
                  </a:lnTo>
                  <a:lnTo>
                    <a:pt x="20" y="104"/>
                  </a:lnTo>
                  <a:lnTo>
                    <a:pt x="17" y="104"/>
                  </a:lnTo>
                  <a:lnTo>
                    <a:pt x="13" y="102"/>
                  </a:lnTo>
                  <a:lnTo>
                    <a:pt x="9" y="102"/>
                  </a:lnTo>
                  <a:lnTo>
                    <a:pt x="4" y="99"/>
                  </a:lnTo>
                  <a:lnTo>
                    <a:pt x="1" y="96"/>
                  </a:lnTo>
                  <a:lnTo>
                    <a:pt x="0" y="92"/>
                  </a:lnTo>
                  <a:lnTo>
                    <a:pt x="1" y="89"/>
                  </a:lnTo>
                  <a:lnTo>
                    <a:pt x="1" y="86"/>
                  </a:lnTo>
                  <a:lnTo>
                    <a:pt x="3" y="85"/>
                  </a:lnTo>
                  <a:lnTo>
                    <a:pt x="4" y="83"/>
                  </a:lnTo>
                  <a:lnTo>
                    <a:pt x="6" y="82"/>
                  </a:lnTo>
                  <a:lnTo>
                    <a:pt x="7" y="80"/>
                  </a:lnTo>
                  <a:lnTo>
                    <a:pt x="10" y="79"/>
                  </a:lnTo>
                  <a:lnTo>
                    <a:pt x="12" y="77"/>
                  </a:lnTo>
                  <a:lnTo>
                    <a:pt x="61" y="77"/>
                  </a:lnTo>
                  <a:lnTo>
                    <a:pt x="58" y="76"/>
                  </a:lnTo>
                  <a:lnTo>
                    <a:pt x="55" y="76"/>
                  </a:lnTo>
                  <a:lnTo>
                    <a:pt x="52" y="76"/>
                  </a:lnTo>
                  <a:lnTo>
                    <a:pt x="48" y="76"/>
                  </a:lnTo>
                  <a:lnTo>
                    <a:pt x="44" y="76"/>
                  </a:lnTo>
                  <a:lnTo>
                    <a:pt x="39" y="76"/>
                  </a:lnTo>
                  <a:lnTo>
                    <a:pt x="32" y="76"/>
                  </a:lnTo>
                  <a:lnTo>
                    <a:pt x="23" y="76"/>
                  </a:lnTo>
                  <a:lnTo>
                    <a:pt x="23" y="74"/>
                  </a:lnTo>
                  <a:lnTo>
                    <a:pt x="22" y="73"/>
                  </a:lnTo>
                  <a:lnTo>
                    <a:pt x="20" y="73"/>
                  </a:lnTo>
                  <a:lnTo>
                    <a:pt x="20" y="72"/>
                  </a:lnTo>
                  <a:lnTo>
                    <a:pt x="20" y="70"/>
                  </a:lnTo>
                  <a:lnTo>
                    <a:pt x="19" y="69"/>
                  </a:lnTo>
                  <a:lnTo>
                    <a:pt x="19" y="67"/>
                  </a:lnTo>
                  <a:lnTo>
                    <a:pt x="19" y="66"/>
                  </a:lnTo>
                  <a:lnTo>
                    <a:pt x="20" y="63"/>
                  </a:lnTo>
                  <a:lnTo>
                    <a:pt x="23" y="61"/>
                  </a:lnTo>
                  <a:lnTo>
                    <a:pt x="28" y="60"/>
                  </a:lnTo>
                  <a:lnTo>
                    <a:pt x="33" y="58"/>
                  </a:lnTo>
                  <a:lnTo>
                    <a:pt x="39" y="58"/>
                  </a:lnTo>
                  <a:lnTo>
                    <a:pt x="47" y="58"/>
                  </a:lnTo>
                  <a:lnTo>
                    <a:pt x="51" y="58"/>
                  </a:lnTo>
                  <a:lnTo>
                    <a:pt x="55" y="58"/>
                  </a:lnTo>
                  <a:lnTo>
                    <a:pt x="52" y="57"/>
                  </a:lnTo>
                  <a:lnTo>
                    <a:pt x="49" y="56"/>
                  </a:lnTo>
                  <a:lnTo>
                    <a:pt x="47" y="54"/>
                  </a:lnTo>
                  <a:lnTo>
                    <a:pt x="42" y="51"/>
                  </a:lnTo>
                  <a:lnTo>
                    <a:pt x="39" y="50"/>
                  </a:lnTo>
                  <a:lnTo>
                    <a:pt x="38" y="47"/>
                  </a:lnTo>
                  <a:lnTo>
                    <a:pt x="35" y="42"/>
                  </a:lnTo>
                  <a:lnTo>
                    <a:pt x="35" y="40"/>
                  </a:lnTo>
                  <a:lnTo>
                    <a:pt x="35" y="35"/>
                  </a:lnTo>
                  <a:lnTo>
                    <a:pt x="36" y="34"/>
                  </a:lnTo>
                  <a:lnTo>
                    <a:pt x="38" y="32"/>
                  </a:lnTo>
                  <a:lnTo>
                    <a:pt x="41" y="31"/>
                  </a:lnTo>
                  <a:lnTo>
                    <a:pt x="44" y="29"/>
                  </a:lnTo>
                  <a:lnTo>
                    <a:pt x="47" y="29"/>
                  </a:lnTo>
                  <a:lnTo>
                    <a:pt x="49" y="29"/>
                  </a:lnTo>
                  <a:lnTo>
                    <a:pt x="52" y="29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3344760" y="1449360"/>
              <a:ext cx="390600" cy="295200"/>
            </a:xfrm>
            <a:custGeom>
              <a:avLst/>
              <a:gdLst/>
              <a:ahLst/>
              <a:rect l="l" t="t" r="r" b="b"/>
              <a:pathLst>
                <a:path w="246" h="186">
                  <a:moveTo>
                    <a:pt x="52" y="29"/>
                  </a:moveTo>
                  <a:lnTo>
                    <a:pt x="52" y="29"/>
                  </a:lnTo>
                  <a:lnTo>
                    <a:pt x="54" y="29"/>
                  </a:lnTo>
                  <a:lnTo>
                    <a:pt x="57" y="29"/>
                  </a:lnTo>
                  <a:lnTo>
                    <a:pt x="58" y="29"/>
                  </a:lnTo>
                  <a:lnTo>
                    <a:pt x="60" y="31"/>
                  </a:lnTo>
                  <a:lnTo>
                    <a:pt x="61" y="31"/>
                  </a:lnTo>
                  <a:lnTo>
                    <a:pt x="61" y="31"/>
                  </a:lnTo>
                  <a:lnTo>
                    <a:pt x="64" y="32"/>
                  </a:lnTo>
                  <a:lnTo>
                    <a:pt x="65" y="32"/>
                  </a:lnTo>
                  <a:lnTo>
                    <a:pt x="65" y="32"/>
                  </a:lnTo>
                  <a:lnTo>
                    <a:pt x="64" y="32"/>
                  </a:lnTo>
                  <a:lnTo>
                    <a:pt x="61" y="31"/>
                  </a:lnTo>
                  <a:lnTo>
                    <a:pt x="60" y="31"/>
                  </a:lnTo>
                  <a:lnTo>
                    <a:pt x="58" y="29"/>
                  </a:lnTo>
                  <a:lnTo>
                    <a:pt x="55" y="28"/>
                  </a:lnTo>
                  <a:lnTo>
                    <a:pt x="54" y="27"/>
                  </a:lnTo>
                  <a:lnTo>
                    <a:pt x="54" y="25"/>
                  </a:lnTo>
                  <a:lnTo>
                    <a:pt x="52" y="24"/>
                  </a:lnTo>
                  <a:lnTo>
                    <a:pt x="52" y="24"/>
                  </a:lnTo>
                  <a:lnTo>
                    <a:pt x="54" y="21"/>
                  </a:lnTo>
                  <a:lnTo>
                    <a:pt x="57" y="19"/>
                  </a:lnTo>
                  <a:lnTo>
                    <a:pt x="61" y="16"/>
                  </a:lnTo>
                  <a:lnTo>
                    <a:pt x="65" y="15"/>
                  </a:lnTo>
                  <a:lnTo>
                    <a:pt x="70" y="13"/>
                  </a:lnTo>
                  <a:lnTo>
                    <a:pt x="76" y="11"/>
                  </a:lnTo>
                  <a:lnTo>
                    <a:pt x="79" y="11"/>
                  </a:lnTo>
                  <a:lnTo>
                    <a:pt x="83" y="9"/>
                  </a:lnTo>
                  <a:lnTo>
                    <a:pt x="83" y="9"/>
                  </a:lnTo>
                  <a:lnTo>
                    <a:pt x="84" y="12"/>
                  </a:lnTo>
                  <a:lnTo>
                    <a:pt x="86" y="15"/>
                  </a:lnTo>
                  <a:lnTo>
                    <a:pt x="86" y="18"/>
                  </a:lnTo>
                  <a:lnTo>
                    <a:pt x="87" y="21"/>
                  </a:lnTo>
                  <a:lnTo>
                    <a:pt x="87" y="24"/>
                  </a:lnTo>
                  <a:lnTo>
                    <a:pt x="87" y="27"/>
                  </a:lnTo>
                  <a:lnTo>
                    <a:pt x="87" y="31"/>
                  </a:lnTo>
                  <a:lnTo>
                    <a:pt x="87" y="35"/>
                  </a:lnTo>
                  <a:lnTo>
                    <a:pt x="87" y="35"/>
                  </a:lnTo>
                  <a:lnTo>
                    <a:pt x="90" y="35"/>
                  </a:lnTo>
                  <a:lnTo>
                    <a:pt x="93" y="37"/>
                  </a:lnTo>
                  <a:lnTo>
                    <a:pt x="97" y="37"/>
                  </a:lnTo>
                  <a:lnTo>
                    <a:pt x="100" y="37"/>
                  </a:lnTo>
                  <a:lnTo>
                    <a:pt x="103" y="37"/>
                  </a:lnTo>
                  <a:lnTo>
                    <a:pt x="106" y="37"/>
                  </a:lnTo>
                  <a:lnTo>
                    <a:pt x="109" y="38"/>
                  </a:lnTo>
                  <a:lnTo>
                    <a:pt x="112" y="41"/>
                  </a:lnTo>
                  <a:lnTo>
                    <a:pt x="112" y="41"/>
                  </a:lnTo>
                  <a:lnTo>
                    <a:pt x="115" y="44"/>
                  </a:lnTo>
                  <a:lnTo>
                    <a:pt x="116" y="47"/>
                  </a:lnTo>
                  <a:lnTo>
                    <a:pt x="118" y="50"/>
                  </a:lnTo>
                  <a:lnTo>
                    <a:pt x="119" y="54"/>
                  </a:lnTo>
                  <a:lnTo>
                    <a:pt x="121" y="57"/>
                  </a:lnTo>
                  <a:lnTo>
                    <a:pt x="121" y="60"/>
                  </a:lnTo>
                  <a:lnTo>
                    <a:pt x="122" y="63"/>
                  </a:lnTo>
                  <a:lnTo>
                    <a:pt x="122" y="66"/>
                  </a:lnTo>
                  <a:lnTo>
                    <a:pt x="122" y="70"/>
                  </a:lnTo>
                  <a:lnTo>
                    <a:pt x="124" y="73"/>
                  </a:lnTo>
                  <a:lnTo>
                    <a:pt x="124" y="76"/>
                  </a:lnTo>
                  <a:lnTo>
                    <a:pt x="124" y="80"/>
                  </a:lnTo>
                  <a:lnTo>
                    <a:pt x="124" y="83"/>
                  </a:lnTo>
                  <a:lnTo>
                    <a:pt x="124" y="88"/>
                  </a:lnTo>
                  <a:lnTo>
                    <a:pt x="125" y="92"/>
                  </a:lnTo>
                  <a:lnTo>
                    <a:pt x="125" y="95"/>
                  </a:lnTo>
                  <a:lnTo>
                    <a:pt x="166" y="112"/>
                  </a:lnTo>
                  <a:lnTo>
                    <a:pt x="166" y="112"/>
                  </a:lnTo>
                  <a:lnTo>
                    <a:pt x="169" y="112"/>
                  </a:lnTo>
                  <a:lnTo>
                    <a:pt x="170" y="111"/>
                  </a:lnTo>
                  <a:lnTo>
                    <a:pt x="172" y="109"/>
                  </a:lnTo>
                  <a:lnTo>
                    <a:pt x="173" y="108"/>
                  </a:lnTo>
                  <a:lnTo>
                    <a:pt x="176" y="106"/>
                  </a:lnTo>
                  <a:lnTo>
                    <a:pt x="176" y="105"/>
                  </a:lnTo>
                  <a:lnTo>
                    <a:pt x="177" y="102"/>
                  </a:lnTo>
                  <a:lnTo>
                    <a:pt x="177" y="101"/>
                  </a:lnTo>
                  <a:lnTo>
                    <a:pt x="177" y="101"/>
                  </a:lnTo>
                  <a:lnTo>
                    <a:pt x="176" y="96"/>
                  </a:lnTo>
                  <a:lnTo>
                    <a:pt x="174" y="92"/>
                  </a:lnTo>
                  <a:lnTo>
                    <a:pt x="172" y="90"/>
                  </a:lnTo>
                  <a:lnTo>
                    <a:pt x="167" y="88"/>
                  </a:lnTo>
                  <a:lnTo>
                    <a:pt x="163" y="86"/>
                  </a:lnTo>
                  <a:lnTo>
                    <a:pt x="160" y="85"/>
                  </a:lnTo>
                  <a:lnTo>
                    <a:pt x="157" y="82"/>
                  </a:lnTo>
                  <a:lnTo>
                    <a:pt x="157" y="77"/>
                  </a:lnTo>
                  <a:lnTo>
                    <a:pt x="157" y="77"/>
                  </a:lnTo>
                  <a:lnTo>
                    <a:pt x="157" y="76"/>
                  </a:lnTo>
                  <a:lnTo>
                    <a:pt x="158" y="73"/>
                  </a:lnTo>
                  <a:lnTo>
                    <a:pt x="160" y="72"/>
                  </a:lnTo>
                  <a:lnTo>
                    <a:pt x="161" y="70"/>
                  </a:lnTo>
                  <a:lnTo>
                    <a:pt x="164" y="69"/>
                  </a:lnTo>
                  <a:lnTo>
                    <a:pt x="167" y="69"/>
                  </a:lnTo>
                  <a:lnTo>
                    <a:pt x="169" y="69"/>
                  </a:lnTo>
                  <a:lnTo>
                    <a:pt x="172" y="67"/>
                  </a:lnTo>
                  <a:lnTo>
                    <a:pt x="172" y="67"/>
                  </a:lnTo>
                  <a:lnTo>
                    <a:pt x="170" y="61"/>
                  </a:lnTo>
                  <a:lnTo>
                    <a:pt x="167" y="56"/>
                  </a:lnTo>
                  <a:lnTo>
                    <a:pt x="164" y="51"/>
                  </a:lnTo>
                  <a:lnTo>
                    <a:pt x="161" y="48"/>
                  </a:lnTo>
                  <a:lnTo>
                    <a:pt x="158" y="45"/>
                  </a:lnTo>
                  <a:lnTo>
                    <a:pt x="154" y="41"/>
                  </a:lnTo>
                  <a:lnTo>
                    <a:pt x="151" y="38"/>
                  </a:lnTo>
                  <a:lnTo>
                    <a:pt x="150" y="32"/>
                  </a:lnTo>
                  <a:lnTo>
                    <a:pt x="150" y="32"/>
                  </a:lnTo>
                  <a:lnTo>
                    <a:pt x="151" y="32"/>
                  </a:lnTo>
                  <a:lnTo>
                    <a:pt x="153" y="32"/>
                  </a:lnTo>
                  <a:lnTo>
                    <a:pt x="154" y="34"/>
                  </a:lnTo>
                  <a:lnTo>
                    <a:pt x="156" y="34"/>
                  </a:lnTo>
                  <a:lnTo>
                    <a:pt x="157" y="34"/>
                  </a:lnTo>
                  <a:lnTo>
                    <a:pt x="158" y="34"/>
                  </a:lnTo>
                  <a:lnTo>
                    <a:pt x="158" y="34"/>
                  </a:lnTo>
                  <a:lnTo>
                    <a:pt x="160" y="34"/>
                  </a:lnTo>
                  <a:lnTo>
                    <a:pt x="160" y="34"/>
                  </a:lnTo>
                  <a:lnTo>
                    <a:pt x="163" y="29"/>
                  </a:lnTo>
                  <a:lnTo>
                    <a:pt x="166" y="25"/>
                  </a:lnTo>
                  <a:lnTo>
                    <a:pt x="170" y="19"/>
                  </a:lnTo>
                  <a:lnTo>
                    <a:pt x="173" y="15"/>
                  </a:lnTo>
                  <a:lnTo>
                    <a:pt x="177" y="9"/>
                  </a:lnTo>
                  <a:lnTo>
                    <a:pt x="180" y="5"/>
                  </a:lnTo>
                  <a:lnTo>
                    <a:pt x="185" y="2"/>
                  </a:lnTo>
                  <a:lnTo>
                    <a:pt x="189" y="0"/>
                  </a:lnTo>
                  <a:lnTo>
                    <a:pt x="189" y="0"/>
                  </a:lnTo>
                  <a:lnTo>
                    <a:pt x="189" y="5"/>
                  </a:lnTo>
                  <a:lnTo>
                    <a:pt x="189" y="11"/>
                  </a:lnTo>
                  <a:lnTo>
                    <a:pt x="189" y="15"/>
                  </a:lnTo>
                  <a:lnTo>
                    <a:pt x="188" y="21"/>
                  </a:lnTo>
                  <a:lnTo>
                    <a:pt x="188" y="27"/>
                  </a:lnTo>
                  <a:lnTo>
                    <a:pt x="188" y="31"/>
                  </a:lnTo>
                  <a:lnTo>
                    <a:pt x="188" y="35"/>
                  </a:lnTo>
                  <a:lnTo>
                    <a:pt x="189" y="40"/>
                  </a:lnTo>
                  <a:lnTo>
                    <a:pt x="189" y="40"/>
                  </a:lnTo>
                  <a:lnTo>
                    <a:pt x="192" y="41"/>
                  </a:lnTo>
                  <a:lnTo>
                    <a:pt x="193" y="42"/>
                  </a:lnTo>
                  <a:lnTo>
                    <a:pt x="196" y="44"/>
                  </a:lnTo>
                  <a:lnTo>
                    <a:pt x="196" y="47"/>
                  </a:lnTo>
                  <a:lnTo>
                    <a:pt x="196" y="47"/>
                  </a:lnTo>
                  <a:lnTo>
                    <a:pt x="196" y="50"/>
                  </a:lnTo>
                  <a:lnTo>
                    <a:pt x="195" y="53"/>
                  </a:lnTo>
                  <a:lnTo>
                    <a:pt x="193" y="54"/>
                  </a:lnTo>
                  <a:lnTo>
                    <a:pt x="192" y="54"/>
                  </a:lnTo>
                  <a:lnTo>
                    <a:pt x="190" y="56"/>
                  </a:lnTo>
                  <a:lnTo>
                    <a:pt x="189" y="57"/>
                  </a:lnTo>
                  <a:lnTo>
                    <a:pt x="188" y="60"/>
                  </a:lnTo>
                  <a:lnTo>
                    <a:pt x="188" y="61"/>
                  </a:lnTo>
                  <a:lnTo>
                    <a:pt x="188" y="61"/>
                  </a:lnTo>
                  <a:lnTo>
                    <a:pt x="188" y="64"/>
                  </a:lnTo>
                  <a:lnTo>
                    <a:pt x="190" y="66"/>
                  </a:lnTo>
                  <a:lnTo>
                    <a:pt x="193" y="67"/>
                  </a:lnTo>
                  <a:lnTo>
                    <a:pt x="196" y="67"/>
                  </a:lnTo>
                  <a:lnTo>
                    <a:pt x="199" y="69"/>
                  </a:lnTo>
                  <a:lnTo>
                    <a:pt x="202" y="70"/>
                  </a:lnTo>
                  <a:lnTo>
                    <a:pt x="204" y="72"/>
                  </a:lnTo>
                  <a:lnTo>
                    <a:pt x="205" y="73"/>
                  </a:lnTo>
                  <a:lnTo>
                    <a:pt x="205" y="73"/>
                  </a:lnTo>
                  <a:lnTo>
                    <a:pt x="204" y="76"/>
                  </a:lnTo>
                  <a:lnTo>
                    <a:pt x="204" y="77"/>
                  </a:lnTo>
                  <a:lnTo>
                    <a:pt x="202" y="79"/>
                  </a:lnTo>
                  <a:lnTo>
                    <a:pt x="199" y="80"/>
                  </a:lnTo>
                  <a:lnTo>
                    <a:pt x="198" y="82"/>
                  </a:lnTo>
                  <a:lnTo>
                    <a:pt x="196" y="83"/>
                  </a:lnTo>
                  <a:lnTo>
                    <a:pt x="196" y="85"/>
                  </a:lnTo>
                  <a:lnTo>
                    <a:pt x="195" y="86"/>
                  </a:lnTo>
                  <a:lnTo>
                    <a:pt x="195" y="86"/>
                  </a:lnTo>
                  <a:lnTo>
                    <a:pt x="196" y="88"/>
                  </a:lnTo>
                  <a:lnTo>
                    <a:pt x="196" y="89"/>
                  </a:lnTo>
                  <a:lnTo>
                    <a:pt x="198" y="89"/>
                  </a:lnTo>
                  <a:lnTo>
                    <a:pt x="199" y="88"/>
                  </a:lnTo>
                  <a:lnTo>
                    <a:pt x="201" y="88"/>
                  </a:lnTo>
                  <a:lnTo>
                    <a:pt x="202" y="86"/>
                  </a:lnTo>
                  <a:lnTo>
                    <a:pt x="205" y="85"/>
                  </a:lnTo>
                  <a:lnTo>
                    <a:pt x="205" y="83"/>
                  </a:lnTo>
                  <a:lnTo>
                    <a:pt x="205" y="83"/>
                  </a:lnTo>
                  <a:lnTo>
                    <a:pt x="206" y="85"/>
                  </a:lnTo>
                  <a:lnTo>
                    <a:pt x="208" y="86"/>
                  </a:lnTo>
                  <a:lnTo>
                    <a:pt x="209" y="88"/>
                  </a:lnTo>
                  <a:lnTo>
                    <a:pt x="211" y="89"/>
                  </a:lnTo>
                  <a:lnTo>
                    <a:pt x="212" y="90"/>
                  </a:lnTo>
                  <a:lnTo>
                    <a:pt x="214" y="92"/>
                  </a:lnTo>
                  <a:lnTo>
                    <a:pt x="214" y="92"/>
                  </a:lnTo>
                  <a:lnTo>
                    <a:pt x="215" y="95"/>
                  </a:lnTo>
                  <a:lnTo>
                    <a:pt x="215" y="95"/>
                  </a:lnTo>
                  <a:lnTo>
                    <a:pt x="217" y="93"/>
                  </a:lnTo>
                  <a:lnTo>
                    <a:pt x="217" y="92"/>
                  </a:lnTo>
                  <a:lnTo>
                    <a:pt x="218" y="90"/>
                  </a:lnTo>
                  <a:lnTo>
                    <a:pt x="218" y="89"/>
                  </a:lnTo>
                  <a:lnTo>
                    <a:pt x="218" y="88"/>
                  </a:lnTo>
                  <a:lnTo>
                    <a:pt x="217" y="86"/>
                  </a:lnTo>
                  <a:lnTo>
                    <a:pt x="217" y="86"/>
                  </a:lnTo>
                  <a:lnTo>
                    <a:pt x="217" y="83"/>
                  </a:lnTo>
                  <a:lnTo>
                    <a:pt x="217" y="83"/>
                  </a:lnTo>
                  <a:lnTo>
                    <a:pt x="218" y="82"/>
                  </a:lnTo>
                  <a:lnTo>
                    <a:pt x="218" y="80"/>
                  </a:lnTo>
                  <a:lnTo>
                    <a:pt x="219" y="79"/>
                  </a:lnTo>
                  <a:lnTo>
                    <a:pt x="221" y="77"/>
                  </a:lnTo>
                  <a:lnTo>
                    <a:pt x="222" y="77"/>
                  </a:lnTo>
                  <a:lnTo>
                    <a:pt x="224" y="77"/>
                  </a:lnTo>
                  <a:lnTo>
                    <a:pt x="225" y="76"/>
                  </a:lnTo>
                  <a:lnTo>
                    <a:pt x="228" y="76"/>
                  </a:lnTo>
                  <a:lnTo>
                    <a:pt x="228" y="76"/>
                  </a:lnTo>
                  <a:lnTo>
                    <a:pt x="231" y="76"/>
                  </a:lnTo>
                  <a:lnTo>
                    <a:pt x="233" y="77"/>
                  </a:lnTo>
                  <a:lnTo>
                    <a:pt x="235" y="77"/>
                  </a:lnTo>
                  <a:lnTo>
                    <a:pt x="237" y="79"/>
                  </a:lnTo>
                  <a:lnTo>
                    <a:pt x="240" y="79"/>
                  </a:lnTo>
                  <a:lnTo>
                    <a:pt x="241" y="80"/>
                  </a:lnTo>
                  <a:lnTo>
                    <a:pt x="244" y="80"/>
                  </a:lnTo>
                  <a:lnTo>
                    <a:pt x="246" y="80"/>
                  </a:lnTo>
                  <a:lnTo>
                    <a:pt x="246" y="80"/>
                  </a:lnTo>
                  <a:lnTo>
                    <a:pt x="246" y="83"/>
                  </a:lnTo>
                  <a:lnTo>
                    <a:pt x="246" y="86"/>
                  </a:lnTo>
                  <a:lnTo>
                    <a:pt x="246" y="88"/>
                  </a:lnTo>
                  <a:lnTo>
                    <a:pt x="246" y="89"/>
                  </a:lnTo>
                  <a:lnTo>
                    <a:pt x="246" y="89"/>
                  </a:lnTo>
                  <a:lnTo>
                    <a:pt x="246" y="93"/>
                  </a:lnTo>
                  <a:lnTo>
                    <a:pt x="246" y="99"/>
                  </a:lnTo>
                  <a:lnTo>
                    <a:pt x="244" y="104"/>
                  </a:lnTo>
                  <a:lnTo>
                    <a:pt x="243" y="109"/>
                  </a:lnTo>
                  <a:lnTo>
                    <a:pt x="241" y="117"/>
                  </a:lnTo>
                  <a:lnTo>
                    <a:pt x="240" y="122"/>
                  </a:lnTo>
                  <a:lnTo>
                    <a:pt x="237" y="128"/>
                  </a:lnTo>
                  <a:lnTo>
                    <a:pt x="234" y="134"/>
                  </a:lnTo>
                  <a:lnTo>
                    <a:pt x="231" y="140"/>
                  </a:lnTo>
                  <a:lnTo>
                    <a:pt x="228" y="146"/>
                  </a:lnTo>
                  <a:lnTo>
                    <a:pt x="225" y="151"/>
                  </a:lnTo>
                  <a:lnTo>
                    <a:pt x="221" y="154"/>
                  </a:lnTo>
                  <a:lnTo>
                    <a:pt x="218" y="159"/>
                  </a:lnTo>
                  <a:lnTo>
                    <a:pt x="214" y="162"/>
                  </a:lnTo>
                  <a:lnTo>
                    <a:pt x="209" y="163"/>
                  </a:lnTo>
                  <a:lnTo>
                    <a:pt x="205" y="165"/>
                  </a:lnTo>
                  <a:lnTo>
                    <a:pt x="205" y="165"/>
                  </a:lnTo>
                  <a:lnTo>
                    <a:pt x="204" y="163"/>
                  </a:lnTo>
                  <a:lnTo>
                    <a:pt x="201" y="163"/>
                  </a:lnTo>
                  <a:lnTo>
                    <a:pt x="199" y="162"/>
                  </a:lnTo>
                  <a:lnTo>
                    <a:pt x="198" y="160"/>
                  </a:lnTo>
                  <a:lnTo>
                    <a:pt x="198" y="159"/>
                  </a:lnTo>
                  <a:lnTo>
                    <a:pt x="196" y="157"/>
                  </a:lnTo>
                  <a:lnTo>
                    <a:pt x="196" y="156"/>
                  </a:lnTo>
                  <a:lnTo>
                    <a:pt x="195" y="154"/>
                  </a:lnTo>
                  <a:lnTo>
                    <a:pt x="195" y="154"/>
                  </a:lnTo>
                  <a:lnTo>
                    <a:pt x="192" y="154"/>
                  </a:lnTo>
                  <a:lnTo>
                    <a:pt x="188" y="154"/>
                  </a:lnTo>
                  <a:lnTo>
                    <a:pt x="185" y="154"/>
                  </a:lnTo>
                  <a:lnTo>
                    <a:pt x="182" y="154"/>
                  </a:lnTo>
                  <a:lnTo>
                    <a:pt x="179" y="154"/>
                  </a:lnTo>
                  <a:lnTo>
                    <a:pt x="176" y="154"/>
                  </a:lnTo>
                  <a:lnTo>
                    <a:pt x="173" y="154"/>
                  </a:lnTo>
                  <a:lnTo>
                    <a:pt x="169" y="154"/>
                  </a:lnTo>
                  <a:lnTo>
                    <a:pt x="169" y="154"/>
                  </a:lnTo>
                  <a:lnTo>
                    <a:pt x="163" y="154"/>
                  </a:lnTo>
                  <a:lnTo>
                    <a:pt x="156" y="154"/>
                  </a:lnTo>
                  <a:lnTo>
                    <a:pt x="151" y="157"/>
                  </a:lnTo>
                  <a:lnTo>
                    <a:pt x="145" y="159"/>
                  </a:lnTo>
                  <a:lnTo>
                    <a:pt x="140" y="162"/>
                  </a:lnTo>
                  <a:lnTo>
                    <a:pt x="135" y="165"/>
                  </a:lnTo>
                  <a:lnTo>
                    <a:pt x="131" y="167"/>
                  </a:lnTo>
                  <a:lnTo>
                    <a:pt x="126" y="170"/>
                  </a:lnTo>
                  <a:lnTo>
                    <a:pt x="121" y="173"/>
                  </a:lnTo>
                  <a:lnTo>
                    <a:pt x="116" y="176"/>
                  </a:lnTo>
                  <a:lnTo>
                    <a:pt x="112" y="179"/>
                  </a:lnTo>
                  <a:lnTo>
                    <a:pt x="106" y="181"/>
                  </a:lnTo>
                  <a:lnTo>
                    <a:pt x="100" y="183"/>
                  </a:lnTo>
                  <a:lnTo>
                    <a:pt x="94" y="185"/>
                  </a:lnTo>
                  <a:lnTo>
                    <a:pt x="89" y="186"/>
                  </a:lnTo>
                  <a:lnTo>
                    <a:pt x="83" y="186"/>
                  </a:lnTo>
                  <a:lnTo>
                    <a:pt x="83" y="186"/>
                  </a:lnTo>
                  <a:lnTo>
                    <a:pt x="79" y="185"/>
                  </a:lnTo>
                  <a:lnTo>
                    <a:pt x="74" y="183"/>
                  </a:lnTo>
                  <a:lnTo>
                    <a:pt x="70" y="181"/>
                  </a:lnTo>
                  <a:lnTo>
                    <a:pt x="65" y="176"/>
                  </a:lnTo>
                  <a:lnTo>
                    <a:pt x="61" y="173"/>
                  </a:lnTo>
                  <a:lnTo>
                    <a:pt x="57" y="169"/>
                  </a:lnTo>
                  <a:lnTo>
                    <a:pt x="55" y="165"/>
                  </a:lnTo>
                  <a:lnTo>
                    <a:pt x="54" y="160"/>
                  </a:lnTo>
                  <a:lnTo>
                    <a:pt x="54" y="160"/>
                  </a:lnTo>
                  <a:lnTo>
                    <a:pt x="55" y="157"/>
                  </a:lnTo>
                  <a:lnTo>
                    <a:pt x="58" y="154"/>
                  </a:lnTo>
                  <a:lnTo>
                    <a:pt x="61" y="151"/>
                  </a:lnTo>
                  <a:lnTo>
                    <a:pt x="67" y="147"/>
                  </a:lnTo>
                  <a:lnTo>
                    <a:pt x="71" y="144"/>
                  </a:lnTo>
                  <a:lnTo>
                    <a:pt x="76" y="143"/>
                  </a:lnTo>
                  <a:lnTo>
                    <a:pt x="79" y="140"/>
                  </a:lnTo>
                  <a:lnTo>
                    <a:pt x="80" y="138"/>
                  </a:lnTo>
                  <a:lnTo>
                    <a:pt x="122" y="138"/>
                  </a:lnTo>
                  <a:lnTo>
                    <a:pt x="122" y="138"/>
                  </a:lnTo>
                  <a:lnTo>
                    <a:pt x="124" y="137"/>
                  </a:lnTo>
                  <a:lnTo>
                    <a:pt x="125" y="135"/>
                  </a:lnTo>
                  <a:lnTo>
                    <a:pt x="126" y="134"/>
                  </a:lnTo>
                  <a:lnTo>
                    <a:pt x="128" y="133"/>
                  </a:lnTo>
                  <a:lnTo>
                    <a:pt x="128" y="125"/>
                  </a:lnTo>
                  <a:lnTo>
                    <a:pt x="128" y="125"/>
                  </a:lnTo>
                  <a:lnTo>
                    <a:pt x="122" y="125"/>
                  </a:lnTo>
                  <a:lnTo>
                    <a:pt x="116" y="127"/>
                  </a:lnTo>
                  <a:lnTo>
                    <a:pt x="113" y="127"/>
                  </a:lnTo>
                  <a:lnTo>
                    <a:pt x="109" y="127"/>
                  </a:lnTo>
                  <a:lnTo>
                    <a:pt x="106" y="125"/>
                  </a:lnTo>
                  <a:lnTo>
                    <a:pt x="103" y="125"/>
                  </a:lnTo>
                  <a:lnTo>
                    <a:pt x="100" y="125"/>
                  </a:lnTo>
                  <a:lnTo>
                    <a:pt x="97" y="125"/>
                  </a:lnTo>
                  <a:lnTo>
                    <a:pt x="97" y="125"/>
                  </a:lnTo>
                  <a:lnTo>
                    <a:pt x="96" y="125"/>
                  </a:lnTo>
                  <a:lnTo>
                    <a:pt x="93" y="125"/>
                  </a:lnTo>
                  <a:lnTo>
                    <a:pt x="92" y="127"/>
                  </a:lnTo>
                  <a:lnTo>
                    <a:pt x="90" y="127"/>
                  </a:lnTo>
                  <a:lnTo>
                    <a:pt x="87" y="128"/>
                  </a:lnTo>
                  <a:lnTo>
                    <a:pt x="86" y="130"/>
                  </a:lnTo>
                  <a:lnTo>
                    <a:pt x="83" y="130"/>
                  </a:lnTo>
                  <a:lnTo>
                    <a:pt x="80" y="130"/>
                  </a:lnTo>
                  <a:lnTo>
                    <a:pt x="80" y="130"/>
                  </a:lnTo>
                  <a:lnTo>
                    <a:pt x="74" y="130"/>
                  </a:lnTo>
                  <a:lnTo>
                    <a:pt x="68" y="128"/>
                  </a:lnTo>
                  <a:lnTo>
                    <a:pt x="63" y="125"/>
                  </a:lnTo>
                  <a:lnTo>
                    <a:pt x="57" y="124"/>
                  </a:lnTo>
                  <a:lnTo>
                    <a:pt x="52" y="122"/>
                  </a:lnTo>
                  <a:lnTo>
                    <a:pt x="47" y="119"/>
                  </a:lnTo>
                  <a:lnTo>
                    <a:pt x="42" y="118"/>
                  </a:lnTo>
                  <a:lnTo>
                    <a:pt x="39" y="118"/>
                  </a:lnTo>
                  <a:lnTo>
                    <a:pt x="39" y="118"/>
                  </a:lnTo>
                  <a:lnTo>
                    <a:pt x="38" y="118"/>
                  </a:lnTo>
                  <a:lnTo>
                    <a:pt x="36" y="119"/>
                  </a:lnTo>
                  <a:lnTo>
                    <a:pt x="35" y="121"/>
                  </a:lnTo>
                  <a:lnTo>
                    <a:pt x="35" y="122"/>
                  </a:lnTo>
                  <a:lnTo>
                    <a:pt x="35" y="122"/>
                  </a:lnTo>
                  <a:lnTo>
                    <a:pt x="32" y="121"/>
                  </a:lnTo>
                  <a:lnTo>
                    <a:pt x="29" y="121"/>
                  </a:lnTo>
                  <a:lnTo>
                    <a:pt x="28" y="118"/>
                  </a:lnTo>
                  <a:lnTo>
                    <a:pt x="26" y="117"/>
                  </a:lnTo>
                  <a:lnTo>
                    <a:pt x="25" y="115"/>
                  </a:lnTo>
                  <a:lnTo>
                    <a:pt x="25" y="112"/>
                  </a:lnTo>
                  <a:lnTo>
                    <a:pt x="25" y="109"/>
                  </a:lnTo>
                  <a:lnTo>
                    <a:pt x="25" y="106"/>
                  </a:lnTo>
                  <a:lnTo>
                    <a:pt x="25" y="106"/>
                  </a:lnTo>
                  <a:lnTo>
                    <a:pt x="23" y="105"/>
                  </a:lnTo>
                  <a:lnTo>
                    <a:pt x="20" y="104"/>
                  </a:lnTo>
                  <a:lnTo>
                    <a:pt x="17" y="104"/>
                  </a:lnTo>
                  <a:lnTo>
                    <a:pt x="13" y="102"/>
                  </a:lnTo>
                  <a:lnTo>
                    <a:pt x="9" y="102"/>
                  </a:lnTo>
                  <a:lnTo>
                    <a:pt x="4" y="99"/>
                  </a:lnTo>
                  <a:lnTo>
                    <a:pt x="1" y="96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1" y="89"/>
                  </a:lnTo>
                  <a:lnTo>
                    <a:pt x="1" y="86"/>
                  </a:lnTo>
                  <a:lnTo>
                    <a:pt x="3" y="85"/>
                  </a:lnTo>
                  <a:lnTo>
                    <a:pt x="4" y="83"/>
                  </a:lnTo>
                  <a:lnTo>
                    <a:pt x="6" y="82"/>
                  </a:lnTo>
                  <a:lnTo>
                    <a:pt x="7" y="80"/>
                  </a:lnTo>
                  <a:lnTo>
                    <a:pt x="10" y="79"/>
                  </a:lnTo>
                  <a:lnTo>
                    <a:pt x="12" y="77"/>
                  </a:lnTo>
                  <a:lnTo>
                    <a:pt x="61" y="77"/>
                  </a:lnTo>
                  <a:lnTo>
                    <a:pt x="61" y="77"/>
                  </a:lnTo>
                  <a:lnTo>
                    <a:pt x="58" y="76"/>
                  </a:lnTo>
                  <a:lnTo>
                    <a:pt x="55" y="76"/>
                  </a:lnTo>
                  <a:lnTo>
                    <a:pt x="52" y="76"/>
                  </a:lnTo>
                  <a:lnTo>
                    <a:pt x="48" y="76"/>
                  </a:lnTo>
                  <a:lnTo>
                    <a:pt x="44" y="76"/>
                  </a:lnTo>
                  <a:lnTo>
                    <a:pt x="39" y="76"/>
                  </a:lnTo>
                  <a:lnTo>
                    <a:pt x="32" y="76"/>
                  </a:lnTo>
                  <a:lnTo>
                    <a:pt x="23" y="76"/>
                  </a:lnTo>
                  <a:lnTo>
                    <a:pt x="23" y="76"/>
                  </a:lnTo>
                  <a:lnTo>
                    <a:pt x="23" y="74"/>
                  </a:lnTo>
                  <a:lnTo>
                    <a:pt x="22" y="73"/>
                  </a:lnTo>
                  <a:lnTo>
                    <a:pt x="20" y="73"/>
                  </a:lnTo>
                  <a:lnTo>
                    <a:pt x="20" y="72"/>
                  </a:lnTo>
                  <a:lnTo>
                    <a:pt x="20" y="70"/>
                  </a:lnTo>
                  <a:lnTo>
                    <a:pt x="19" y="69"/>
                  </a:lnTo>
                  <a:lnTo>
                    <a:pt x="19" y="67"/>
                  </a:lnTo>
                  <a:lnTo>
                    <a:pt x="19" y="66"/>
                  </a:lnTo>
                  <a:lnTo>
                    <a:pt x="19" y="66"/>
                  </a:lnTo>
                  <a:lnTo>
                    <a:pt x="20" y="63"/>
                  </a:lnTo>
                  <a:lnTo>
                    <a:pt x="23" y="61"/>
                  </a:lnTo>
                  <a:lnTo>
                    <a:pt x="28" y="60"/>
                  </a:lnTo>
                  <a:lnTo>
                    <a:pt x="33" y="58"/>
                  </a:lnTo>
                  <a:lnTo>
                    <a:pt x="39" y="58"/>
                  </a:lnTo>
                  <a:lnTo>
                    <a:pt x="47" y="58"/>
                  </a:lnTo>
                  <a:lnTo>
                    <a:pt x="51" y="58"/>
                  </a:lnTo>
                  <a:lnTo>
                    <a:pt x="55" y="58"/>
                  </a:lnTo>
                  <a:lnTo>
                    <a:pt x="55" y="58"/>
                  </a:lnTo>
                  <a:lnTo>
                    <a:pt x="52" y="57"/>
                  </a:lnTo>
                  <a:lnTo>
                    <a:pt x="49" y="56"/>
                  </a:lnTo>
                  <a:lnTo>
                    <a:pt x="47" y="54"/>
                  </a:lnTo>
                  <a:lnTo>
                    <a:pt x="42" y="51"/>
                  </a:lnTo>
                  <a:lnTo>
                    <a:pt x="39" y="50"/>
                  </a:lnTo>
                  <a:lnTo>
                    <a:pt x="38" y="47"/>
                  </a:lnTo>
                  <a:lnTo>
                    <a:pt x="35" y="42"/>
                  </a:lnTo>
                  <a:lnTo>
                    <a:pt x="35" y="40"/>
                  </a:lnTo>
                  <a:lnTo>
                    <a:pt x="35" y="40"/>
                  </a:lnTo>
                  <a:lnTo>
                    <a:pt x="35" y="35"/>
                  </a:lnTo>
                  <a:lnTo>
                    <a:pt x="36" y="34"/>
                  </a:lnTo>
                  <a:lnTo>
                    <a:pt x="38" y="32"/>
                  </a:lnTo>
                  <a:lnTo>
                    <a:pt x="41" y="31"/>
                  </a:lnTo>
                  <a:lnTo>
                    <a:pt x="44" y="29"/>
                  </a:lnTo>
                  <a:lnTo>
                    <a:pt x="47" y="29"/>
                  </a:lnTo>
                  <a:lnTo>
                    <a:pt x="49" y="29"/>
                  </a:lnTo>
                  <a:lnTo>
                    <a:pt x="52" y="29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3979800" y="1444680"/>
              <a:ext cx="574560" cy="291960"/>
            </a:xfrm>
            <a:custGeom>
              <a:avLst/>
              <a:gdLst/>
              <a:ahLst/>
              <a:rect l="l" t="t" r="r" b="b"/>
              <a:pathLst>
                <a:path w="362" h="184">
                  <a:moveTo>
                    <a:pt x="13" y="37"/>
                  </a:moveTo>
                  <a:lnTo>
                    <a:pt x="11" y="35"/>
                  </a:lnTo>
                  <a:lnTo>
                    <a:pt x="8" y="35"/>
                  </a:lnTo>
                  <a:lnTo>
                    <a:pt x="7" y="34"/>
                  </a:lnTo>
                  <a:lnTo>
                    <a:pt x="4" y="32"/>
                  </a:lnTo>
                  <a:lnTo>
                    <a:pt x="3" y="31"/>
                  </a:lnTo>
                  <a:lnTo>
                    <a:pt x="1" y="30"/>
                  </a:lnTo>
                  <a:lnTo>
                    <a:pt x="0" y="28"/>
                  </a:lnTo>
                  <a:lnTo>
                    <a:pt x="0" y="27"/>
                  </a:lnTo>
                  <a:lnTo>
                    <a:pt x="10" y="27"/>
                  </a:lnTo>
                  <a:lnTo>
                    <a:pt x="8" y="24"/>
                  </a:lnTo>
                  <a:lnTo>
                    <a:pt x="7" y="22"/>
                  </a:lnTo>
                  <a:lnTo>
                    <a:pt x="4" y="22"/>
                  </a:lnTo>
                  <a:lnTo>
                    <a:pt x="4" y="21"/>
                  </a:lnTo>
                  <a:lnTo>
                    <a:pt x="3" y="19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2"/>
                  </a:lnTo>
                  <a:lnTo>
                    <a:pt x="3" y="11"/>
                  </a:lnTo>
                  <a:lnTo>
                    <a:pt x="6" y="8"/>
                  </a:lnTo>
                  <a:lnTo>
                    <a:pt x="8" y="6"/>
                  </a:lnTo>
                  <a:lnTo>
                    <a:pt x="11" y="3"/>
                  </a:lnTo>
                  <a:lnTo>
                    <a:pt x="16" y="2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4" y="2"/>
                  </a:lnTo>
                  <a:lnTo>
                    <a:pt x="27" y="3"/>
                  </a:lnTo>
                  <a:lnTo>
                    <a:pt x="29" y="5"/>
                  </a:lnTo>
                  <a:lnTo>
                    <a:pt x="30" y="6"/>
                  </a:lnTo>
                  <a:lnTo>
                    <a:pt x="40" y="8"/>
                  </a:lnTo>
                  <a:lnTo>
                    <a:pt x="49" y="11"/>
                  </a:lnTo>
                  <a:lnTo>
                    <a:pt x="55" y="14"/>
                  </a:lnTo>
                  <a:lnTo>
                    <a:pt x="59" y="16"/>
                  </a:lnTo>
                  <a:lnTo>
                    <a:pt x="64" y="19"/>
                  </a:lnTo>
                  <a:lnTo>
                    <a:pt x="67" y="25"/>
                  </a:lnTo>
                  <a:lnTo>
                    <a:pt x="68" y="31"/>
                  </a:lnTo>
                  <a:lnTo>
                    <a:pt x="69" y="40"/>
                  </a:lnTo>
                  <a:lnTo>
                    <a:pt x="72" y="37"/>
                  </a:lnTo>
                  <a:lnTo>
                    <a:pt x="77" y="34"/>
                  </a:lnTo>
                  <a:lnTo>
                    <a:pt x="80" y="31"/>
                  </a:lnTo>
                  <a:lnTo>
                    <a:pt x="84" y="30"/>
                  </a:lnTo>
                  <a:lnTo>
                    <a:pt x="87" y="27"/>
                  </a:lnTo>
                  <a:lnTo>
                    <a:pt x="91" y="25"/>
                  </a:lnTo>
                  <a:lnTo>
                    <a:pt x="97" y="24"/>
                  </a:lnTo>
                  <a:lnTo>
                    <a:pt x="103" y="24"/>
                  </a:lnTo>
                  <a:lnTo>
                    <a:pt x="104" y="24"/>
                  </a:lnTo>
                  <a:lnTo>
                    <a:pt x="107" y="24"/>
                  </a:lnTo>
                  <a:lnTo>
                    <a:pt x="110" y="25"/>
                  </a:lnTo>
                  <a:lnTo>
                    <a:pt x="112" y="28"/>
                  </a:lnTo>
                  <a:lnTo>
                    <a:pt x="115" y="30"/>
                  </a:lnTo>
                  <a:lnTo>
                    <a:pt x="116" y="31"/>
                  </a:lnTo>
                  <a:lnTo>
                    <a:pt x="117" y="32"/>
                  </a:lnTo>
                  <a:lnTo>
                    <a:pt x="119" y="34"/>
                  </a:lnTo>
                  <a:lnTo>
                    <a:pt x="116" y="34"/>
                  </a:lnTo>
                  <a:lnTo>
                    <a:pt x="115" y="34"/>
                  </a:lnTo>
                  <a:lnTo>
                    <a:pt x="112" y="35"/>
                  </a:lnTo>
                  <a:lnTo>
                    <a:pt x="109" y="35"/>
                  </a:lnTo>
                  <a:lnTo>
                    <a:pt x="107" y="35"/>
                  </a:lnTo>
                  <a:lnTo>
                    <a:pt x="104" y="37"/>
                  </a:lnTo>
                  <a:lnTo>
                    <a:pt x="103" y="37"/>
                  </a:lnTo>
                  <a:lnTo>
                    <a:pt x="101" y="37"/>
                  </a:lnTo>
                  <a:lnTo>
                    <a:pt x="107" y="40"/>
                  </a:lnTo>
                  <a:lnTo>
                    <a:pt x="115" y="41"/>
                  </a:lnTo>
                  <a:lnTo>
                    <a:pt x="120" y="43"/>
                  </a:lnTo>
                  <a:lnTo>
                    <a:pt x="126" y="43"/>
                  </a:lnTo>
                  <a:lnTo>
                    <a:pt x="133" y="43"/>
                  </a:lnTo>
                  <a:lnTo>
                    <a:pt x="138" y="44"/>
                  </a:lnTo>
                  <a:lnTo>
                    <a:pt x="144" y="47"/>
                  </a:lnTo>
                  <a:lnTo>
                    <a:pt x="148" y="50"/>
                  </a:lnTo>
                  <a:lnTo>
                    <a:pt x="145" y="53"/>
                  </a:lnTo>
                  <a:lnTo>
                    <a:pt x="141" y="54"/>
                  </a:lnTo>
                  <a:lnTo>
                    <a:pt x="136" y="56"/>
                  </a:lnTo>
                  <a:lnTo>
                    <a:pt x="132" y="57"/>
                  </a:lnTo>
                  <a:lnTo>
                    <a:pt x="128" y="57"/>
                  </a:lnTo>
                  <a:lnTo>
                    <a:pt x="123" y="57"/>
                  </a:lnTo>
                  <a:lnTo>
                    <a:pt x="120" y="60"/>
                  </a:lnTo>
                  <a:lnTo>
                    <a:pt x="117" y="61"/>
                  </a:lnTo>
                  <a:lnTo>
                    <a:pt x="122" y="63"/>
                  </a:lnTo>
                  <a:lnTo>
                    <a:pt x="123" y="64"/>
                  </a:lnTo>
                  <a:lnTo>
                    <a:pt x="123" y="66"/>
                  </a:lnTo>
                  <a:lnTo>
                    <a:pt x="123" y="69"/>
                  </a:lnTo>
                  <a:lnTo>
                    <a:pt x="128" y="70"/>
                  </a:lnTo>
                  <a:lnTo>
                    <a:pt x="131" y="72"/>
                  </a:lnTo>
                  <a:lnTo>
                    <a:pt x="133" y="73"/>
                  </a:lnTo>
                  <a:lnTo>
                    <a:pt x="138" y="73"/>
                  </a:lnTo>
                  <a:lnTo>
                    <a:pt x="141" y="75"/>
                  </a:lnTo>
                  <a:lnTo>
                    <a:pt x="144" y="76"/>
                  </a:lnTo>
                  <a:lnTo>
                    <a:pt x="146" y="77"/>
                  </a:lnTo>
                  <a:lnTo>
                    <a:pt x="149" y="79"/>
                  </a:lnTo>
                  <a:lnTo>
                    <a:pt x="152" y="82"/>
                  </a:lnTo>
                  <a:lnTo>
                    <a:pt x="154" y="85"/>
                  </a:lnTo>
                  <a:lnTo>
                    <a:pt x="155" y="89"/>
                  </a:lnTo>
                  <a:lnTo>
                    <a:pt x="155" y="91"/>
                  </a:lnTo>
                  <a:lnTo>
                    <a:pt x="157" y="93"/>
                  </a:lnTo>
                  <a:lnTo>
                    <a:pt x="158" y="96"/>
                  </a:lnTo>
                  <a:lnTo>
                    <a:pt x="160" y="99"/>
                  </a:lnTo>
                  <a:lnTo>
                    <a:pt x="164" y="102"/>
                  </a:lnTo>
                  <a:lnTo>
                    <a:pt x="164" y="92"/>
                  </a:lnTo>
                  <a:lnTo>
                    <a:pt x="165" y="93"/>
                  </a:lnTo>
                  <a:lnTo>
                    <a:pt x="167" y="93"/>
                  </a:lnTo>
                  <a:lnTo>
                    <a:pt x="170" y="95"/>
                  </a:lnTo>
                  <a:lnTo>
                    <a:pt x="171" y="96"/>
                  </a:lnTo>
                  <a:lnTo>
                    <a:pt x="173" y="98"/>
                  </a:lnTo>
                  <a:lnTo>
                    <a:pt x="176" y="99"/>
                  </a:lnTo>
                  <a:lnTo>
                    <a:pt x="177" y="101"/>
                  </a:lnTo>
                  <a:lnTo>
                    <a:pt x="180" y="101"/>
                  </a:lnTo>
                  <a:lnTo>
                    <a:pt x="181" y="101"/>
                  </a:lnTo>
                  <a:lnTo>
                    <a:pt x="183" y="99"/>
                  </a:lnTo>
                  <a:lnTo>
                    <a:pt x="186" y="98"/>
                  </a:lnTo>
                  <a:lnTo>
                    <a:pt x="187" y="96"/>
                  </a:lnTo>
                  <a:lnTo>
                    <a:pt x="189" y="95"/>
                  </a:lnTo>
                  <a:lnTo>
                    <a:pt x="190" y="93"/>
                  </a:lnTo>
                  <a:lnTo>
                    <a:pt x="192" y="92"/>
                  </a:lnTo>
                  <a:lnTo>
                    <a:pt x="194" y="92"/>
                  </a:lnTo>
                  <a:lnTo>
                    <a:pt x="197" y="92"/>
                  </a:lnTo>
                  <a:lnTo>
                    <a:pt x="200" y="92"/>
                  </a:lnTo>
                  <a:lnTo>
                    <a:pt x="202" y="93"/>
                  </a:lnTo>
                  <a:lnTo>
                    <a:pt x="205" y="93"/>
                  </a:lnTo>
                  <a:lnTo>
                    <a:pt x="208" y="95"/>
                  </a:lnTo>
                  <a:lnTo>
                    <a:pt x="209" y="95"/>
                  </a:lnTo>
                  <a:lnTo>
                    <a:pt x="210" y="96"/>
                  </a:lnTo>
                  <a:lnTo>
                    <a:pt x="212" y="98"/>
                  </a:lnTo>
                  <a:lnTo>
                    <a:pt x="222" y="98"/>
                  </a:lnTo>
                  <a:lnTo>
                    <a:pt x="224" y="95"/>
                  </a:lnTo>
                  <a:lnTo>
                    <a:pt x="225" y="93"/>
                  </a:lnTo>
                  <a:lnTo>
                    <a:pt x="226" y="92"/>
                  </a:lnTo>
                  <a:lnTo>
                    <a:pt x="228" y="91"/>
                  </a:lnTo>
                  <a:lnTo>
                    <a:pt x="231" y="89"/>
                  </a:lnTo>
                  <a:lnTo>
                    <a:pt x="232" y="88"/>
                  </a:lnTo>
                  <a:lnTo>
                    <a:pt x="234" y="86"/>
                  </a:lnTo>
                  <a:lnTo>
                    <a:pt x="235" y="86"/>
                  </a:lnTo>
                  <a:lnTo>
                    <a:pt x="238" y="82"/>
                  </a:lnTo>
                  <a:lnTo>
                    <a:pt x="241" y="79"/>
                  </a:lnTo>
                  <a:lnTo>
                    <a:pt x="244" y="76"/>
                  </a:lnTo>
                  <a:lnTo>
                    <a:pt x="247" y="73"/>
                  </a:lnTo>
                  <a:lnTo>
                    <a:pt x="250" y="70"/>
                  </a:lnTo>
                  <a:lnTo>
                    <a:pt x="254" y="67"/>
                  </a:lnTo>
                  <a:lnTo>
                    <a:pt x="257" y="63"/>
                  </a:lnTo>
                  <a:lnTo>
                    <a:pt x="261" y="60"/>
                  </a:lnTo>
                  <a:lnTo>
                    <a:pt x="264" y="59"/>
                  </a:lnTo>
                  <a:lnTo>
                    <a:pt x="269" y="56"/>
                  </a:lnTo>
                  <a:lnTo>
                    <a:pt x="271" y="53"/>
                  </a:lnTo>
                  <a:lnTo>
                    <a:pt x="276" y="51"/>
                  </a:lnTo>
                  <a:lnTo>
                    <a:pt x="280" y="50"/>
                  </a:lnTo>
                  <a:lnTo>
                    <a:pt x="286" y="48"/>
                  </a:lnTo>
                  <a:lnTo>
                    <a:pt x="290" y="48"/>
                  </a:lnTo>
                  <a:lnTo>
                    <a:pt x="295" y="48"/>
                  </a:lnTo>
                  <a:lnTo>
                    <a:pt x="299" y="48"/>
                  </a:lnTo>
                  <a:lnTo>
                    <a:pt x="303" y="48"/>
                  </a:lnTo>
                  <a:lnTo>
                    <a:pt x="308" y="50"/>
                  </a:lnTo>
                  <a:lnTo>
                    <a:pt x="312" y="51"/>
                  </a:lnTo>
                  <a:lnTo>
                    <a:pt x="317" y="53"/>
                  </a:lnTo>
                  <a:lnTo>
                    <a:pt x="321" y="54"/>
                  </a:lnTo>
                  <a:lnTo>
                    <a:pt x="325" y="56"/>
                  </a:lnTo>
                  <a:lnTo>
                    <a:pt x="328" y="59"/>
                  </a:lnTo>
                  <a:lnTo>
                    <a:pt x="333" y="61"/>
                  </a:lnTo>
                  <a:lnTo>
                    <a:pt x="335" y="64"/>
                  </a:lnTo>
                  <a:lnTo>
                    <a:pt x="340" y="66"/>
                  </a:lnTo>
                  <a:lnTo>
                    <a:pt x="343" y="69"/>
                  </a:lnTo>
                  <a:lnTo>
                    <a:pt x="344" y="72"/>
                  </a:lnTo>
                  <a:lnTo>
                    <a:pt x="346" y="75"/>
                  </a:lnTo>
                  <a:lnTo>
                    <a:pt x="347" y="77"/>
                  </a:lnTo>
                  <a:lnTo>
                    <a:pt x="347" y="80"/>
                  </a:lnTo>
                  <a:lnTo>
                    <a:pt x="349" y="85"/>
                  </a:lnTo>
                  <a:lnTo>
                    <a:pt x="350" y="89"/>
                  </a:lnTo>
                  <a:lnTo>
                    <a:pt x="353" y="93"/>
                  </a:lnTo>
                  <a:lnTo>
                    <a:pt x="354" y="98"/>
                  </a:lnTo>
                  <a:lnTo>
                    <a:pt x="357" y="102"/>
                  </a:lnTo>
                  <a:lnTo>
                    <a:pt x="360" y="107"/>
                  </a:lnTo>
                  <a:lnTo>
                    <a:pt x="362" y="111"/>
                  </a:lnTo>
                  <a:lnTo>
                    <a:pt x="362" y="115"/>
                  </a:lnTo>
                  <a:lnTo>
                    <a:pt x="362" y="120"/>
                  </a:lnTo>
                  <a:lnTo>
                    <a:pt x="360" y="124"/>
                  </a:lnTo>
                  <a:lnTo>
                    <a:pt x="359" y="128"/>
                  </a:lnTo>
                  <a:lnTo>
                    <a:pt x="356" y="131"/>
                  </a:lnTo>
                  <a:lnTo>
                    <a:pt x="353" y="134"/>
                  </a:lnTo>
                  <a:lnTo>
                    <a:pt x="349" y="137"/>
                  </a:lnTo>
                  <a:lnTo>
                    <a:pt x="344" y="138"/>
                  </a:lnTo>
                  <a:lnTo>
                    <a:pt x="338" y="140"/>
                  </a:lnTo>
                  <a:lnTo>
                    <a:pt x="334" y="141"/>
                  </a:lnTo>
                  <a:lnTo>
                    <a:pt x="328" y="143"/>
                  </a:lnTo>
                  <a:lnTo>
                    <a:pt x="324" y="144"/>
                  </a:lnTo>
                  <a:lnTo>
                    <a:pt x="318" y="146"/>
                  </a:lnTo>
                  <a:lnTo>
                    <a:pt x="312" y="146"/>
                  </a:lnTo>
                  <a:lnTo>
                    <a:pt x="308" y="146"/>
                  </a:lnTo>
                  <a:lnTo>
                    <a:pt x="302" y="147"/>
                  </a:lnTo>
                  <a:lnTo>
                    <a:pt x="298" y="147"/>
                  </a:lnTo>
                  <a:lnTo>
                    <a:pt x="293" y="149"/>
                  </a:lnTo>
                  <a:lnTo>
                    <a:pt x="289" y="150"/>
                  </a:lnTo>
                  <a:lnTo>
                    <a:pt x="286" y="153"/>
                  </a:lnTo>
                  <a:lnTo>
                    <a:pt x="283" y="156"/>
                  </a:lnTo>
                  <a:lnTo>
                    <a:pt x="279" y="159"/>
                  </a:lnTo>
                  <a:lnTo>
                    <a:pt x="276" y="160"/>
                  </a:lnTo>
                  <a:lnTo>
                    <a:pt x="271" y="162"/>
                  </a:lnTo>
                  <a:lnTo>
                    <a:pt x="267" y="163"/>
                  </a:lnTo>
                  <a:lnTo>
                    <a:pt x="263" y="163"/>
                  </a:lnTo>
                  <a:lnTo>
                    <a:pt x="261" y="163"/>
                  </a:lnTo>
                  <a:lnTo>
                    <a:pt x="260" y="163"/>
                  </a:lnTo>
                  <a:lnTo>
                    <a:pt x="258" y="163"/>
                  </a:lnTo>
                  <a:lnTo>
                    <a:pt x="256" y="163"/>
                  </a:lnTo>
                  <a:lnTo>
                    <a:pt x="251" y="163"/>
                  </a:lnTo>
                  <a:lnTo>
                    <a:pt x="248" y="165"/>
                  </a:lnTo>
                  <a:lnTo>
                    <a:pt x="245" y="166"/>
                  </a:lnTo>
                  <a:lnTo>
                    <a:pt x="241" y="168"/>
                  </a:lnTo>
                  <a:lnTo>
                    <a:pt x="238" y="169"/>
                  </a:lnTo>
                  <a:lnTo>
                    <a:pt x="234" y="170"/>
                  </a:lnTo>
                  <a:lnTo>
                    <a:pt x="231" y="172"/>
                  </a:lnTo>
                  <a:lnTo>
                    <a:pt x="226" y="173"/>
                  </a:lnTo>
                  <a:lnTo>
                    <a:pt x="224" y="175"/>
                  </a:lnTo>
                  <a:lnTo>
                    <a:pt x="219" y="176"/>
                  </a:lnTo>
                  <a:lnTo>
                    <a:pt x="215" y="178"/>
                  </a:lnTo>
                  <a:lnTo>
                    <a:pt x="210" y="179"/>
                  </a:lnTo>
                  <a:lnTo>
                    <a:pt x="206" y="179"/>
                  </a:lnTo>
                  <a:lnTo>
                    <a:pt x="202" y="181"/>
                  </a:lnTo>
                  <a:lnTo>
                    <a:pt x="196" y="181"/>
                  </a:lnTo>
                  <a:lnTo>
                    <a:pt x="194" y="181"/>
                  </a:lnTo>
                  <a:lnTo>
                    <a:pt x="192" y="181"/>
                  </a:lnTo>
                  <a:lnTo>
                    <a:pt x="190" y="181"/>
                  </a:lnTo>
                  <a:lnTo>
                    <a:pt x="189" y="181"/>
                  </a:lnTo>
                  <a:lnTo>
                    <a:pt x="187" y="181"/>
                  </a:lnTo>
                  <a:lnTo>
                    <a:pt x="186" y="181"/>
                  </a:lnTo>
                  <a:lnTo>
                    <a:pt x="184" y="181"/>
                  </a:lnTo>
                  <a:lnTo>
                    <a:pt x="184" y="181"/>
                  </a:lnTo>
                  <a:lnTo>
                    <a:pt x="184" y="179"/>
                  </a:lnTo>
                  <a:lnTo>
                    <a:pt x="184" y="176"/>
                  </a:lnTo>
                  <a:lnTo>
                    <a:pt x="184" y="175"/>
                  </a:lnTo>
                  <a:lnTo>
                    <a:pt x="184" y="173"/>
                  </a:lnTo>
                  <a:lnTo>
                    <a:pt x="184" y="172"/>
                  </a:lnTo>
                  <a:lnTo>
                    <a:pt x="184" y="170"/>
                  </a:lnTo>
                  <a:lnTo>
                    <a:pt x="184" y="169"/>
                  </a:lnTo>
                  <a:lnTo>
                    <a:pt x="184" y="168"/>
                  </a:lnTo>
                  <a:lnTo>
                    <a:pt x="180" y="168"/>
                  </a:lnTo>
                  <a:lnTo>
                    <a:pt x="177" y="170"/>
                  </a:lnTo>
                  <a:lnTo>
                    <a:pt x="176" y="173"/>
                  </a:lnTo>
                  <a:lnTo>
                    <a:pt x="174" y="176"/>
                  </a:lnTo>
                  <a:lnTo>
                    <a:pt x="173" y="179"/>
                  </a:lnTo>
                  <a:lnTo>
                    <a:pt x="170" y="181"/>
                  </a:lnTo>
                  <a:lnTo>
                    <a:pt x="167" y="182"/>
                  </a:lnTo>
                  <a:lnTo>
                    <a:pt x="164" y="184"/>
                  </a:lnTo>
                  <a:lnTo>
                    <a:pt x="158" y="184"/>
                  </a:lnTo>
                  <a:lnTo>
                    <a:pt x="154" y="182"/>
                  </a:lnTo>
                  <a:lnTo>
                    <a:pt x="148" y="182"/>
                  </a:lnTo>
                  <a:lnTo>
                    <a:pt x="142" y="181"/>
                  </a:lnTo>
                  <a:lnTo>
                    <a:pt x="138" y="179"/>
                  </a:lnTo>
                  <a:lnTo>
                    <a:pt x="135" y="178"/>
                  </a:lnTo>
                  <a:lnTo>
                    <a:pt x="132" y="176"/>
                  </a:lnTo>
                  <a:lnTo>
                    <a:pt x="129" y="173"/>
                  </a:lnTo>
                  <a:lnTo>
                    <a:pt x="128" y="175"/>
                  </a:lnTo>
                  <a:lnTo>
                    <a:pt x="126" y="176"/>
                  </a:lnTo>
                  <a:lnTo>
                    <a:pt x="123" y="178"/>
                  </a:lnTo>
                  <a:lnTo>
                    <a:pt x="122" y="179"/>
                  </a:lnTo>
                  <a:lnTo>
                    <a:pt x="119" y="179"/>
                  </a:lnTo>
                  <a:lnTo>
                    <a:pt x="116" y="179"/>
                  </a:lnTo>
                  <a:lnTo>
                    <a:pt x="115" y="181"/>
                  </a:lnTo>
                  <a:lnTo>
                    <a:pt x="112" y="181"/>
                  </a:lnTo>
                  <a:lnTo>
                    <a:pt x="109" y="181"/>
                  </a:lnTo>
                  <a:lnTo>
                    <a:pt x="106" y="179"/>
                  </a:lnTo>
                  <a:lnTo>
                    <a:pt x="103" y="178"/>
                  </a:lnTo>
                  <a:lnTo>
                    <a:pt x="100" y="176"/>
                  </a:lnTo>
                  <a:lnTo>
                    <a:pt x="97" y="173"/>
                  </a:lnTo>
                  <a:lnTo>
                    <a:pt x="96" y="170"/>
                  </a:lnTo>
                  <a:lnTo>
                    <a:pt x="94" y="169"/>
                  </a:lnTo>
                  <a:lnTo>
                    <a:pt x="93" y="166"/>
                  </a:lnTo>
                  <a:lnTo>
                    <a:pt x="94" y="163"/>
                  </a:lnTo>
                  <a:lnTo>
                    <a:pt x="96" y="162"/>
                  </a:lnTo>
                  <a:lnTo>
                    <a:pt x="97" y="160"/>
                  </a:lnTo>
                  <a:lnTo>
                    <a:pt x="100" y="159"/>
                  </a:lnTo>
                  <a:lnTo>
                    <a:pt x="101" y="157"/>
                  </a:lnTo>
                  <a:lnTo>
                    <a:pt x="103" y="156"/>
                  </a:lnTo>
                  <a:lnTo>
                    <a:pt x="104" y="154"/>
                  </a:lnTo>
                  <a:lnTo>
                    <a:pt x="106" y="152"/>
                  </a:lnTo>
                  <a:lnTo>
                    <a:pt x="104" y="149"/>
                  </a:lnTo>
                  <a:lnTo>
                    <a:pt x="104" y="146"/>
                  </a:lnTo>
                  <a:lnTo>
                    <a:pt x="103" y="141"/>
                  </a:lnTo>
                  <a:lnTo>
                    <a:pt x="100" y="138"/>
                  </a:lnTo>
                  <a:lnTo>
                    <a:pt x="99" y="134"/>
                  </a:lnTo>
                  <a:lnTo>
                    <a:pt x="97" y="131"/>
                  </a:lnTo>
                  <a:lnTo>
                    <a:pt x="96" y="125"/>
                  </a:lnTo>
                  <a:lnTo>
                    <a:pt x="96" y="121"/>
                  </a:lnTo>
                  <a:lnTo>
                    <a:pt x="96" y="118"/>
                  </a:lnTo>
                  <a:lnTo>
                    <a:pt x="96" y="115"/>
                  </a:lnTo>
                  <a:lnTo>
                    <a:pt x="97" y="114"/>
                  </a:lnTo>
                  <a:lnTo>
                    <a:pt x="97" y="112"/>
                  </a:lnTo>
                  <a:lnTo>
                    <a:pt x="99" y="109"/>
                  </a:lnTo>
                  <a:lnTo>
                    <a:pt x="99" y="108"/>
                  </a:lnTo>
                  <a:lnTo>
                    <a:pt x="99" y="107"/>
                  </a:lnTo>
                  <a:lnTo>
                    <a:pt x="100" y="104"/>
                  </a:lnTo>
                  <a:lnTo>
                    <a:pt x="99" y="101"/>
                  </a:lnTo>
                  <a:lnTo>
                    <a:pt x="99" y="96"/>
                  </a:lnTo>
                  <a:lnTo>
                    <a:pt x="97" y="93"/>
                  </a:lnTo>
                  <a:lnTo>
                    <a:pt x="96" y="89"/>
                  </a:lnTo>
                  <a:lnTo>
                    <a:pt x="94" y="86"/>
                  </a:lnTo>
                  <a:lnTo>
                    <a:pt x="93" y="82"/>
                  </a:lnTo>
                  <a:lnTo>
                    <a:pt x="90" y="77"/>
                  </a:lnTo>
                  <a:lnTo>
                    <a:pt x="88" y="75"/>
                  </a:lnTo>
                  <a:lnTo>
                    <a:pt x="85" y="70"/>
                  </a:lnTo>
                  <a:lnTo>
                    <a:pt x="83" y="67"/>
                  </a:lnTo>
                  <a:lnTo>
                    <a:pt x="81" y="64"/>
                  </a:lnTo>
                  <a:lnTo>
                    <a:pt x="78" y="61"/>
                  </a:lnTo>
                  <a:lnTo>
                    <a:pt x="77" y="59"/>
                  </a:lnTo>
                  <a:lnTo>
                    <a:pt x="74" y="56"/>
                  </a:lnTo>
                  <a:lnTo>
                    <a:pt x="72" y="54"/>
                  </a:lnTo>
                  <a:lnTo>
                    <a:pt x="71" y="53"/>
                  </a:lnTo>
                  <a:lnTo>
                    <a:pt x="69" y="54"/>
                  </a:lnTo>
                  <a:lnTo>
                    <a:pt x="68" y="56"/>
                  </a:lnTo>
                  <a:lnTo>
                    <a:pt x="68" y="57"/>
                  </a:lnTo>
                  <a:lnTo>
                    <a:pt x="69" y="60"/>
                  </a:lnTo>
                  <a:lnTo>
                    <a:pt x="51" y="60"/>
                  </a:lnTo>
                  <a:lnTo>
                    <a:pt x="48" y="59"/>
                  </a:lnTo>
                  <a:lnTo>
                    <a:pt x="43" y="57"/>
                  </a:lnTo>
                  <a:lnTo>
                    <a:pt x="37" y="56"/>
                  </a:lnTo>
                  <a:lnTo>
                    <a:pt x="33" y="54"/>
                  </a:lnTo>
                  <a:lnTo>
                    <a:pt x="27" y="51"/>
                  </a:lnTo>
                  <a:lnTo>
                    <a:pt x="23" y="50"/>
                  </a:lnTo>
                  <a:lnTo>
                    <a:pt x="19" y="48"/>
                  </a:lnTo>
                  <a:lnTo>
                    <a:pt x="19" y="47"/>
                  </a:lnTo>
                  <a:lnTo>
                    <a:pt x="19" y="45"/>
                  </a:lnTo>
                  <a:lnTo>
                    <a:pt x="20" y="44"/>
                  </a:lnTo>
                  <a:lnTo>
                    <a:pt x="22" y="43"/>
                  </a:lnTo>
                  <a:lnTo>
                    <a:pt x="23" y="41"/>
                  </a:lnTo>
                  <a:lnTo>
                    <a:pt x="22" y="40"/>
                  </a:lnTo>
                  <a:lnTo>
                    <a:pt x="20" y="40"/>
                  </a:lnTo>
                  <a:lnTo>
                    <a:pt x="19" y="38"/>
                  </a:lnTo>
                  <a:lnTo>
                    <a:pt x="17" y="38"/>
                  </a:lnTo>
                  <a:lnTo>
                    <a:pt x="16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3" y="37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3979800" y="1444680"/>
              <a:ext cx="574560" cy="291960"/>
            </a:xfrm>
            <a:custGeom>
              <a:avLst/>
              <a:gdLst/>
              <a:ahLst/>
              <a:rect l="l" t="t" r="r" b="b"/>
              <a:pathLst>
                <a:path w="362" h="184">
                  <a:moveTo>
                    <a:pt x="13" y="37"/>
                  </a:moveTo>
                  <a:lnTo>
                    <a:pt x="13" y="37"/>
                  </a:lnTo>
                  <a:lnTo>
                    <a:pt x="11" y="35"/>
                  </a:lnTo>
                  <a:lnTo>
                    <a:pt x="8" y="35"/>
                  </a:lnTo>
                  <a:lnTo>
                    <a:pt x="7" y="34"/>
                  </a:lnTo>
                  <a:lnTo>
                    <a:pt x="4" y="32"/>
                  </a:lnTo>
                  <a:lnTo>
                    <a:pt x="3" y="31"/>
                  </a:lnTo>
                  <a:lnTo>
                    <a:pt x="1" y="30"/>
                  </a:lnTo>
                  <a:lnTo>
                    <a:pt x="0" y="28"/>
                  </a:lnTo>
                  <a:lnTo>
                    <a:pt x="0" y="27"/>
                  </a:lnTo>
                  <a:lnTo>
                    <a:pt x="10" y="27"/>
                  </a:lnTo>
                  <a:lnTo>
                    <a:pt x="10" y="27"/>
                  </a:lnTo>
                  <a:lnTo>
                    <a:pt x="8" y="24"/>
                  </a:lnTo>
                  <a:lnTo>
                    <a:pt x="7" y="22"/>
                  </a:lnTo>
                  <a:lnTo>
                    <a:pt x="4" y="22"/>
                  </a:lnTo>
                  <a:lnTo>
                    <a:pt x="4" y="21"/>
                  </a:lnTo>
                  <a:lnTo>
                    <a:pt x="3" y="19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0" y="15"/>
                  </a:lnTo>
                  <a:lnTo>
                    <a:pt x="1" y="12"/>
                  </a:lnTo>
                  <a:lnTo>
                    <a:pt x="3" y="11"/>
                  </a:lnTo>
                  <a:lnTo>
                    <a:pt x="6" y="8"/>
                  </a:lnTo>
                  <a:lnTo>
                    <a:pt x="8" y="6"/>
                  </a:lnTo>
                  <a:lnTo>
                    <a:pt x="11" y="3"/>
                  </a:lnTo>
                  <a:lnTo>
                    <a:pt x="16" y="2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4" y="2"/>
                  </a:lnTo>
                  <a:lnTo>
                    <a:pt x="27" y="3"/>
                  </a:lnTo>
                  <a:lnTo>
                    <a:pt x="29" y="5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40" y="8"/>
                  </a:lnTo>
                  <a:lnTo>
                    <a:pt x="49" y="11"/>
                  </a:lnTo>
                  <a:lnTo>
                    <a:pt x="55" y="14"/>
                  </a:lnTo>
                  <a:lnTo>
                    <a:pt x="59" y="16"/>
                  </a:lnTo>
                  <a:lnTo>
                    <a:pt x="64" y="19"/>
                  </a:lnTo>
                  <a:lnTo>
                    <a:pt x="67" y="25"/>
                  </a:lnTo>
                  <a:lnTo>
                    <a:pt x="68" y="31"/>
                  </a:lnTo>
                  <a:lnTo>
                    <a:pt x="69" y="40"/>
                  </a:lnTo>
                  <a:lnTo>
                    <a:pt x="69" y="40"/>
                  </a:lnTo>
                  <a:lnTo>
                    <a:pt x="72" y="37"/>
                  </a:lnTo>
                  <a:lnTo>
                    <a:pt x="77" y="34"/>
                  </a:lnTo>
                  <a:lnTo>
                    <a:pt x="80" y="31"/>
                  </a:lnTo>
                  <a:lnTo>
                    <a:pt x="84" y="30"/>
                  </a:lnTo>
                  <a:lnTo>
                    <a:pt x="87" y="27"/>
                  </a:lnTo>
                  <a:lnTo>
                    <a:pt x="91" y="25"/>
                  </a:lnTo>
                  <a:lnTo>
                    <a:pt x="97" y="24"/>
                  </a:lnTo>
                  <a:lnTo>
                    <a:pt x="103" y="24"/>
                  </a:lnTo>
                  <a:lnTo>
                    <a:pt x="103" y="24"/>
                  </a:lnTo>
                  <a:lnTo>
                    <a:pt x="104" y="24"/>
                  </a:lnTo>
                  <a:lnTo>
                    <a:pt x="107" y="24"/>
                  </a:lnTo>
                  <a:lnTo>
                    <a:pt x="110" y="25"/>
                  </a:lnTo>
                  <a:lnTo>
                    <a:pt x="112" y="28"/>
                  </a:lnTo>
                  <a:lnTo>
                    <a:pt x="115" y="30"/>
                  </a:lnTo>
                  <a:lnTo>
                    <a:pt x="116" y="31"/>
                  </a:lnTo>
                  <a:lnTo>
                    <a:pt x="117" y="32"/>
                  </a:lnTo>
                  <a:lnTo>
                    <a:pt x="119" y="34"/>
                  </a:lnTo>
                  <a:lnTo>
                    <a:pt x="119" y="34"/>
                  </a:lnTo>
                  <a:lnTo>
                    <a:pt x="116" y="34"/>
                  </a:lnTo>
                  <a:lnTo>
                    <a:pt x="115" y="34"/>
                  </a:lnTo>
                  <a:lnTo>
                    <a:pt x="112" y="35"/>
                  </a:lnTo>
                  <a:lnTo>
                    <a:pt x="109" y="35"/>
                  </a:lnTo>
                  <a:lnTo>
                    <a:pt x="107" y="35"/>
                  </a:lnTo>
                  <a:lnTo>
                    <a:pt x="104" y="37"/>
                  </a:lnTo>
                  <a:lnTo>
                    <a:pt x="103" y="37"/>
                  </a:lnTo>
                  <a:lnTo>
                    <a:pt x="101" y="37"/>
                  </a:lnTo>
                  <a:lnTo>
                    <a:pt x="101" y="37"/>
                  </a:lnTo>
                  <a:lnTo>
                    <a:pt x="107" y="40"/>
                  </a:lnTo>
                  <a:lnTo>
                    <a:pt x="115" y="41"/>
                  </a:lnTo>
                  <a:lnTo>
                    <a:pt x="120" y="43"/>
                  </a:lnTo>
                  <a:lnTo>
                    <a:pt x="126" y="43"/>
                  </a:lnTo>
                  <a:lnTo>
                    <a:pt x="133" y="43"/>
                  </a:lnTo>
                  <a:lnTo>
                    <a:pt x="138" y="44"/>
                  </a:lnTo>
                  <a:lnTo>
                    <a:pt x="144" y="47"/>
                  </a:lnTo>
                  <a:lnTo>
                    <a:pt x="148" y="50"/>
                  </a:lnTo>
                  <a:lnTo>
                    <a:pt x="148" y="50"/>
                  </a:lnTo>
                  <a:lnTo>
                    <a:pt x="145" y="53"/>
                  </a:lnTo>
                  <a:lnTo>
                    <a:pt x="141" y="54"/>
                  </a:lnTo>
                  <a:lnTo>
                    <a:pt x="136" y="56"/>
                  </a:lnTo>
                  <a:lnTo>
                    <a:pt x="132" y="57"/>
                  </a:lnTo>
                  <a:lnTo>
                    <a:pt x="128" y="57"/>
                  </a:lnTo>
                  <a:lnTo>
                    <a:pt x="123" y="57"/>
                  </a:lnTo>
                  <a:lnTo>
                    <a:pt x="120" y="60"/>
                  </a:lnTo>
                  <a:lnTo>
                    <a:pt x="117" y="61"/>
                  </a:lnTo>
                  <a:lnTo>
                    <a:pt x="117" y="61"/>
                  </a:lnTo>
                  <a:lnTo>
                    <a:pt x="122" y="63"/>
                  </a:lnTo>
                  <a:lnTo>
                    <a:pt x="123" y="64"/>
                  </a:lnTo>
                  <a:lnTo>
                    <a:pt x="123" y="66"/>
                  </a:lnTo>
                  <a:lnTo>
                    <a:pt x="123" y="69"/>
                  </a:lnTo>
                  <a:lnTo>
                    <a:pt x="123" y="69"/>
                  </a:lnTo>
                  <a:lnTo>
                    <a:pt x="128" y="70"/>
                  </a:lnTo>
                  <a:lnTo>
                    <a:pt x="131" y="72"/>
                  </a:lnTo>
                  <a:lnTo>
                    <a:pt x="133" y="73"/>
                  </a:lnTo>
                  <a:lnTo>
                    <a:pt x="138" y="73"/>
                  </a:lnTo>
                  <a:lnTo>
                    <a:pt x="141" y="75"/>
                  </a:lnTo>
                  <a:lnTo>
                    <a:pt x="144" y="76"/>
                  </a:lnTo>
                  <a:lnTo>
                    <a:pt x="146" y="77"/>
                  </a:lnTo>
                  <a:lnTo>
                    <a:pt x="149" y="79"/>
                  </a:lnTo>
                  <a:lnTo>
                    <a:pt x="149" y="79"/>
                  </a:lnTo>
                  <a:lnTo>
                    <a:pt x="152" y="82"/>
                  </a:lnTo>
                  <a:lnTo>
                    <a:pt x="154" y="85"/>
                  </a:lnTo>
                  <a:lnTo>
                    <a:pt x="155" y="89"/>
                  </a:lnTo>
                  <a:lnTo>
                    <a:pt x="155" y="91"/>
                  </a:lnTo>
                  <a:lnTo>
                    <a:pt x="157" y="93"/>
                  </a:lnTo>
                  <a:lnTo>
                    <a:pt x="158" y="96"/>
                  </a:lnTo>
                  <a:lnTo>
                    <a:pt x="160" y="99"/>
                  </a:lnTo>
                  <a:lnTo>
                    <a:pt x="164" y="102"/>
                  </a:lnTo>
                  <a:lnTo>
                    <a:pt x="164" y="92"/>
                  </a:lnTo>
                  <a:lnTo>
                    <a:pt x="164" y="92"/>
                  </a:lnTo>
                  <a:lnTo>
                    <a:pt x="165" y="93"/>
                  </a:lnTo>
                  <a:lnTo>
                    <a:pt x="167" y="93"/>
                  </a:lnTo>
                  <a:lnTo>
                    <a:pt x="170" y="95"/>
                  </a:lnTo>
                  <a:lnTo>
                    <a:pt x="171" y="96"/>
                  </a:lnTo>
                  <a:lnTo>
                    <a:pt x="173" y="98"/>
                  </a:lnTo>
                  <a:lnTo>
                    <a:pt x="176" y="99"/>
                  </a:lnTo>
                  <a:lnTo>
                    <a:pt x="177" y="101"/>
                  </a:lnTo>
                  <a:lnTo>
                    <a:pt x="180" y="101"/>
                  </a:lnTo>
                  <a:lnTo>
                    <a:pt x="180" y="101"/>
                  </a:lnTo>
                  <a:lnTo>
                    <a:pt x="181" y="101"/>
                  </a:lnTo>
                  <a:lnTo>
                    <a:pt x="183" y="99"/>
                  </a:lnTo>
                  <a:lnTo>
                    <a:pt x="186" y="98"/>
                  </a:lnTo>
                  <a:lnTo>
                    <a:pt x="187" y="96"/>
                  </a:lnTo>
                  <a:lnTo>
                    <a:pt x="189" y="95"/>
                  </a:lnTo>
                  <a:lnTo>
                    <a:pt x="190" y="93"/>
                  </a:lnTo>
                  <a:lnTo>
                    <a:pt x="192" y="92"/>
                  </a:lnTo>
                  <a:lnTo>
                    <a:pt x="194" y="92"/>
                  </a:lnTo>
                  <a:lnTo>
                    <a:pt x="194" y="92"/>
                  </a:lnTo>
                  <a:lnTo>
                    <a:pt x="197" y="92"/>
                  </a:lnTo>
                  <a:lnTo>
                    <a:pt x="200" y="92"/>
                  </a:lnTo>
                  <a:lnTo>
                    <a:pt x="202" y="93"/>
                  </a:lnTo>
                  <a:lnTo>
                    <a:pt x="205" y="93"/>
                  </a:lnTo>
                  <a:lnTo>
                    <a:pt x="208" y="95"/>
                  </a:lnTo>
                  <a:lnTo>
                    <a:pt x="209" y="95"/>
                  </a:lnTo>
                  <a:lnTo>
                    <a:pt x="210" y="96"/>
                  </a:lnTo>
                  <a:lnTo>
                    <a:pt x="212" y="98"/>
                  </a:lnTo>
                  <a:lnTo>
                    <a:pt x="222" y="98"/>
                  </a:lnTo>
                  <a:lnTo>
                    <a:pt x="222" y="98"/>
                  </a:lnTo>
                  <a:lnTo>
                    <a:pt x="224" y="95"/>
                  </a:lnTo>
                  <a:lnTo>
                    <a:pt x="225" y="93"/>
                  </a:lnTo>
                  <a:lnTo>
                    <a:pt x="226" y="92"/>
                  </a:lnTo>
                  <a:lnTo>
                    <a:pt x="228" y="91"/>
                  </a:lnTo>
                  <a:lnTo>
                    <a:pt x="231" y="89"/>
                  </a:lnTo>
                  <a:lnTo>
                    <a:pt x="232" y="88"/>
                  </a:lnTo>
                  <a:lnTo>
                    <a:pt x="234" y="86"/>
                  </a:lnTo>
                  <a:lnTo>
                    <a:pt x="235" y="86"/>
                  </a:lnTo>
                  <a:lnTo>
                    <a:pt x="235" y="86"/>
                  </a:lnTo>
                  <a:lnTo>
                    <a:pt x="238" y="82"/>
                  </a:lnTo>
                  <a:lnTo>
                    <a:pt x="241" y="79"/>
                  </a:lnTo>
                  <a:lnTo>
                    <a:pt x="244" y="76"/>
                  </a:lnTo>
                  <a:lnTo>
                    <a:pt x="247" y="73"/>
                  </a:lnTo>
                  <a:lnTo>
                    <a:pt x="250" y="70"/>
                  </a:lnTo>
                  <a:lnTo>
                    <a:pt x="254" y="67"/>
                  </a:lnTo>
                  <a:lnTo>
                    <a:pt x="257" y="63"/>
                  </a:lnTo>
                  <a:lnTo>
                    <a:pt x="261" y="60"/>
                  </a:lnTo>
                  <a:lnTo>
                    <a:pt x="264" y="59"/>
                  </a:lnTo>
                  <a:lnTo>
                    <a:pt x="269" y="56"/>
                  </a:lnTo>
                  <a:lnTo>
                    <a:pt x="271" y="53"/>
                  </a:lnTo>
                  <a:lnTo>
                    <a:pt x="276" y="51"/>
                  </a:lnTo>
                  <a:lnTo>
                    <a:pt x="280" y="50"/>
                  </a:lnTo>
                  <a:lnTo>
                    <a:pt x="286" y="48"/>
                  </a:lnTo>
                  <a:lnTo>
                    <a:pt x="290" y="48"/>
                  </a:lnTo>
                  <a:lnTo>
                    <a:pt x="295" y="48"/>
                  </a:lnTo>
                  <a:lnTo>
                    <a:pt x="295" y="48"/>
                  </a:lnTo>
                  <a:lnTo>
                    <a:pt x="299" y="48"/>
                  </a:lnTo>
                  <a:lnTo>
                    <a:pt x="303" y="48"/>
                  </a:lnTo>
                  <a:lnTo>
                    <a:pt x="308" y="50"/>
                  </a:lnTo>
                  <a:lnTo>
                    <a:pt x="312" y="51"/>
                  </a:lnTo>
                  <a:lnTo>
                    <a:pt x="317" y="53"/>
                  </a:lnTo>
                  <a:lnTo>
                    <a:pt x="321" y="54"/>
                  </a:lnTo>
                  <a:lnTo>
                    <a:pt x="325" y="56"/>
                  </a:lnTo>
                  <a:lnTo>
                    <a:pt x="328" y="59"/>
                  </a:lnTo>
                  <a:lnTo>
                    <a:pt x="333" y="61"/>
                  </a:lnTo>
                  <a:lnTo>
                    <a:pt x="335" y="64"/>
                  </a:lnTo>
                  <a:lnTo>
                    <a:pt x="340" y="66"/>
                  </a:lnTo>
                  <a:lnTo>
                    <a:pt x="343" y="69"/>
                  </a:lnTo>
                  <a:lnTo>
                    <a:pt x="344" y="72"/>
                  </a:lnTo>
                  <a:lnTo>
                    <a:pt x="346" y="75"/>
                  </a:lnTo>
                  <a:lnTo>
                    <a:pt x="347" y="77"/>
                  </a:lnTo>
                  <a:lnTo>
                    <a:pt x="347" y="80"/>
                  </a:lnTo>
                  <a:lnTo>
                    <a:pt x="347" y="80"/>
                  </a:lnTo>
                  <a:lnTo>
                    <a:pt x="349" y="85"/>
                  </a:lnTo>
                  <a:lnTo>
                    <a:pt x="350" y="89"/>
                  </a:lnTo>
                  <a:lnTo>
                    <a:pt x="353" y="93"/>
                  </a:lnTo>
                  <a:lnTo>
                    <a:pt x="354" y="98"/>
                  </a:lnTo>
                  <a:lnTo>
                    <a:pt x="357" y="102"/>
                  </a:lnTo>
                  <a:lnTo>
                    <a:pt x="360" y="107"/>
                  </a:lnTo>
                  <a:lnTo>
                    <a:pt x="362" y="111"/>
                  </a:lnTo>
                  <a:lnTo>
                    <a:pt x="362" y="115"/>
                  </a:lnTo>
                  <a:lnTo>
                    <a:pt x="362" y="115"/>
                  </a:lnTo>
                  <a:lnTo>
                    <a:pt x="362" y="120"/>
                  </a:lnTo>
                  <a:lnTo>
                    <a:pt x="360" y="124"/>
                  </a:lnTo>
                  <a:lnTo>
                    <a:pt x="359" y="128"/>
                  </a:lnTo>
                  <a:lnTo>
                    <a:pt x="356" y="131"/>
                  </a:lnTo>
                  <a:lnTo>
                    <a:pt x="353" y="134"/>
                  </a:lnTo>
                  <a:lnTo>
                    <a:pt x="349" y="137"/>
                  </a:lnTo>
                  <a:lnTo>
                    <a:pt x="344" y="138"/>
                  </a:lnTo>
                  <a:lnTo>
                    <a:pt x="338" y="140"/>
                  </a:lnTo>
                  <a:lnTo>
                    <a:pt x="334" y="141"/>
                  </a:lnTo>
                  <a:lnTo>
                    <a:pt x="328" y="143"/>
                  </a:lnTo>
                  <a:lnTo>
                    <a:pt x="324" y="144"/>
                  </a:lnTo>
                  <a:lnTo>
                    <a:pt x="318" y="146"/>
                  </a:lnTo>
                  <a:lnTo>
                    <a:pt x="312" y="146"/>
                  </a:lnTo>
                  <a:lnTo>
                    <a:pt x="308" y="146"/>
                  </a:lnTo>
                  <a:lnTo>
                    <a:pt x="302" y="147"/>
                  </a:lnTo>
                  <a:lnTo>
                    <a:pt x="298" y="147"/>
                  </a:lnTo>
                  <a:lnTo>
                    <a:pt x="298" y="147"/>
                  </a:lnTo>
                  <a:lnTo>
                    <a:pt x="293" y="149"/>
                  </a:lnTo>
                  <a:lnTo>
                    <a:pt x="289" y="150"/>
                  </a:lnTo>
                  <a:lnTo>
                    <a:pt x="286" y="153"/>
                  </a:lnTo>
                  <a:lnTo>
                    <a:pt x="283" y="156"/>
                  </a:lnTo>
                  <a:lnTo>
                    <a:pt x="279" y="159"/>
                  </a:lnTo>
                  <a:lnTo>
                    <a:pt x="276" y="160"/>
                  </a:lnTo>
                  <a:lnTo>
                    <a:pt x="271" y="162"/>
                  </a:lnTo>
                  <a:lnTo>
                    <a:pt x="267" y="163"/>
                  </a:lnTo>
                  <a:lnTo>
                    <a:pt x="267" y="163"/>
                  </a:lnTo>
                  <a:lnTo>
                    <a:pt x="263" y="163"/>
                  </a:lnTo>
                  <a:lnTo>
                    <a:pt x="261" y="163"/>
                  </a:lnTo>
                  <a:lnTo>
                    <a:pt x="260" y="163"/>
                  </a:lnTo>
                  <a:lnTo>
                    <a:pt x="258" y="163"/>
                  </a:lnTo>
                  <a:lnTo>
                    <a:pt x="258" y="163"/>
                  </a:lnTo>
                  <a:lnTo>
                    <a:pt x="256" y="163"/>
                  </a:lnTo>
                  <a:lnTo>
                    <a:pt x="251" y="163"/>
                  </a:lnTo>
                  <a:lnTo>
                    <a:pt x="248" y="165"/>
                  </a:lnTo>
                  <a:lnTo>
                    <a:pt x="245" y="166"/>
                  </a:lnTo>
                  <a:lnTo>
                    <a:pt x="241" y="168"/>
                  </a:lnTo>
                  <a:lnTo>
                    <a:pt x="238" y="169"/>
                  </a:lnTo>
                  <a:lnTo>
                    <a:pt x="234" y="170"/>
                  </a:lnTo>
                  <a:lnTo>
                    <a:pt x="231" y="172"/>
                  </a:lnTo>
                  <a:lnTo>
                    <a:pt x="226" y="173"/>
                  </a:lnTo>
                  <a:lnTo>
                    <a:pt x="224" y="175"/>
                  </a:lnTo>
                  <a:lnTo>
                    <a:pt x="219" y="176"/>
                  </a:lnTo>
                  <a:lnTo>
                    <a:pt x="215" y="178"/>
                  </a:lnTo>
                  <a:lnTo>
                    <a:pt x="210" y="179"/>
                  </a:lnTo>
                  <a:lnTo>
                    <a:pt x="206" y="179"/>
                  </a:lnTo>
                  <a:lnTo>
                    <a:pt x="202" y="181"/>
                  </a:lnTo>
                  <a:lnTo>
                    <a:pt x="196" y="181"/>
                  </a:lnTo>
                  <a:lnTo>
                    <a:pt x="196" y="181"/>
                  </a:lnTo>
                  <a:lnTo>
                    <a:pt x="194" y="181"/>
                  </a:lnTo>
                  <a:lnTo>
                    <a:pt x="192" y="181"/>
                  </a:lnTo>
                  <a:lnTo>
                    <a:pt x="190" y="181"/>
                  </a:lnTo>
                  <a:lnTo>
                    <a:pt x="189" y="181"/>
                  </a:lnTo>
                  <a:lnTo>
                    <a:pt x="187" y="181"/>
                  </a:lnTo>
                  <a:lnTo>
                    <a:pt x="186" y="181"/>
                  </a:lnTo>
                  <a:lnTo>
                    <a:pt x="184" y="181"/>
                  </a:lnTo>
                  <a:lnTo>
                    <a:pt x="184" y="181"/>
                  </a:lnTo>
                  <a:lnTo>
                    <a:pt x="184" y="181"/>
                  </a:lnTo>
                  <a:lnTo>
                    <a:pt x="184" y="179"/>
                  </a:lnTo>
                  <a:lnTo>
                    <a:pt x="184" y="176"/>
                  </a:lnTo>
                  <a:lnTo>
                    <a:pt x="184" y="175"/>
                  </a:lnTo>
                  <a:lnTo>
                    <a:pt x="184" y="173"/>
                  </a:lnTo>
                  <a:lnTo>
                    <a:pt x="184" y="172"/>
                  </a:lnTo>
                  <a:lnTo>
                    <a:pt x="184" y="170"/>
                  </a:lnTo>
                  <a:lnTo>
                    <a:pt x="184" y="169"/>
                  </a:lnTo>
                  <a:lnTo>
                    <a:pt x="184" y="168"/>
                  </a:lnTo>
                  <a:lnTo>
                    <a:pt x="184" y="168"/>
                  </a:lnTo>
                  <a:lnTo>
                    <a:pt x="180" y="168"/>
                  </a:lnTo>
                  <a:lnTo>
                    <a:pt x="177" y="170"/>
                  </a:lnTo>
                  <a:lnTo>
                    <a:pt x="176" y="173"/>
                  </a:lnTo>
                  <a:lnTo>
                    <a:pt x="174" y="176"/>
                  </a:lnTo>
                  <a:lnTo>
                    <a:pt x="173" y="179"/>
                  </a:lnTo>
                  <a:lnTo>
                    <a:pt x="170" y="181"/>
                  </a:lnTo>
                  <a:lnTo>
                    <a:pt x="167" y="182"/>
                  </a:lnTo>
                  <a:lnTo>
                    <a:pt x="164" y="184"/>
                  </a:lnTo>
                  <a:lnTo>
                    <a:pt x="164" y="184"/>
                  </a:lnTo>
                  <a:lnTo>
                    <a:pt x="158" y="184"/>
                  </a:lnTo>
                  <a:lnTo>
                    <a:pt x="154" y="182"/>
                  </a:lnTo>
                  <a:lnTo>
                    <a:pt x="148" y="182"/>
                  </a:lnTo>
                  <a:lnTo>
                    <a:pt x="142" y="181"/>
                  </a:lnTo>
                  <a:lnTo>
                    <a:pt x="138" y="179"/>
                  </a:lnTo>
                  <a:lnTo>
                    <a:pt x="135" y="178"/>
                  </a:lnTo>
                  <a:lnTo>
                    <a:pt x="132" y="176"/>
                  </a:lnTo>
                  <a:lnTo>
                    <a:pt x="129" y="173"/>
                  </a:lnTo>
                  <a:lnTo>
                    <a:pt x="129" y="173"/>
                  </a:lnTo>
                  <a:lnTo>
                    <a:pt x="128" y="175"/>
                  </a:lnTo>
                  <a:lnTo>
                    <a:pt x="126" y="176"/>
                  </a:lnTo>
                  <a:lnTo>
                    <a:pt x="123" y="178"/>
                  </a:lnTo>
                  <a:lnTo>
                    <a:pt x="122" y="179"/>
                  </a:lnTo>
                  <a:lnTo>
                    <a:pt x="119" y="179"/>
                  </a:lnTo>
                  <a:lnTo>
                    <a:pt x="116" y="179"/>
                  </a:lnTo>
                  <a:lnTo>
                    <a:pt x="115" y="181"/>
                  </a:lnTo>
                  <a:lnTo>
                    <a:pt x="112" y="181"/>
                  </a:lnTo>
                  <a:lnTo>
                    <a:pt x="112" y="181"/>
                  </a:lnTo>
                  <a:lnTo>
                    <a:pt x="109" y="181"/>
                  </a:lnTo>
                  <a:lnTo>
                    <a:pt x="106" y="179"/>
                  </a:lnTo>
                  <a:lnTo>
                    <a:pt x="103" y="178"/>
                  </a:lnTo>
                  <a:lnTo>
                    <a:pt x="100" y="176"/>
                  </a:lnTo>
                  <a:lnTo>
                    <a:pt x="97" y="173"/>
                  </a:lnTo>
                  <a:lnTo>
                    <a:pt x="96" y="170"/>
                  </a:lnTo>
                  <a:lnTo>
                    <a:pt x="94" y="169"/>
                  </a:lnTo>
                  <a:lnTo>
                    <a:pt x="93" y="166"/>
                  </a:lnTo>
                  <a:lnTo>
                    <a:pt x="93" y="166"/>
                  </a:lnTo>
                  <a:lnTo>
                    <a:pt x="94" y="163"/>
                  </a:lnTo>
                  <a:lnTo>
                    <a:pt x="96" y="162"/>
                  </a:lnTo>
                  <a:lnTo>
                    <a:pt x="97" y="160"/>
                  </a:lnTo>
                  <a:lnTo>
                    <a:pt x="100" y="159"/>
                  </a:lnTo>
                  <a:lnTo>
                    <a:pt x="101" y="157"/>
                  </a:lnTo>
                  <a:lnTo>
                    <a:pt x="103" y="156"/>
                  </a:lnTo>
                  <a:lnTo>
                    <a:pt x="104" y="154"/>
                  </a:lnTo>
                  <a:lnTo>
                    <a:pt x="106" y="152"/>
                  </a:lnTo>
                  <a:lnTo>
                    <a:pt x="106" y="152"/>
                  </a:lnTo>
                  <a:lnTo>
                    <a:pt x="104" y="149"/>
                  </a:lnTo>
                  <a:lnTo>
                    <a:pt x="104" y="146"/>
                  </a:lnTo>
                  <a:lnTo>
                    <a:pt x="103" y="141"/>
                  </a:lnTo>
                  <a:lnTo>
                    <a:pt x="100" y="138"/>
                  </a:lnTo>
                  <a:lnTo>
                    <a:pt x="99" y="134"/>
                  </a:lnTo>
                  <a:lnTo>
                    <a:pt x="97" y="131"/>
                  </a:lnTo>
                  <a:lnTo>
                    <a:pt x="96" y="125"/>
                  </a:lnTo>
                  <a:lnTo>
                    <a:pt x="96" y="121"/>
                  </a:lnTo>
                  <a:lnTo>
                    <a:pt x="96" y="121"/>
                  </a:lnTo>
                  <a:lnTo>
                    <a:pt x="96" y="118"/>
                  </a:lnTo>
                  <a:lnTo>
                    <a:pt x="96" y="115"/>
                  </a:lnTo>
                  <a:lnTo>
                    <a:pt x="97" y="114"/>
                  </a:lnTo>
                  <a:lnTo>
                    <a:pt x="97" y="112"/>
                  </a:lnTo>
                  <a:lnTo>
                    <a:pt x="99" y="109"/>
                  </a:lnTo>
                  <a:lnTo>
                    <a:pt x="99" y="108"/>
                  </a:lnTo>
                  <a:lnTo>
                    <a:pt x="99" y="107"/>
                  </a:lnTo>
                  <a:lnTo>
                    <a:pt x="100" y="104"/>
                  </a:lnTo>
                  <a:lnTo>
                    <a:pt x="100" y="104"/>
                  </a:lnTo>
                  <a:lnTo>
                    <a:pt x="99" y="101"/>
                  </a:lnTo>
                  <a:lnTo>
                    <a:pt x="99" y="96"/>
                  </a:lnTo>
                  <a:lnTo>
                    <a:pt x="97" y="93"/>
                  </a:lnTo>
                  <a:lnTo>
                    <a:pt x="96" y="89"/>
                  </a:lnTo>
                  <a:lnTo>
                    <a:pt x="94" y="86"/>
                  </a:lnTo>
                  <a:lnTo>
                    <a:pt x="93" y="82"/>
                  </a:lnTo>
                  <a:lnTo>
                    <a:pt x="90" y="77"/>
                  </a:lnTo>
                  <a:lnTo>
                    <a:pt x="88" y="75"/>
                  </a:lnTo>
                  <a:lnTo>
                    <a:pt x="85" y="70"/>
                  </a:lnTo>
                  <a:lnTo>
                    <a:pt x="83" y="67"/>
                  </a:lnTo>
                  <a:lnTo>
                    <a:pt x="81" y="64"/>
                  </a:lnTo>
                  <a:lnTo>
                    <a:pt x="78" y="61"/>
                  </a:lnTo>
                  <a:lnTo>
                    <a:pt x="77" y="59"/>
                  </a:lnTo>
                  <a:lnTo>
                    <a:pt x="74" y="56"/>
                  </a:lnTo>
                  <a:lnTo>
                    <a:pt x="72" y="54"/>
                  </a:lnTo>
                  <a:lnTo>
                    <a:pt x="71" y="53"/>
                  </a:lnTo>
                  <a:lnTo>
                    <a:pt x="71" y="53"/>
                  </a:lnTo>
                  <a:lnTo>
                    <a:pt x="69" y="54"/>
                  </a:lnTo>
                  <a:lnTo>
                    <a:pt x="68" y="56"/>
                  </a:lnTo>
                  <a:lnTo>
                    <a:pt x="68" y="57"/>
                  </a:lnTo>
                  <a:lnTo>
                    <a:pt x="69" y="60"/>
                  </a:lnTo>
                  <a:lnTo>
                    <a:pt x="51" y="60"/>
                  </a:lnTo>
                  <a:lnTo>
                    <a:pt x="51" y="60"/>
                  </a:lnTo>
                  <a:lnTo>
                    <a:pt x="48" y="59"/>
                  </a:lnTo>
                  <a:lnTo>
                    <a:pt x="43" y="57"/>
                  </a:lnTo>
                  <a:lnTo>
                    <a:pt x="37" y="56"/>
                  </a:lnTo>
                  <a:lnTo>
                    <a:pt x="33" y="54"/>
                  </a:lnTo>
                  <a:lnTo>
                    <a:pt x="27" y="51"/>
                  </a:lnTo>
                  <a:lnTo>
                    <a:pt x="23" y="50"/>
                  </a:lnTo>
                  <a:lnTo>
                    <a:pt x="19" y="48"/>
                  </a:lnTo>
                  <a:lnTo>
                    <a:pt x="19" y="47"/>
                  </a:lnTo>
                  <a:lnTo>
                    <a:pt x="19" y="47"/>
                  </a:lnTo>
                  <a:lnTo>
                    <a:pt x="19" y="45"/>
                  </a:lnTo>
                  <a:lnTo>
                    <a:pt x="20" y="44"/>
                  </a:lnTo>
                  <a:lnTo>
                    <a:pt x="22" y="43"/>
                  </a:lnTo>
                  <a:lnTo>
                    <a:pt x="23" y="41"/>
                  </a:lnTo>
                  <a:lnTo>
                    <a:pt x="23" y="41"/>
                  </a:lnTo>
                  <a:lnTo>
                    <a:pt x="22" y="40"/>
                  </a:lnTo>
                  <a:lnTo>
                    <a:pt x="20" y="40"/>
                  </a:lnTo>
                  <a:lnTo>
                    <a:pt x="19" y="38"/>
                  </a:lnTo>
                  <a:lnTo>
                    <a:pt x="17" y="38"/>
                  </a:lnTo>
                  <a:lnTo>
                    <a:pt x="16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3" y="37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4002120" y="1625760"/>
              <a:ext cx="100080" cy="126720"/>
            </a:xfrm>
            <a:custGeom>
              <a:avLst/>
              <a:gdLst/>
              <a:ahLst/>
              <a:rect l="l" t="t" r="r" b="b"/>
              <a:pathLst>
                <a:path w="63" h="80">
                  <a:moveTo>
                    <a:pt x="63" y="39"/>
                  </a:moveTo>
                  <a:lnTo>
                    <a:pt x="63" y="45"/>
                  </a:lnTo>
                  <a:lnTo>
                    <a:pt x="63" y="49"/>
                  </a:lnTo>
                  <a:lnTo>
                    <a:pt x="61" y="54"/>
                  </a:lnTo>
                  <a:lnTo>
                    <a:pt x="60" y="56"/>
                  </a:lnTo>
                  <a:lnTo>
                    <a:pt x="58" y="59"/>
                  </a:lnTo>
                  <a:lnTo>
                    <a:pt x="57" y="64"/>
                  </a:lnTo>
                  <a:lnTo>
                    <a:pt x="55" y="67"/>
                  </a:lnTo>
                  <a:lnTo>
                    <a:pt x="54" y="71"/>
                  </a:lnTo>
                  <a:lnTo>
                    <a:pt x="53" y="71"/>
                  </a:lnTo>
                  <a:lnTo>
                    <a:pt x="50" y="71"/>
                  </a:lnTo>
                  <a:lnTo>
                    <a:pt x="48" y="71"/>
                  </a:lnTo>
                  <a:lnTo>
                    <a:pt x="47" y="71"/>
                  </a:lnTo>
                  <a:lnTo>
                    <a:pt x="45" y="71"/>
                  </a:lnTo>
                  <a:lnTo>
                    <a:pt x="44" y="71"/>
                  </a:lnTo>
                  <a:lnTo>
                    <a:pt x="42" y="71"/>
                  </a:lnTo>
                  <a:lnTo>
                    <a:pt x="41" y="71"/>
                  </a:lnTo>
                  <a:lnTo>
                    <a:pt x="39" y="71"/>
                  </a:lnTo>
                  <a:lnTo>
                    <a:pt x="38" y="72"/>
                  </a:lnTo>
                  <a:lnTo>
                    <a:pt x="37" y="74"/>
                  </a:lnTo>
                  <a:lnTo>
                    <a:pt x="37" y="75"/>
                  </a:lnTo>
                  <a:lnTo>
                    <a:pt x="35" y="77"/>
                  </a:lnTo>
                  <a:lnTo>
                    <a:pt x="34" y="78"/>
                  </a:lnTo>
                  <a:lnTo>
                    <a:pt x="31" y="80"/>
                  </a:lnTo>
                  <a:lnTo>
                    <a:pt x="29" y="80"/>
                  </a:lnTo>
                  <a:lnTo>
                    <a:pt x="26" y="78"/>
                  </a:lnTo>
                  <a:lnTo>
                    <a:pt x="23" y="75"/>
                  </a:lnTo>
                  <a:lnTo>
                    <a:pt x="18" y="71"/>
                  </a:lnTo>
                  <a:lnTo>
                    <a:pt x="13" y="67"/>
                  </a:lnTo>
                  <a:lnTo>
                    <a:pt x="9" y="61"/>
                  </a:lnTo>
                  <a:lnTo>
                    <a:pt x="5" y="55"/>
                  </a:lnTo>
                  <a:lnTo>
                    <a:pt x="2" y="51"/>
                  </a:lnTo>
                  <a:lnTo>
                    <a:pt x="0" y="46"/>
                  </a:lnTo>
                  <a:lnTo>
                    <a:pt x="2" y="43"/>
                  </a:lnTo>
                  <a:lnTo>
                    <a:pt x="5" y="42"/>
                  </a:lnTo>
                  <a:lnTo>
                    <a:pt x="8" y="40"/>
                  </a:lnTo>
                  <a:lnTo>
                    <a:pt x="10" y="38"/>
                  </a:lnTo>
                  <a:lnTo>
                    <a:pt x="12" y="32"/>
                  </a:lnTo>
                  <a:lnTo>
                    <a:pt x="15" y="26"/>
                  </a:lnTo>
                  <a:lnTo>
                    <a:pt x="15" y="20"/>
                  </a:lnTo>
                  <a:lnTo>
                    <a:pt x="16" y="13"/>
                  </a:lnTo>
                  <a:lnTo>
                    <a:pt x="19" y="7"/>
                  </a:lnTo>
                  <a:lnTo>
                    <a:pt x="23" y="3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1" y="1"/>
                  </a:lnTo>
                  <a:lnTo>
                    <a:pt x="47" y="4"/>
                  </a:lnTo>
                  <a:lnTo>
                    <a:pt x="51" y="10"/>
                  </a:lnTo>
                  <a:lnTo>
                    <a:pt x="55" y="16"/>
                  </a:lnTo>
                  <a:lnTo>
                    <a:pt x="58" y="22"/>
                  </a:lnTo>
                  <a:lnTo>
                    <a:pt x="61" y="29"/>
                  </a:lnTo>
                  <a:lnTo>
                    <a:pt x="63" y="35"/>
                  </a:lnTo>
                  <a:lnTo>
                    <a:pt x="63" y="39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4002120" y="1625760"/>
              <a:ext cx="100080" cy="126720"/>
            </a:xfrm>
            <a:custGeom>
              <a:avLst/>
              <a:gdLst/>
              <a:ahLst/>
              <a:rect l="l" t="t" r="r" b="b"/>
              <a:pathLst>
                <a:path w="63" h="80">
                  <a:moveTo>
                    <a:pt x="63" y="39"/>
                  </a:moveTo>
                  <a:lnTo>
                    <a:pt x="63" y="39"/>
                  </a:lnTo>
                  <a:lnTo>
                    <a:pt x="63" y="45"/>
                  </a:lnTo>
                  <a:lnTo>
                    <a:pt x="63" y="49"/>
                  </a:lnTo>
                  <a:lnTo>
                    <a:pt x="61" y="54"/>
                  </a:lnTo>
                  <a:lnTo>
                    <a:pt x="60" y="56"/>
                  </a:lnTo>
                  <a:lnTo>
                    <a:pt x="58" y="59"/>
                  </a:lnTo>
                  <a:lnTo>
                    <a:pt x="57" y="64"/>
                  </a:lnTo>
                  <a:lnTo>
                    <a:pt x="55" y="67"/>
                  </a:lnTo>
                  <a:lnTo>
                    <a:pt x="54" y="71"/>
                  </a:lnTo>
                  <a:lnTo>
                    <a:pt x="54" y="71"/>
                  </a:lnTo>
                  <a:lnTo>
                    <a:pt x="53" y="71"/>
                  </a:lnTo>
                  <a:lnTo>
                    <a:pt x="50" y="71"/>
                  </a:lnTo>
                  <a:lnTo>
                    <a:pt x="48" y="71"/>
                  </a:lnTo>
                  <a:lnTo>
                    <a:pt x="47" y="71"/>
                  </a:lnTo>
                  <a:lnTo>
                    <a:pt x="45" y="71"/>
                  </a:lnTo>
                  <a:lnTo>
                    <a:pt x="44" y="71"/>
                  </a:lnTo>
                  <a:lnTo>
                    <a:pt x="42" y="71"/>
                  </a:lnTo>
                  <a:lnTo>
                    <a:pt x="41" y="71"/>
                  </a:lnTo>
                  <a:lnTo>
                    <a:pt x="41" y="71"/>
                  </a:lnTo>
                  <a:lnTo>
                    <a:pt x="39" y="71"/>
                  </a:lnTo>
                  <a:lnTo>
                    <a:pt x="38" y="72"/>
                  </a:lnTo>
                  <a:lnTo>
                    <a:pt x="37" y="74"/>
                  </a:lnTo>
                  <a:lnTo>
                    <a:pt x="37" y="75"/>
                  </a:lnTo>
                  <a:lnTo>
                    <a:pt x="35" y="77"/>
                  </a:lnTo>
                  <a:lnTo>
                    <a:pt x="34" y="78"/>
                  </a:lnTo>
                  <a:lnTo>
                    <a:pt x="31" y="80"/>
                  </a:lnTo>
                  <a:lnTo>
                    <a:pt x="29" y="80"/>
                  </a:lnTo>
                  <a:lnTo>
                    <a:pt x="29" y="80"/>
                  </a:lnTo>
                  <a:lnTo>
                    <a:pt x="26" y="78"/>
                  </a:lnTo>
                  <a:lnTo>
                    <a:pt x="23" y="75"/>
                  </a:lnTo>
                  <a:lnTo>
                    <a:pt x="18" y="71"/>
                  </a:lnTo>
                  <a:lnTo>
                    <a:pt x="13" y="67"/>
                  </a:lnTo>
                  <a:lnTo>
                    <a:pt x="9" y="61"/>
                  </a:lnTo>
                  <a:lnTo>
                    <a:pt x="5" y="55"/>
                  </a:lnTo>
                  <a:lnTo>
                    <a:pt x="2" y="51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2" y="43"/>
                  </a:lnTo>
                  <a:lnTo>
                    <a:pt x="5" y="42"/>
                  </a:lnTo>
                  <a:lnTo>
                    <a:pt x="8" y="40"/>
                  </a:lnTo>
                  <a:lnTo>
                    <a:pt x="10" y="38"/>
                  </a:lnTo>
                  <a:lnTo>
                    <a:pt x="10" y="38"/>
                  </a:lnTo>
                  <a:lnTo>
                    <a:pt x="12" y="32"/>
                  </a:lnTo>
                  <a:lnTo>
                    <a:pt x="15" y="26"/>
                  </a:lnTo>
                  <a:lnTo>
                    <a:pt x="15" y="20"/>
                  </a:lnTo>
                  <a:lnTo>
                    <a:pt x="16" y="13"/>
                  </a:lnTo>
                  <a:lnTo>
                    <a:pt x="19" y="7"/>
                  </a:lnTo>
                  <a:lnTo>
                    <a:pt x="23" y="3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41" y="1"/>
                  </a:lnTo>
                  <a:lnTo>
                    <a:pt x="47" y="4"/>
                  </a:lnTo>
                  <a:lnTo>
                    <a:pt x="51" y="10"/>
                  </a:lnTo>
                  <a:lnTo>
                    <a:pt x="55" y="16"/>
                  </a:lnTo>
                  <a:lnTo>
                    <a:pt x="58" y="22"/>
                  </a:lnTo>
                  <a:lnTo>
                    <a:pt x="61" y="29"/>
                  </a:lnTo>
                  <a:lnTo>
                    <a:pt x="63" y="35"/>
                  </a:lnTo>
                  <a:lnTo>
                    <a:pt x="63" y="39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3811680" y="1487520"/>
              <a:ext cx="168120" cy="225360"/>
            </a:xfrm>
            <a:custGeom>
              <a:avLst/>
              <a:gdLst/>
              <a:ahLst/>
              <a:rect l="l" t="t" r="r" b="b"/>
              <a:pathLst>
                <a:path w="106" h="142">
                  <a:moveTo>
                    <a:pt x="20" y="23"/>
                  </a:moveTo>
                  <a:lnTo>
                    <a:pt x="24" y="24"/>
                  </a:lnTo>
                  <a:lnTo>
                    <a:pt x="29" y="29"/>
                  </a:lnTo>
                  <a:lnTo>
                    <a:pt x="30" y="33"/>
                  </a:lnTo>
                  <a:lnTo>
                    <a:pt x="32" y="40"/>
                  </a:lnTo>
                  <a:lnTo>
                    <a:pt x="34" y="46"/>
                  </a:lnTo>
                  <a:lnTo>
                    <a:pt x="36" y="52"/>
                  </a:lnTo>
                  <a:lnTo>
                    <a:pt x="39" y="55"/>
                  </a:lnTo>
                  <a:lnTo>
                    <a:pt x="45" y="56"/>
                  </a:lnTo>
                  <a:lnTo>
                    <a:pt x="45" y="56"/>
                  </a:lnTo>
                  <a:lnTo>
                    <a:pt x="46" y="55"/>
                  </a:lnTo>
                  <a:lnTo>
                    <a:pt x="48" y="53"/>
                  </a:lnTo>
                  <a:lnTo>
                    <a:pt x="48" y="50"/>
                  </a:lnTo>
                  <a:lnTo>
                    <a:pt x="49" y="49"/>
                  </a:lnTo>
                  <a:lnTo>
                    <a:pt x="49" y="46"/>
                  </a:lnTo>
                  <a:lnTo>
                    <a:pt x="49" y="43"/>
                  </a:lnTo>
                  <a:lnTo>
                    <a:pt x="49" y="42"/>
                  </a:lnTo>
                  <a:lnTo>
                    <a:pt x="49" y="36"/>
                  </a:lnTo>
                  <a:lnTo>
                    <a:pt x="46" y="32"/>
                  </a:lnTo>
                  <a:lnTo>
                    <a:pt x="43" y="27"/>
                  </a:lnTo>
                  <a:lnTo>
                    <a:pt x="39" y="24"/>
                  </a:lnTo>
                  <a:lnTo>
                    <a:pt x="36" y="21"/>
                  </a:lnTo>
                  <a:lnTo>
                    <a:pt x="32" y="17"/>
                  </a:lnTo>
                  <a:lnTo>
                    <a:pt x="30" y="14"/>
                  </a:lnTo>
                  <a:lnTo>
                    <a:pt x="29" y="10"/>
                  </a:lnTo>
                  <a:lnTo>
                    <a:pt x="30" y="7"/>
                  </a:lnTo>
                  <a:lnTo>
                    <a:pt x="32" y="4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7" y="1"/>
                  </a:lnTo>
                  <a:lnTo>
                    <a:pt x="42" y="1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50" y="0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6" y="0"/>
                  </a:lnTo>
                  <a:lnTo>
                    <a:pt x="56" y="3"/>
                  </a:lnTo>
                  <a:lnTo>
                    <a:pt x="56" y="4"/>
                  </a:lnTo>
                  <a:lnTo>
                    <a:pt x="56" y="5"/>
                  </a:lnTo>
                  <a:lnTo>
                    <a:pt x="58" y="7"/>
                  </a:lnTo>
                  <a:lnTo>
                    <a:pt x="58" y="8"/>
                  </a:lnTo>
                  <a:lnTo>
                    <a:pt x="59" y="10"/>
                  </a:lnTo>
                  <a:lnTo>
                    <a:pt x="61" y="11"/>
                  </a:lnTo>
                  <a:lnTo>
                    <a:pt x="62" y="11"/>
                  </a:lnTo>
                  <a:lnTo>
                    <a:pt x="64" y="11"/>
                  </a:lnTo>
                  <a:lnTo>
                    <a:pt x="65" y="11"/>
                  </a:lnTo>
                  <a:lnTo>
                    <a:pt x="66" y="11"/>
                  </a:lnTo>
                  <a:lnTo>
                    <a:pt x="68" y="11"/>
                  </a:lnTo>
                  <a:lnTo>
                    <a:pt x="69" y="11"/>
                  </a:lnTo>
                  <a:lnTo>
                    <a:pt x="71" y="11"/>
                  </a:lnTo>
                  <a:lnTo>
                    <a:pt x="71" y="11"/>
                  </a:lnTo>
                  <a:lnTo>
                    <a:pt x="72" y="11"/>
                  </a:lnTo>
                  <a:lnTo>
                    <a:pt x="78" y="11"/>
                  </a:lnTo>
                  <a:lnTo>
                    <a:pt x="84" y="14"/>
                  </a:lnTo>
                  <a:lnTo>
                    <a:pt x="88" y="16"/>
                  </a:lnTo>
                  <a:lnTo>
                    <a:pt x="93" y="20"/>
                  </a:lnTo>
                  <a:lnTo>
                    <a:pt x="94" y="26"/>
                  </a:lnTo>
                  <a:lnTo>
                    <a:pt x="96" y="32"/>
                  </a:lnTo>
                  <a:lnTo>
                    <a:pt x="97" y="39"/>
                  </a:lnTo>
                  <a:lnTo>
                    <a:pt x="97" y="48"/>
                  </a:lnTo>
                  <a:lnTo>
                    <a:pt x="97" y="52"/>
                  </a:lnTo>
                  <a:lnTo>
                    <a:pt x="97" y="56"/>
                  </a:lnTo>
                  <a:lnTo>
                    <a:pt x="96" y="61"/>
                  </a:lnTo>
                  <a:lnTo>
                    <a:pt x="94" y="64"/>
                  </a:lnTo>
                  <a:lnTo>
                    <a:pt x="94" y="66"/>
                  </a:lnTo>
                  <a:lnTo>
                    <a:pt x="94" y="69"/>
                  </a:lnTo>
                  <a:lnTo>
                    <a:pt x="94" y="72"/>
                  </a:lnTo>
                  <a:lnTo>
                    <a:pt x="96" y="75"/>
                  </a:lnTo>
                  <a:lnTo>
                    <a:pt x="94" y="75"/>
                  </a:lnTo>
                  <a:lnTo>
                    <a:pt x="93" y="77"/>
                  </a:lnTo>
                  <a:lnTo>
                    <a:pt x="91" y="78"/>
                  </a:lnTo>
                  <a:lnTo>
                    <a:pt x="91" y="80"/>
                  </a:lnTo>
                  <a:lnTo>
                    <a:pt x="91" y="82"/>
                  </a:lnTo>
                  <a:lnTo>
                    <a:pt x="93" y="84"/>
                  </a:lnTo>
                  <a:lnTo>
                    <a:pt x="94" y="85"/>
                  </a:lnTo>
                  <a:lnTo>
                    <a:pt x="97" y="87"/>
                  </a:lnTo>
                  <a:lnTo>
                    <a:pt x="100" y="88"/>
                  </a:lnTo>
                  <a:lnTo>
                    <a:pt x="101" y="88"/>
                  </a:lnTo>
                  <a:lnTo>
                    <a:pt x="104" y="90"/>
                  </a:lnTo>
                  <a:lnTo>
                    <a:pt x="106" y="91"/>
                  </a:lnTo>
                  <a:lnTo>
                    <a:pt x="104" y="93"/>
                  </a:lnTo>
                  <a:lnTo>
                    <a:pt x="101" y="95"/>
                  </a:lnTo>
                  <a:lnTo>
                    <a:pt x="98" y="97"/>
                  </a:lnTo>
                  <a:lnTo>
                    <a:pt x="97" y="98"/>
                  </a:lnTo>
                  <a:lnTo>
                    <a:pt x="94" y="100"/>
                  </a:lnTo>
                  <a:lnTo>
                    <a:pt x="93" y="101"/>
                  </a:lnTo>
                  <a:lnTo>
                    <a:pt x="91" y="103"/>
                  </a:lnTo>
                  <a:lnTo>
                    <a:pt x="91" y="106"/>
                  </a:lnTo>
                  <a:lnTo>
                    <a:pt x="91" y="109"/>
                  </a:lnTo>
                  <a:lnTo>
                    <a:pt x="93" y="110"/>
                  </a:lnTo>
                  <a:lnTo>
                    <a:pt x="93" y="113"/>
                  </a:lnTo>
                  <a:lnTo>
                    <a:pt x="94" y="114"/>
                  </a:lnTo>
                  <a:lnTo>
                    <a:pt x="96" y="117"/>
                  </a:lnTo>
                  <a:lnTo>
                    <a:pt x="97" y="119"/>
                  </a:lnTo>
                  <a:lnTo>
                    <a:pt x="97" y="122"/>
                  </a:lnTo>
                  <a:lnTo>
                    <a:pt x="97" y="123"/>
                  </a:lnTo>
                  <a:lnTo>
                    <a:pt x="97" y="129"/>
                  </a:lnTo>
                  <a:lnTo>
                    <a:pt x="93" y="133"/>
                  </a:lnTo>
                  <a:lnTo>
                    <a:pt x="88" y="136"/>
                  </a:lnTo>
                  <a:lnTo>
                    <a:pt x="82" y="139"/>
                  </a:lnTo>
                  <a:lnTo>
                    <a:pt x="77" y="141"/>
                  </a:lnTo>
                  <a:lnTo>
                    <a:pt x="69" y="141"/>
                  </a:lnTo>
                  <a:lnTo>
                    <a:pt x="64" y="142"/>
                  </a:lnTo>
                  <a:lnTo>
                    <a:pt x="56" y="142"/>
                  </a:lnTo>
                  <a:lnTo>
                    <a:pt x="52" y="141"/>
                  </a:lnTo>
                  <a:lnTo>
                    <a:pt x="49" y="141"/>
                  </a:lnTo>
                  <a:lnTo>
                    <a:pt x="48" y="138"/>
                  </a:lnTo>
                  <a:lnTo>
                    <a:pt x="46" y="136"/>
                  </a:lnTo>
                  <a:lnTo>
                    <a:pt x="45" y="133"/>
                  </a:lnTo>
                  <a:lnTo>
                    <a:pt x="45" y="130"/>
                  </a:lnTo>
                  <a:lnTo>
                    <a:pt x="45" y="126"/>
                  </a:lnTo>
                  <a:lnTo>
                    <a:pt x="45" y="122"/>
                  </a:lnTo>
                  <a:lnTo>
                    <a:pt x="46" y="116"/>
                  </a:lnTo>
                  <a:lnTo>
                    <a:pt x="48" y="110"/>
                  </a:lnTo>
                  <a:lnTo>
                    <a:pt x="49" y="106"/>
                  </a:lnTo>
                  <a:lnTo>
                    <a:pt x="52" y="101"/>
                  </a:lnTo>
                  <a:lnTo>
                    <a:pt x="56" y="97"/>
                  </a:lnTo>
                  <a:lnTo>
                    <a:pt x="58" y="93"/>
                  </a:lnTo>
                  <a:lnTo>
                    <a:pt x="61" y="87"/>
                  </a:lnTo>
                  <a:lnTo>
                    <a:pt x="64" y="81"/>
                  </a:lnTo>
                  <a:lnTo>
                    <a:pt x="58" y="82"/>
                  </a:lnTo>
                  <a:lnTo>
                    <a:pt x="52" y="84"/>
                  </a:lnTo>
                  <a:lnTo>
                    <a:pt x="46" y="87"/>
                  </a:lnTo>
                  <a:lnTo>
                    <a:pt x="40" y="90"/>
                  </a:lnTo>
                  <a:lnTo>
                    <a:pt x="36" y="93"/>
                  </a:lnTo>
                  <a:lnTo>
                    <a:pt x="30" y="94"/>
                  </a:lnTo>
                  <a:lnTo>
                    <a:pt x="24" y="97"/>
                  </a:lnTo>
                  <a:lnTo>
                    <a:pt x="17" y="97"/>
                  </a:lnTo>
                  <a:lnTo>
                    <a:pt x="14" y="97"/>
                  </a:lnTo>
                  <a:lnTo>
                    <a:pt x="11" y="97"/>
                  </a:lnTo>
                  <a:lnTo>
                    <a:pt x="8" y="95"/>
                  </a:lnTo>
                  <a:lnTo>
                    <a:pt x="5" y="95"/>
                  </a:lnTo>
                  <a:lnTo>
                    <a:pt x="3" y="94"/>
                  </a:lnTo>
                  <a:lnTo>
                    <a:pt x="1" y="93"/>
                  </a:lnTo>
                  <a:lnTo>
                    <a:pt x="0" y="91"/>
                  </a:lnTo>
                  <a:lnTo>
                    <a:pt x="0" y="88"/>
                  </a:lnTo>
                  <a:lnTo>
                    <a:pt x="0" y="85"/>
                  </a:lnTo>
                  <a:lnTo>
                    <a:pt x="1" y="82"/>
                  </a:lnTo>
                  <a:lnTo>
                    <a:pt x="4" y="81"/>
                  </a:lnTo>
                  <a:lnTo>
                    <a:pt x="5" y="80"/>
                  </a:lnTo>
                  <a:lnTo>
                    <a:pt x="8" y="78"/>
                  </a:lnTo>
                  <a:lnTo>
                    <a:pt x="13" y="78"/>
                  </a:lnTo>
                  <a:lnTo>
                    <a:pt x="16" y="78"/>
                  </a:lnTo>
                  <a:lnTo>
                    <a:pt x="19" y="78"/>
                  </a:lnTo>
                  <a:lnTo>
                    <a:pt x="17" y="77"/>
                  </a:lnTo>
                  <a:lnTo>
                    <a:pt x="16" y="75"/>
                  </a:lnTo>
                  <a:lnTo>
                    <a:pt x="14" y="74"/>
                  </a:lnTo>
                  <a:lnTo>
                    <a:pt x="13" y="72"/>
                  </a:lnTo>
                  <a:lnTo>
                    <a:pt x="13" y="71"/>
                  </a:lnTo>
                  <a:lnTo>
                    <a:pt x="11" y="69"/>
                  </a:lnTo>
                  <a:lnTo>
                    <a:pt x="11" y="68"/>
                  </a:lnTo>
                  <a:lnTo>
                    <a:pt x="11" y="65"/>
                  </a:lnTo>
                  <a:lnTo>
                    <a:pt x="13" y="65"/>
                  </a:lnTo>
                  <a:lnTo>
                    <a:pt x="16" y="65"/>
                  </a:lnTo>
                  <a:lnTo>
                    <a:pt x="19" y="65"/>
                  </a:lnTo>
                  <a:lnTo>
                    <a:pt x="21" y="65"/>
                  </a:lnTo>
                  <a:lnTo>
                    <a:pt x="23" y="65"/>
                  </a:lnTo>
                  <a:lnTo>
                    <a:pt x="26" y="65"/>
                  </a:lnTo>
                  <a:lnTo>
                    <a:pt x="27" y="65"/>
                  </a:lnTo>
                  <a:lnTo>
                    <a:pt x="29" y="65"/>
                  </a:lnTo>
                  <a:lnTo>
                    <a:pt x="27" y="62"/>
                  </a:lnTo>
                  <a:lnTo>
                    <a:pt x="26" y="61"/>
                  </a:lnTo>
                  <a:lnTo>
                    <a:pt x="24" y="59"/>
                  </a:lnTo>
                  <a:lnTo>
                    <a:pt x="24" y="56"/>
                  </a:lnTo>
                  <a:lnTo>
                    <a:pt x="23" y="55"/>
                  </a:lnTo>
                  <a:lnTo>
                    <a:pt x="23" y="53"/>
                  </a:lnTo>
                  <a:lnTo>
                    <a:pt x="23" y="50"/>
                  </a:lnTo>
                  <a:lnTo>
                    <a:pt x="24" y="48"/>
                  </a:lnTo>
                  <a:lnTo>
                    <a:pt x="21" y="48"/>
                  </a:lnTo>
                  <a:lnTo>
                    <a:pt x="19" y="46"/>
                  </a:lnTo>
                  <a:lnTo>
                    <a:pt x="17" y="45"/>
                  </a:lnTo>
                  <a:lnTo>
                    <a:pt x="17" y="45"/>
                  </a:lnTo>
                  <a:lnTo>
                    <a:pt x="17" y="42"/>
                  </a:lnTo>
                  <a:lnTo>
                    <a:pt x="17" y="42"/>
                  </a:lnTo>
                  <a:lnTo>
                    <a:pt x="17" y="40"/>
                  </a:lnTo>
                  <a:lnTo>
                    <a:pt x="17" y="39"/>
                  </a:lnTo>
                  <a:lnTo>
                    <a:pt x="14" y="37"/>
                  </a:lnTo>
                  <a:lnTo>
                    <a:pt x="13" y="34"/>
                  </a:lnTo>
                  <a:lnTo>
                    <a:pt x="11" y="33"/>
                  </a:lnTo>
                  <a:lnTo>
                    <a:pt x="11" y="30"/>
                  </a:lnTo>
                  <a:lnTo>
                    <a:pt x="13" y="26"/>
                  </a:lnTo>
                  <a:lnTo>
                    <a:pt x="14" y="24"/>
                  </a:lnTo>
                  <a:lnTo>
                    <a:pt x="17" y="23"/>
                  </a:lnTo>
                  <a:lnTo>
                    <a:pt x="20" y="23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3811680" y="1487520"/>
              <a:ext cx="168120" cy="225360"/>
            </a:xfrm>
            <a:custGeom>
              <a:avLst/>
              <a:gdLst/>
              <a:ahLst/>
              <a:rect l="l" t="t" r="r" b="b"/>
              <a:pathLst>
                <a:path w="106" h="142">
                  <a:moveTo>
                    <a:pt x="20" y="23"/>
                  </a:moveTo>
                  <a:lnTo>
                    <a:pt x="20" y="23"/>
                  </a:lnTo>
                  <a:lnTo>
                    <a:pt x="24" y="24"/>
                  </a:lnTo>
                  <a:lnTo>
                    <a:pt x="29" y="29"/>
                  </a:lnTo>
                  <a:lnTo>
                    <a:pt x="30" y="33"/>
                  </a:lnTo>
                  <a:lnTo>
                    <a:pt x="32" y="40"/>
                  </a:lnTo>
                  <a:lnTo>
                    <a:pt x="34" y="46"/>
                  </a:lnTo>
                  <a:lnTo>
                    <a:pt x="36" y="52"/>
                  </a:lnTo>
                  <a:lnTo>
                    <a:pt x="39" y="55"/>
                  </a:lnTo>
                  <a:lnTo>
                    <a:pt x="45" y="56"/>
                  </a:lnTo>
                  <a:lnTo>
                    <a:pt x="45" y="56"/>
                  </a:lnTo>
                  <a:lnTo>
                    <a:pt x="45" y="56"/>
                  </a:lnTo>
                  <a:lnTo>
                    <a:pt x="46" y="55"/>
                  </a:lnTo>
                  <a:lnTo>
                    <a:pt x="48" y="53"/>
                  </a:lnTo>
                  <a:lnTo>
                    <a:pt x="48" y="50"/>
                  </a:lnTo>
                  <a:lnTo>
                    <a:pt x="49" y="49"/>
                  </a:lnTo>
                  <a:lnTo>
                    <a:pt x="49" y="46"/>
                  </a:lnTo>
                  <a:lnTo>
                    <a:pt x="49" y="43"/>
                  </a:lnTo>
                  <a:lnTo>
                    <a:pt x="49" y="42"/>
                  </a:lnTo>
                  <a:lnTo>
                    <a:pt x="49" y="42"/>
                  </a:lnTo>
                  <a:lnTo>
                    <a:pt x="49" y="36"/>
                  </a:lnTo>
                  <a:lnTo>
                    <a:pt x="46" y="32"/>
                  </a:lnTo>
                  <a:lnTo>
                    <a:pt x="43" y="27"/>
                  </a:lnTo>
                  <a:lnTo>
                    <a:pt x="39" y="24"/>
                  </a:lnTo>
                  <a:lnTo>
                    <a:pt x="36" y="21"/>
                  </a:lnTo>
                  <a:lnTo>
                    <a:pt x="32" y="17"/>
                  </a:lnTo>
                  <a:lnTo>
                    <a:pt x="30" y="14"/>
                  </a:lnTo>
                  <a:lnTo>
                    <a:pt x="29" y="10"/>
                  </a:lnTo>
                  <a:lnTo>
                    <a:pt x="29" y="10"/>
                  </a:lnTo>
                  <a:lnTo>
                    <a:pt x="30" y="7"/>
                  </a:lnTo>
                  <a:lnTo>
                    <a:pt x="32" y="4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7" y="1"/>
                  </a:lnTo>
                  <a:lnTo>
                    <a:pt x="42" y="1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0" y="0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56" y="3"/>
                  </a:lnTo>
                  <a:lnTo>
                    <a:pt x="56" y="4"/>
                  </a:lnTo>
                  <a:lnTo>
                    <a:pt x="56" y="5"/>
                  </a:lnTo>
                  <a:lnTo>
                    <a:pt x="58" y="7"/>
                  </a:lnTo>
                  <a:lnTo>
                    <a:pt x="58" y="8"/>
                  </a:lnTo>
                  <a:lnTo>
                    <a:pt x="59" y="10"/>
                  </a:lnTo>
                  <a:lnTo>
                    <a:pt x="61" y="11"/>
                  </a:lnTo>
                  <a:lnTo>
                    <a:pt x="62" y="11"/>
                  </a:lnTo>
                  <a:lnTo>
                    <a:pt x="62" y="11"/>
                  </a:lnTo>
                  <a:lnTo>
                    <a:pt x="64" y="11"/>
                  </a:lnTo>
                  <a:lnTo>
                    <a:pt x="65" y="11"/>
                  </a:lnTo>
                  <a:lnTo>
                    <a:pt x="66" y="11"/>
                  </a:lnTo>
                  <a:lnTo>
                    <a:pt x="68" y="11"/>
                  </a:lnTo>
                  <a:lnTo>
                    <a:pt x="69" y="11"/>
                  </a:lnTo>
                  <a:lnTo>
                    <a:pt x="71" y="11"/>
                  </a:lnTo>
                  <a:lnTo>
                    <a:pt x="71" y="11"/>
                  </a:lnTo>
                  <a:lnTo>
                    <a:pt x="72" y="11"/>
                  </a:lnTo>
                  <a:lnTo>
                    <a:pt x="72" y="11"/>
                  </a:lnTo>
                  <a:lnTo>
                    <a:pt x="78" y="11"/>
                  </a:lnTo>
                  <a:lnTo>
                    <a:pt x="84" y="14"/>
                  </a:lnTo>
                  <a:lnTo>
                    <a:pt x="88" y="16"/>
                  </a:lnTo>
                  <a:lnTo>
                    <a:pt x="93" y="20"/>
                  </a:lnTo>
                  <a:lnTo>
                    <a:pt x="94" y="26"/>
                  </a:lnTo>
                  <a:lnTo>
                    <a:pt x="96" y="32"/>
                  </a:lnTo>
                  <a:lnTo>
                    <a:pt x="97" y="39"/>
                  </a:lnTo>
                  <a:lnTo>
                    <a:pt x="97" y="48"/>
                  </a:lnTo>
                  <a:lnTo>
                    <a:pt x="97" y="48"/>
                  </a:lnTo>
                  <a:lnTo>
                    <a:pt x="97" y="52"/>
                  </a:lnTo>
                  <a:lnTo>
                    <a:pt x="97" y="56"/>
                  </a:lnTo>
                  <a:lnTo>
                    <a:pt x="96" y="61"/>
                  </a:lnTo>
                  <a:lnTo>
                    <a:pt x="94" y="64"/>
                  </a:lnTo>
                  <a:lnTo>
                    <a:pt x="94" y="66"/>
                  </a:lnTo>
                  <a:lnTo>
                    <a:pt x="94" y="69"/>
                  </a:lnTo>
                  <a:lnTo>
                    <a:pt x="94" y="72"/>
                  </a:lnTo>
                  <a:lnTo>
                    <a:pt x="96" y="75"/>
                  </a:lnTo>
                  <a:lnTo>
                    <a:pt x="96" y="75"/>
                  </a:lnTo>
                  <a:lnTo>
                    <a:pt x="94" y="75"/>
                  </a:lnTo>
                  <a:lnTo>
                    <a:pt x="93" y="77"/>
                  </a:lnTo>
                  <a:lnTo>
                    <a:pt x="91" y="78"/>
                  </a:lnTo>
                  <a:lnTo>
                    <a:pt x="91" y="80"/>
                  </a:lnTo>
                  <a:lnTo>
                    <a:pt x="91" y="80"/>
                  </a:lnTo>
                  <a:lnTo>
                    <a:pt x="91" y="82"/>
                  </a:lnTo>
                  <a:lnTo>
                    <a:pt x="93" y="84"/>
                  </a:lnTo>
                  <a:lnTo>
                    <a:pt x="94" y="85"/>
                  </a:lnTo>
                  <a:lnTo>
                    <a:pt x="97" y="87"/>
                  </a:lnTo>
                  <a:lnTo>
                    <a:pt x="100" y="88"/>
                  </a:lnTo>
                  <a:lnTo>
                    <a:pt x="101" y="88"/>
                  </a:lnTo>
                  <a:lnTo>
                    <a:pt x="104" y="90"/>
                  </a:lnTo>
                  <a:lnTo>
                    <a:pt x="106" y="91"/>
                  </a:lnTo>
                  <a:lnTo>
                    <a:pt x="106" y="91"/>
                  </a:lnTo>
                  <a:lnTo>
                    <a:pt x="104" y="93"/>
                  </a:lnTo>
                  <a:lnTo>
                    <a:pt x="101" y="95"/>
                  </a:lnTo>
                  <a:lnTo>
                    <a:pt x="98" y="97"/>
                  </a:lnTo>
                  <a:lnTo>
                    <a:pt x="97" y="98"/>
                  </a:lnTo>
                  <a:lnTo>
                    <a:pt x="94" y="100"/>
                  </a:lnTo>
                  <a:lnTo>
                    <a:pt x="93" y="101"/>
                  </a:lnTo>
                  <a:lnTo>
                    <a:pt x="91" y="103"/>
                  </a:lnTo>
                  <a:lnTo>
                    <a:pt x="91" y="106"/>
                  </a:lnTo>
                  <a:lnTo>
                    <a:pt x="91" y="106"/>
                  </a:lnTo>
                  <a:lnTo>
                    <a:pt x="91" y="109"/>
                  </a:lnTo>
                  <a:lnTo>
                    <a:pt x="93" y="110"/>
                  </a:lnTo>
                  <a:lnTo>
                    <a:pt x="93" y="113"/>
                  </a:lnTo>
                  <a:lnTo>
                    <a:pt x="94" y="114"/>
                  </a:lnTo>
                  <a:lnTo>
                    <a:pt x="96" y="117"/>
                  </a:lnTo>
                  <a:lnTo>
                    <a:pt x="97" y="119"/>
                  </a:lnTo>
                  <a:lnTo>
                    <a:pt x="97" y="122"/>
                  </a:lnTo>
                  <a:lnTo>
                    <a:pt x="97" y="123"/>
                  </a:lnTo>
                  <a:lnTo>
                    <a:pt x="97" y="123"/>
                  </a:lnTo>
                  <a:lnTo>
                    <a:pt x="97" y="129"/>
                  </a:lnTo>
                  <a:lnTo>
                    <a:pt x="93" y="133"/>
                  </a:lnTo>
                  <a:lnTo>
                    <a:pt x="88" y="136"/>
                  </a:lnTo>
                  <a:lnTo>
                    <a:pt x="82" y="139"/>
                  </a:lnTo>
                  <a:lnTo>
                    <a:pt x="77" y="141"/>
                  </a:lnTo>
                  <a:lnTo>
                    <a:pt x="69" y="141"/>
                  </a:lnTo>
                  <a:lnTo>
                    <a:pt x="64" y="142"/>
                  </a:lnTo>
                  <a:lnTo>
                    <a:pt x="56" y="142"/>
                  </a:lnTo>
                  <a:lnTo>
                    <a:pt x="56" y="142"/>
                  </a:lnTo>
                  <a:lnTo>
                    <a:pt x="52" y="141"/>
                  </a:lnTo>
                  <a:lnTo>
                    <a:pt x="49" y="141"/>
                  </a:lnTo>
                  <a:lnTo>
                    <a:pt x="48" y="138"/>
                  </a:lnTo>
                  <a:lnTo>
                    <a:pt x="46" y="136"/>
                  </a:lnTo>
                  <a:lnTo>
                    <a:pt x="45" y="133"/>
                  </a:lnTo>
                  <a:lnTo>
                    <a:pt x="45" y="130"/>
                  </a:lnTo>
                  <a:lnTo>
                    <a:pt x="45" y="126"/>
                  </a:lnTo>
                  <a:lnTo>
                    <a:pt x="45" y="122"/>
                  </a:lnTo>
                  <a:lnTo>
                    <a:pt x="45" y="122"/>
                  </a:lnTo>
                  <a:lnTo>
                    <a:pt x="46" y="116"/>
                  </a:lnTo>
                  <a:lnTo>
                    <a:pt x="48" y="110"/>
                  </a:lnTo>
                  <a:lnTo>
                    <a:pt x="49" y="106"/>
                  </a:lnTo>
                  <a:lnTo>
                    <a:pt x="52" y="101"/>
                  </a:lnTo>
                  <a:lnTo>
                    <a:pt x="56" y="97"/>
                  </a:lnTo>
                  <a:lnTo>
                    <a:pt x="58" y="93"/>
                  </a:lnTo>
                  <a:lnTo>
                    <a:pt x="61" y="87"/>
                  </a:lnTo>
                  <a:lnTo>
                    <a:pt x="64" y="81"/>
                  </a:lnTo>
                  <a:lnTo>
                    <a:pt x="64" y="81"/>
                  </a:lnTo>
                  <a:lnTo>
                    <a:pt x="58" y="82"/>
                  </a:lnTo>
                  <a:lnTo>
                    <a:pt x="52" y="84"/>
                  </a:lnTo>
                  <a:lnTo>
                    <a:pt x="46" y="87"/>
                  </a:lnTo>
                  <a:lnTo>
                    <a:pt x="40" y="90"/>
                  </a:lnTo>
                  <a:lnTo>
                    <a:pt x="36" y="93"/>
                  </a:lnTo>
                  <a:lnTo>
                    <a:pt x="30" y="94"/>
                  </a:lnTo>
                  <a:lnTo>
                    <a:pt x="24" y="97"/>
                  </a:lnTo>
                  <a:lnTo>
                    <a:pt x="17" y="97"/>
                  </a:lnTo>
                  <a:lnTo>
                    <a:pt x="17" y="97"/>
                  </a:lnTo>
                  <a:lnTo>
                    <a:pt x="14" y="97"/>
                  </a:lnTo>
                  <a:lnTo>
                    <a:pt x="11" y="97"/>
                  </a:lnTo>
                  <a:lnTo>
                    <a:pt x="8" y="95"/>
                  </a:lnTo>
                  <a:lnTo>
                    <a:pt x="5" y="95"/>
                  </a:lnTo>
                  <a:lnTo>
                    <a:pt x="3" y="94"/>
                  </a:lnTo>
                  <a:lnTo>
                    <a:pt x="1" y="93"/>
                  </a:lnTo>
                  <a:lnTo>
                    <a:pt x="0" y="91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5"/>
                  </a:lnTo>
                  <a:lnTo>
                    <a:pt x="1" y="82"/>
                  </a:lnTo>
                  <a:lnTo>
                    <a:pt x="4" y="81"/>
                  </a:lnTo>
                  <a:lnTo>
                    <a:pt x="5" y="80"/>
                  </a:lnTo>
                  <a:lnTo>
                    <a:pt x="8" y="78"/>
                  </a:lnTo>
                  <a:lnTo>
                    <a:pt x="13" y="78"/>
                  </a:lnTo>
                  <a:lnTo>
                    <a:pt x="16" y="78"/>
                  </a:lnTo>
                  <a:lnTo>
                    <a:pt x="19" y="78"/>
                  </a:lnTo>
                  <a:lnTo>
                    <a:pt x="19" y="78"/>
                  </a:lnTo>
                  <a:lnTo>
                    <a:pt x="17" y="77"/>
                  </a:lnTo>
                  <a:lnTo>
                    <a:pt x="16" y="75"/>
                  </a:lnTo>
                  <a:lnTo>
                    <a:pt x="14" y="74"/>
                  </a:lnTo>
                  <a:lnTo>
                    <a:pt x="13" y="72"/>
                  </a:lnTo>
                  <a:lnTo>
                    <a:pt x="13" y="71"/>
                  </a:lnTo>
                  <a:lnTo>
                    <a:pt x="11" y="69"/>
                  </a:lnTo>
                  <a:lnTo>
                    <a:pt x="11" y="68"/>
                  </a:lnTo>
                  <a:lnTo>
                    <a:pt x="11" y="65"/>
                  </a:lnTo>
                  <a:lnTo>
                    <a:pt x="11" y="65"/>
                  </a:lnTo>
                  <a:lnTo>
                    <a:pt x="13" y="65"/>
                  </a:lnTo>
                  <a:lnTo>
                    <a:pt x="16" y="65"/>
                  </a:lnTo>
                  <a:lnTo>
                    <a:pt x="19" y="65"/>
                  </a:lnTo>
                  <a:lnTo>
                    <a:pt x="21" y="65"/>
                  </a:lnTo>
                  <a:lnTo>
                    <a:pt x="23" y="65"/>
                  </a:lnTo>
                  <a:lnTo>
                    <a:pt x="26" y="65"/>
                  </a:lnTo>
                  <a:lnTo>
                    <a:pt x="27" y="65"/>
                  </a:lnTo>
                  <a:lnTo>
                    <a:pt x="29" y="65"/>
                  </a:lnTo>
                  <a:lnTo>
                    <a:pt x="29" y="65"/>
                  </a:lnTo>
                  <a:lnTo>
                    <a:pt x="27" y="62"/>
                  </a:lnTo>
                  <a:lnTo>
                    <a:pt x="26" y="61"/>
                  </a:lnTo>
                  <a:lnTo>
                    <a:pt x="24" y="59"/>
                  </a:lnTo>
                  <a:lnTo>
                    <a:pt x="24" y="56"/>
                  </a:lnTo>
                  <a:lnTo>
                    <a:pt x="23" y="55"/>
                  </a:lnTo>
                  <a:lnTo>
                    <a:pt x="23" y="53"/>
                  </a:lnTo>
                  <a:lnTo>
                    <a:pt x="23" y="50"/>
                  </a:lnTo>
                  <a:lnTo>
                    <a:pt x="24" y="48"/>
                  </a:lnTo>
                  <a:lnTo>
                    <a:pt x="24" y="48"/>
                  </a:lnTo>
                  <a:lnTo>
                    <a:pt x="21" y="48"/>
                  </a:lnTo>
                  <a:lnTo>
                    <a:pt x="19" y="46"/>
                  </a:lnTo>
                  <a:lnTo>
                    <a:pt x="17" y="45"/>
                  </a:lnTo>
                  <a:lnTo>
                    <a:pt x="17" y="45"/>
                  </a:lnTo>
                  <a:lnTo>
                    <a:pt x="17" y="42"/>
                  </a:lnTo>
                  <a:lnTo>
                    <a:pt x="17" y="42"/>
                  </a:lnTo>
                  <a:lnTo>
                    <a:pt x="17" y="40"/>
                  </a:lnTo>
                  <a:lnTo>
                    <a:pt x="17" y="39"/>
                  </a:lnTo>
                  <a:lnTo>
                    <a:pt x="17" y="39"/>
                  </a:lnTo>
                  <a:lnTo>
                    <a:pt x="14" y="37"/>
                  </a:lnTo>
                  <a:lnTo>
                    <a:pt x="13" y="34"/>
                  </a:lnTo>
                  <a:lnTo>
                    <a:pt x="11" y="33"/>
                  </a:lnTo>
                  <a:lnTo>
                    <a:pt x="11" y="30"/>
                  </a:lnTo>
                  <a:lnTo>
                    <a:pt x="11" y="30"/>
                  </a:lnTo>
                  <a:lnTo>
                    <a:pt x="13" y="26"/>
                  </a:lnTo>
                  <a:lnTo>
                    <a:pt x="14" y="24"/>
                  </a:lnTo>
                  <a:lnTo>
                    <a:pt x="17" y="23"/>
                  </a:lnTo>
                  <a:lnTo>
                    <a:pt x="20" y="23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3765600" y="1158840"/>
              <a:ext cx="149040" cy="196920"/>
            </a:xfrm>
            <a:custGeom>
              <a:avLst/>
              <a:gdLst/>
              <a:ahLst/>
              <a:rect l="l" t="t" r="r" b="b"/>
              <a:pathLst>
                <a:path w="94" h="124">
                  <a:moveTo>
                    <a:pt x="11" y="2"/>
                  </a:moveTo>
                  <a:lnTo>
                    <a:pt x="13" y="2"/>
                  </a:lnTo>
                  <a:lnTo>
                    <a:pt x="14" y="2"/>
                  </a:lnTo>
                  <a:lnTo>
                    <a:pt x="16" y="2"/>
                  </a:lnTo>
                  <a:lnTo>
                    <a:pt x="18" y="2"/>
                  </a:lnTo>
                  <a:lnTo>
                    <a:pt x="21" y="2"/>
                  </a:lnTo>
                  <a:lnTo>
                    <a:pt x="24" y="3"/>
                  </a:lnTo>
                  <a:lnTo>
                    <a:pt x="29" y="5"/>
                  </a:lnTo>
                  <a:lnTo>
                    <a:pt x="33" y="6"/>
                  </a:lnTo>
                  <a:lnTo>
                    <a:pt x="36" y="9"/>
                  </a:lnTo>
                  <a:lnTo>
                    <a:pt x="39" y="10"/>
                  </a:lnTo>
                  <a:lnTo>
                    <a:pt x="40" y="15"/>
                  </a:lnTo>
                  <a:lnTo>
                    <a:pt x="42" y="18"/>
                  </a:lnTo>
                  <a:lnTo>
                    <a:pt x="42" y="19"/>
                  </a:lnTo>
                  <a:lnTo>
                    <a:pt x="42" y="22"/>
                  </a:lnTo>
                  <a:lnTo>
                    <a:pt x="40" y="24"/>
                  </a:lnTo>
                  <a:lnTo>
                    <a:pt x="40" y="26"/>
                  </a:lnTo>
                  <a:lnTo>
                    <a:pt x="40" y="28"/>
                  </a:lnTo>
                  <a:lnTo>
                    <a:pt x="40" y="29"/>
                  </a:lnTo>
                  <a:lnTo>
                    <a:pt x="40" y="31"/>
                  </a:lnTo>
                  <a:lnTo>
                    <a:pt x="42" y="32"/>
                  </a:lnTo>
                  <a:lnTo>
                    <a:pt x="43" y="31"/>
                  </a:lnTo>
                  <a:lnTo>
                    <a:pt x="45" y="28"/>
                  </a:lnTo>
                  <a:lnTo>
                    <a:pt x="46" y="26"/>
                  </a:lnTo>
                  <a:lnTo>
                    <a:pt x="46" y="25"/>
                  </a:lnTo>
                  <a:lnTo>
                    <a:pt x="48" y="25"/>
                  </a:lnTo>
                  <a:lnTo>
                    <a:pt x="49" y="24"/>
                  </a:lnTo>
                  <a:lnTo>
                    <a:pt x="52" y="24"/>
                  </a:lnTo>
                  <a:lnTo>
                    <a:pt x="53" y="24"/>
                  </a:lnTo>
                  <a:lnTo>
                    <a:pt x="56" y="24"/>
                  </a:lnTo>
                  <a:lnTo>
                    <a:pt x="59" y="26"/>
                  </a:lnTo>
                  <a:lnTo>
                    <a:pt x="62" y="28"/>
                  </a:lnTo>
                  <a:lnTo>
                    <a:pt x="63" y="31"/>
                  </a:lnTo>
                  <a:lnTo>
                    <a:pt x="65" y="35"/>
                  </a:lnTo>
                  <a:lnTo>
                    <a:pt x="66" y="38"/>
                  </a:lnTo>
                  <a:lnTo>
                    <a:pt x="66" y="42"/>
                  </a:lnTo>
                  <a:lnTo>
                    <a:pt x="66" y="45"/>
                  </a:lnTo>
                  <a:lnTo>
                    <a:pt x="69" y="47"/>
                  </a:lnTo>
                  <a:lnTo>
                    <a:pt x="72" y="47"/>
                  </a:lnTo>
                  <a:lnTo>
                    <a:pt x="75" y="47"/>
                  </a:lnTo>
                  <a:lnTo>
                    <a:pt x="77" y="48"/>
                  </a:lnTo>
                  <a:lnTo>
                    <a:pt x="78" y="50"/>
                  </a:lnTo>
                  <a:lnTo>
                    <a:pt x="79" y="50"/>
                  </a:lnTo>
                  <a:lnTo>
                    <a:pt x="81" y="51"/>
                  </a:lnTo>
                  <a:lnTo>
                    <a:pt x="82" y="53"/>
                  </a:lnTo>
                  <a:lnTo>
                    <a:pt x="82" y="80"/>
                  </a:lnTo>
                  <a:lnTo>
                    <a:pt x="84" y="83"/>
                  </a:lnTo>
                  <a:lnTo>
                    <a:pt x="87" y="86"/>
                  </a:lnTo>
                  <a:lnTo>
                    <a:pt x="88" y="90"/>
                  </a:lnTo>
                  <a:lnTo>
                    <a:pt x="90" y="93"/>
                  </a:lnTo>
                  <a:lnTo>
                    <a:pt x="93" y="98"/>
                  </a:lnTo>
                  <a:lnTo>
                    <a:pt x="94" y="101"/>
                  </a:lnTo>
                  <a:lnTo>
                    <a:pt x="94" y="105"/>
                  </a:lnTo>
                  <a:lnTo>
                    <a:pt x="94" y="109"/>
                  </a:lnTo>
                  <a:lnTo>
                    <a:pt x="94" y="112"/>
                  </a:lnTo>
                  <a:lnTo>
                    <a:pt x="94" y="115"/>
                  </a:lnTo>
                  <a:lnTo>
                    <a:pt x="93" y="118"/>
                  </a:lnTo>
                  <a:lnTo>
                    <a:pt x="93" y="119"/>
                  </a:lnTo>
                  <a:lnTo>
                    <a:pt x="90" y="121"/>
                  </a:lnTo>
                  <a:lnTo>
                    <a:pt x="88" y="122"/>
                  </a:lnTo>
                  <a:lnTo>
                    <a:pt x="85" y="122"/>
                  </a:lnTo>
                  <a:lnTo>
                    <a:pt x="82" y="124"/>
                  </a:lnTo>
                  <a:lnTo>
                    <a:pt x="79" y="122"/>
                  </a:lnTo>
                  <a:lnTo>
                    <a:pt x="77" y="121"/>
                  </a:lnTo>
                  <a:lnTo>
                    <a:pt x="75" y="118"/>
                  </a:lnTo>
                  <a:lnTo>
                    <a:pt x="74" y="115"/>
                  </a:lnTo>
                  <a:lnTo>
                    <a:pt x="74" y="112"/>
                  </a:lnTo>
                  <a:lnTo>
                    <a:pt x="74" y="109"/>
                  </a:lnTo>
                  <a:lnTo>
                    <a:pt x="74" y="106"/>
                  </a:lnTo>
                  <a:lnTo>
                    <a:pt x="74" y="103"/>
                  </a:lnTo>
                  <a:lnTo>
                    <a:pt x="71" y="101"/>
                  </a:lnTo>
                  <a:lnTo>
                    <a:pt x="68" y="96"/>
                  </a:lnTo>
                  <a:lnTo>
                    <a:pt x="65" y="92"/>
                  </a:lnTo>
                  <a:lnTo>
                    <a:pt x="61" y="87"/>
                  </a:lnTo>
                  <a:lnTo>
                    <a:pt x="56" y="85"/>
                  </a:lnTo>
                  <a:lnTo>
                    <a:pt x="52" y="82"/>
                  </a:lnTo>
                  <a:lnTo>
                    <a:pt x="48" y="79"/>
                  </a:lnTo>
                  <a:lnTo>
                    <a:pt x="45" y="79"/>
                  </a:lnTo>
                  <a:lnTo>
                    <a:pt x="40" y="79"/>
                  </a:lnTo>
                  <a:lnTo>
                    <a:pt x="37" y="80"/>
                  </a:lnTo>
                  <a:lnTo>
                    <a:pt x="34" y="80"/>
                  </a:lnTo>
                  <a:lnTo>
                    <a:pt x="30" y="82"/>
                  </a:lnTo>
                  <a:lnTo>
                    <a:pt x="27" y="83"/>
                  </a:lnTo>
                  <a:lnTo>
                    <a:pt x="24" y="85"/>
                  </a:lnTo>
                  <a:lnTo>
                    <a:pt x="21" y="86"/>
                  </a:lnTo>
                  <a:lnTo>
                    <a:pt x="18" y="86"/>
                  </a:lnTo>
                  <a:lnTo>
                    <a:pt x="14" y="86"/>
                  </a:lnTo>
                  <a:lnTo>
                    <a:pt x="11" y="85"/>
                  </a:lnTo>
                  <a:lnTo>
                    <a:pt x="8" y="83"/>
                  </a:lnTo>
                  <a:lnTo>
                    <a:pt x="5" y="80"/>
                  </a:lnTo>
                  <a:lnTo>
                    <a:pt x="4" y="79"/>
                  </a:lnTo>
                  <a:lnTo>
                    <a:pt x="1" y="77"/>
                  </a:lnTo>
                  <a:lnTo>
                    <a:pt x="0" y="74"/>
                  </a:lnTo>
                  <a:lnTo>
                    <a:pt x="0" y="73"/>
                  </a:lnTo>
                  <a:lnTo>
                    <a:pt x="1" y="67"/>
                  </a:lnTo>
                  <a:lnTo>
                    <a:pt x="4" y="63"/>
                  </a:lnTo>
                  <a:lnTo>
                    <a:pt x="8" y="61"/>
                  </a:lnTo>
                  <a:lnTo>
                    <a:pt x="13" y="60"/>
                  </a:lnTo>
                  <a:lnTo>
                    <a:pt x="18" y="60"/>
                  </a:lnTo>
                  <a:lnTo>
                    <a:pt x="24" y="58"/>
                  </a:lnTo>
                  <a:lnTo>
                    <a:pt x="30" y="57"/>
                  </a:lnTo>
                  <a:lnTo>
                    <a:pt x="34" y="55"/>
                  </a:lnTo>
                  <a:lnTo>
                    <a:pt x="33" y="53"/>
                  </a:lnTo>
                  <a:lnTo>
                    <a:pt x="30" y="50"/>
                  </a:lnTo>
                  <a:lnTo>
                    <a:pt x="29" y="47"/>
                  </a:lnTo>
                  <a:lnTo>
                    <a:pt x="26" y="44"/>
                  </a:lnTo>
                  <a:lnTo>
                    <a:pt x="24" y="41"/>
                  </a:lnTo>
                  <a:lnTo>
                    <a:pt x="23" y="38"/>
                  </a:lnTo>
                  <a:lnTo>
                    <a:pt x="21" y="34"/>
                  </a:lnTo>
                  <a:lnTo>
                    <a:pt x="20" y="29"/>
                  </a:lnTo>
                  <a:lnTo>
                    <a:pt x="16" y="28"/>
                  </a:lnTo>
                  <a:lnTo>
                    <a:pt x="13" y="28"/>
                  </a:lnTo>
                  <a:lnTo>
                    <a:pt x="10" y="26"/>
                  </a:lnTo>
                  <a:lnTo>
                    <a:pt x="7" y="25"/>
                  </a:lnTo>
                  <a:lnTo>
                    <a:pt x="5" y="24"/>
                  </a:lnTo>
                  <a:lnTo>
                    <a:pt x="4" y="21"/>
                  </a:lnTo>
                  <a:lnTo>
                    <a:pt x="2" y="16"/>
                  </a:lnTo>
                  <a:lnTo>
                    <a:pt x="2" y="13"/>
                  </a:lnTo>
                  <a:lnTo>
                    <a:pt x="2" y="10"/>
                  </a:lnTo>
                  <a:lnTo>
                    <a:pt x="4" y="8"/>
                  </a:lnTo>
                  <a:lnTo>
                    <a:pt x="5" y="6"/>
                  </a:lnTo>
                  <a:lnTo>
                    <a:pt x="7" y="3"/>
                  </a:lnTo>
                  <a:lnTo>
                    <a:pt x="8" y="2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4" y="0"/>
                  </a:lnTo>
                  <a:lnTo>
                    <a:pt x="11" y="2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3765600" y="1158840"/>
              <a:ext cx="149040" cy="196920"/>
            </a:xfrm>
            <a:custGeom>
              <a:avLst/>
              <a:gdLst/>
              <a:ahLst/>
              <a:rect l="l" t="t" r="r" b="b"/>
              <a:pathLst>
                <a:path w="94" h="124">
                  <a:moveTo>
                    <a:pt x="11" y="2"/>
                  </a:moveTo>
                  <a:lnTo>
                    <a:pt x="11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21" y="2"/>
                  </a:lnTo>
                  <a:lnTo>
                    <a:pt x="24" y="3"/>
                  </a:lnTo>
                  <a:lnTo>
                    <a:pt x="29" y="5"/>
                  </a:lnTo>
                  <a:lnTo>
                    <a:pt x="33" y="6"/>
                  </a:lnTo>
                  <a:lnTo>
                    <a:pt x="36" y="9"/>
                  </a:lnTo>
                  <a:lnTo>
                    <a:pt x="39" y="10"/>
                  </a:lnTo>
                  <a:lnTo>
                    <a:pt x="40" y="15"/>
                  </a:lnTo>
                  <a:lnTo>
                    <a:pt x="42" y="18"/>
                  </a:lnTo>
                  <a:lnTo>
                    <a:pt x="42" y="18"/>
                  </a:lnTo>
                  <a:lnTo>
                    <a:pt x="42" y="19"/>
                  </a:lnTo>
                  <a:lnTo>
                    <a:pt x="42" y="22"/>
                  </a:lnTo>
                  <a:lnTo>
                    <a:pt x="40" y="24"/>
                  </a:lnTo>
                  <a:lnTo>
                    <a:pt x="40" y="26"/>
                  </a:lnTo>
                  <a:lnTo>
                    <a:pt x="40" y="28"/>
                  </a:lnTo>
                  <a:lnTo>
                    <a:pt x="40" y="29"/>
                  </a:lnTo>
                  <a:lnTo>
                    <a:pt x="40" y="31"/>
                  </a:lnTo>
                  <a:lnTo>
                    <a:pt x="42" y="32"/>
                  </a:lnTo>
                  <a:lnTo>
                    <a:pt x="42" y="32"/>
                  </a:lnTo>
                  <a:lnTo>
                    <a:pt x="43" y="31"/>
                  </a:lnTo>
                  <a:lnTo>
                    <a:pt x="45" y="28"/>
                  </a:lnTo>
                  <a:lnTo>
                    <a:pt x="46" y="26"/>
                  </a:lnTo>
                  <a:lnTo>
                    <a:pt x="46" y="25"/>
                  </a:lnTo>
                  <a:lnTo>
                    <a:pt x="48" y="25"/>
                  </a:lnTo>
                  <a:lnTo>
                    <a:pt x="49" y="24"/>
                  </a:lnTo>
                  <a:lnTo>
                    <a:pt x="52" y="24"/>
                  </a:lnTo>
                  <a:lnTo>
                    <a:pt x="53" y="24"/>
                  </a:lnTo>
                  <a:lnTo>
                    <a:pt x="53" y="24"/>
                  </a:lnTo>
                  <a:lnTo>
                    <a:pt x="56" y="24"/>
                  </a:lnTo>
                  <a:lnTo>
                    <a:pt x="59" y="26"/>
                  </a:lnTo>
                  <a:lnTo>
                    <a:pt x="62" y="28"/>
                  </a:lnTo>
                  <a:lnTo>
                    <a:pt x="63" y="31"/>
                  </a:lnTo>
                  <a:lnTo>
                    <a:pt x="65" y="35"/>
                  </a:lnTo>
                  <a:lnTo>
                    <a:pt x="66" y="38"/>
                  </a:lnTo>
                  <a:lnTo>
                    <a:pt x="66" y="42"/>
                  </a:lnTo>
                  <a:lnTo>
                    <a:pt x="66" y="45"/>
                  </a:lnTo>
                  <a:lnTo>
                    <a:pt x="66" y="45"/>
                  </a:lnTo>
                  <a:lnTo>
                    <a:pt x="69" y="47"/>
                  </a:lnTo>
                  <a:lnTo>
                    <a:pt x="72" y="47"/>
                  </a:lnTo>
                  <a:lnTo>
                    <a:pt x="75" y="47"/>
                  </a:lnTo>
                  <a:lnTo>
                    <a:pt x="77" y="48"/>
                  </a:lnTo>
                  <a:lnTo>
                    <a:pt x="78" y="50"/>
                  </a:lnTo>
                  <a:lnTo>
                    <a:pt x="79" y="50"/>
                  </a:lnTo>
                  <a:lnTo>
                    <a:pt x="81" y="51"/>
                  </a:lnTo>
                  <a:lnTo>
                    <a:pt x="82" y="53"/>
                  </a:lnTo>
                  <a:lnTo>
                    <a:pt x="82" y="80"/>
                  </a:lnTo>
                  <a:lnTo>
                    <a:pt x="82" y="80"/>
                  </a:lnTo>
                  <a:lnTo>
                    <a:pt x="84" y="83"/>
                  </a:lnTo>
                  <a:lnTo>
                    <a:pt x="87" y="86"/>
                  </a:lnTo>
                  <a:lnTo>
                    <a:pt x="88" y="90"/>
                  </a:lnTo>
                  <a:lnTo>
                    <a:pt x="90" y="93"/>
                  </a:lnTo>
                  <a:lnTo>
                    <a:pt x="93" y="98"/>
                  </a:lnTo>
                  <a:lnTo>
                    <a:pt x="94" y="101"/>
                  </a:lnTo>
                  <a:lnTo>
                    <a:pt x="94" y="105"/>
                  </a:lnTo>
                  <a:lnTo>
                    <a:pt x="94" y="109"/>
                  </a:lnTo>
                  <a:lnTo>
                    <a:pt x="94" y="109"/>
                  </a:lnTo>
                  <a:lnTo>
                    <a:pt x="94" y="112"/>
                  </a:lnTo>
                  <a:lnTo>
                    <a:pt x="94" y="115"/>
                  </a:lnTo>
                  <a:lnTo>
                    <a:pt x="93" y="118"/>
                  </a:lnTo>
                  <a:lnTo>
                    <a:pt x="93" y="119"/>
                  </a:lnTo>
                  <a:lnTo>
                    <a:pt x="90" y="121"/>
                  </a:lnTo>
                  <a:lnTo>
                    <a:pt x="88" y="122"/>
                  </a:lnTo>
                  <a:lnTo>
                    <a:pt x="85" y="122"/>
                  </a:lnTo>
                  <a:lnTo>
                    <a:pt x="82" y="124"/>
                  </a:lnTo>
                  <a:lnTo>
                    <a:pt x="82" y="124"/>
                  </a:lnTo>
                  <a:lnTo>
                    <a:pt x="79" y="122"/>
                  </a:lnTo>
                  <a:lnTo>
                    <a:pt x="77" y="121"/>
                  </a:lnTo>
                  <a:lnTo>
                    <a:pt x="75" y="118"/>
                  </a:lnTo>
                  <a:lnTo>
                    <a:pt x="74" y="115"/>
                  </a:lnTo>
                  <a:lnTo>
                    <a:pt x="74" y="112"/>
                  </a:lnTo>
                  <a:lnTo>
                    <a:pt x="74" y="109"/>
                  </a:lnTo>
                  <a:lnTo>
                    <a:pt x="74" y="106"/>
                  </a:lnTo>
                  <a:lnTo>
                    <a:pt x="74" y="103"/>
                  </a:lnTo>
                  <a:lnTo>
                    <a:pt x="74" y="103"/>
                  </a:lnTo>
                  <a:lnTo>
                    <a:pt x="71" y="101"/>
                  </a:lnTo>
                  <a:lnTo>
                    <a:pt x="68" y="96"/>
                  </a:lnTo>
                  <a:lnTo>
                    <a:pt x="65" y="92"/>
                  </a:lnTo>
                  <a:lnTo>
                    <a:pt x="61" y="87"/>
                  </a:lnTo>
                  <a:lnTo>
                    <a:pt x="56" y="85"/>
                  </a:lnTo>
                  <a:lnTo>
                    <a:pt x="52" y="82"/>
                  </a:lnTo>
                  <a:lnTo>
                    <a:pt x="48" y="79"/>
                  </a:lnTo>
                  <a:lnTo>
                    <a:pt x="45" y="79"/>
                  </a:lnTo>
                  <a:lnTo>
                    <a:pt x="45" y="79"/>
                  </a:lnTo>
                  <a:lnTo>
                    <a:pt x="40" y="79"/>
                  </a:lnTo>
                  <a:lnTo>
                    <a:pt x="37" y="80"/>
                  </a:lnTo>
                  <a:lnTo>
                    <a:pt x="34" y="80"/>
                  </a:lnTo>
                  <a:lnTo>
                    <a:pt x="30" y="82"/>
                  </a:lnTo>
                  <a:lnTo>
                    <a:pt x="27" y="83"/>
                  </a:lnTo>
                  <a:lnTo>
                    <a:pt x="24" y="85"/>
                  </a:lnTo>
                  <a:lnTo>
                    <a:pt x="21" y="86"/>
                  </a:lnTo>
                  <a:lnTo>
                    <a:pt x="18" y="86"/>
                  </a:lnTo>
                  <a:lnTo>
                    <a:pt x="18" y="86"/>
                  </a:lnTo>
                  <a:lnTo>
                    <a:pt x="14" y="86"/>
                  </a:lnTo>
                  <a:lnTo>
                    <a:pt x="11" y="85"/>
                  </a:lnTo>
                  <a:lnTo>
                    <a:pt x="8" y="83"/>
                  </a:lnTo>
                  <a:lnTo>
                    <a:pt x="5" y="80"/>
                  </a:lnTo>
                  <a:lnTo>
                    <a:pt x="4" y="79"/>
                  </a:lnTo>
                  <a:lnTo>
                    <a:pt x="1" y="77"/>
                  </a:lnTo>
                  <a:lnTo>
                    <a:pt x="0" y="74"/>
                  </a:lnTo>
                  <a:lnTo>
                    <a:pt x="0" y="73"/>
                  </a:lnTo>
                  <a:lnTo>
                    <a:pt x="0" y="73"/>
                  </a:lnTo>
                  <a:lnTo>
                    <a:pt x="1" y="67"/>
                  </a:lnTo>
                  <a:lnTo>
                    <a:pt x="4" y="63"/>
                  </a:lnTo>
                  <a:lnTo>
                    <a:pt x="8" y="61"/>
                  </a:lnTo>
                  <a:lnTo>
                    <a:pt x="13" y="60"/>
                  </a:lnTo>
                  <a:lnTo>
                    <a:pt x="18" y="60"/>
                  </a:lnTo>
                  <a:lnTo>
                    <a:pt x="24" y="58"/>
                  </a:lnTo>
                  <a:lnTo>
                    <a:pt x="30" y="57"/>
                  </a:lnTo>
                  <a:lnTo>
                    <a:pt x="34" y="55"/>
                  </a:lnTo>
                  <a:lnTo>
                    <a:pt x="34" y="55"/>
                  </a:lnTo>
                  <a:lnTo>
                    <a:pt x="33" y="53"/>
                  </a:lnTo>
                  <a:lnTo>
                    <a:pt x="30" y="50"/>
                  </a:lnTo>
                  <a:lnTo>
                    <a:pt x="29" y="47"/>
                  </a:lnTo>
                  <a:lnTo>
                    <a:pt x="26" y="44"/>
                  </a:lnTo>
                  <a:lnTo>
                    <a:pt x="24" y="41"/>
                  </a:lnTo>
                  <a:lnTo>
                    <a:pt x="23" y="38"/>
                  </a:lnTo>
                  <a:lnTo>
                    <a:pt x="21" y="34"/>
                  </a:lnTo>
                  <a:lnTo>
                    <a:pt x="20" y="29"/>
                  </a:lnTo>
                  <a:lnTo>
                    <a:pt x="20" y="29"/>
                  </a:lnTo>
                  <a:lnTo>
                    <a:pt x="16" y="28"/>
                  </a:lnTo>
                  <a:lnTo>
                    <a:pt x="13" y="28"/>
                  </a:lnTo>
                  <a:lnTo>
                    <a:pt x="10" y="26"/>
                  </a:lnTo>
                  <a:lnTo>
                    <a:pt x="7" y="25"/>
                  </a:lnTo>
                  <a:lnTo>
                    <a:pt x="5" y="24"/>
                  </a:lnTo>
                  <a:lnTo>
                    <a:pt x="4" y="21"/>
                  </a:lnTo>
                  <a:lnTo>
                    <a:pt x="2" y="16"/>
                  </a:lnTo>
                  <a:lnTo>
                    <a:pt x="2" y="13"/>
                  </a:lnTo>
                  <a:lnTo>
                    <a:pt x="2" y="13"/>
                  </a:lnTo>
                  <a:lnTo>
                    <a:pt x="2" y="10"/>
                  </a:lnTo>
                  <a:lnTo>
                    <a:pt x="4" y="8"/>
                  </a:lnTo>
                  <a:lnTo>
                    <a:pt x="5" y="6"/>
                  </a:lnTo>
                  <a:lnTo>
                    <a:pt x="7" y="3"/>
                  </a:lnTo>
                  <a:lnTo>
                    <a:pt x="8" y="2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4" y="0"/>
                  </a:lnTo>
                  <a:lnTo>
                    <a:pt x="11" y="2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3538440" y="1297080"/>
              <a:ext cx="104760" cy="85680"/>
            </a:xfrm>
            <a:custGeom>
              <a:avLst/>
              <a:gdLst/>
              <a:ahLst/>
              <a:rect l="l" t="t" r="r" b="b"/>
              <a:pathLst>
                <a:path w="66" h="54">
                  <a:moveTo>
                    <a:pt x="0" y="15"/>
                  </a:moveTo>
                  <a:lnTo>
                    <a:pt x="2" y="12"/>
                  </a:lnTo>
                  <a:lnTo>
                    <a:pt x="3" y="11"/>
                  </a:lnTo>
                  <a:lnTo>
                    <a:pt x="6" y="8"/>
                  </a:lnTo>
                  <a:lnTo>
                    <a:pt x="7" y="6"/>
                  </a:lnTo>
                  <a:lnTo>
                    <a:pt x="9" y="5"/>
                  </a:lnTo>
                  <a:lnTo>
                    <a:pt x="12" y="3"/>
                  </a:lnTo>
                  <a:lnTo>
                    <a:pt x="15" y="2"/>
                  </a:lnTo>
                  <a:lnTo>
                    <a:pt x="18" y="0"/>
                  </a:lnTo>
                  <a:lnTo>
                    <a:pt x="66" y="0"/>
                  </a:lnTo>
                  <a:lnTo>
                    <a:pt x="66" y="9"/>
                  </a:lnTo>
                  <a:lnTo>
                    <a:pt x="63" y="12"/>
                  </a:lnTo>
                  <a:lnTo>
                    <a:pt x="58" y="15"/>
                  </a:lnTo>
                  <a:lnTo>
                    <a:pt x="54" y="16"/>
                  </a:lnTo>
                  <a:lnTo>
                    <a:pt x="50" y="18"/>
                  </a:lnTo>
                  <a:lnTo>
                    <a:pt x="45" y="19"/>
                  </a:lnTo>
                  <a:lnTo>
                    <a:pt x="39" y="21"/>
                  </a:lnTo>
                  <a:lnTo>
                    <a:pt x="35" y="21"/>
                  </a:lnTo>
                  <a:lnTo>
                    <a:pt x="31" y="22"/>
                  </a:lnTo>
                  <a:lnTo>
                    <a:pt x="32" y="25"/>
                  </a:lnTo>
                  <a:lnTo>
                    <a:pt x="35" y="27"/>
                  </a:lnTo>
                  <a:lnTo>
                    <a:pt x="39" y="28"/>
                  </a:lnTo>
                  <a:lnTo>
                    <a:pt x="44" y="30"/>
                  </a:lnTo>
                  <a:lnTo>
                    <a:pt x="48" y="30"/>
                  </a:lnTo>
                  <a:lnTo>
                    <a:pt x="52" y="31"/>
                  </a:lnTo>
                  <a:lnTo>
                    <a:pt x="54" y="31"/>
                  </a:lnTo>
                  <a:lnTo>
                    <a:pt x="55" y="34"/>
                  </a:lnTo>
                  <a:lnTo>
                    <a:pt x="54" y="37"/>
                  </a:lnTo>
                  <a:lnTo>
                    <a:pt x="51" y="41"/>
                  </a:lnTo>
                  <a:lnTo>
                    <a:pt x="47" y="44"/>
                  </a:lnTo>
                  <a:lnTo>
                    <a:pt x="42" y="47"/>
                  </a:lnTo>
                  <a:lnTo>
                    <a:pt x="36" y="50"/>
                  </a:lnTo>
                  <a:lnTo>
                    <a:pt x="31" y="51"/>
                  </a:lnTo>
                  <a:lnTo>
                    <a:pt x="25" y="53"/>
                  </a:lnTo>
                  <a:lnTo>
                    <a:pt x="20" y="54"/>
                  </a:lnTo>
                  <a:lnTo>
                    <a:pt x="18" y="53"/>
                  </a:lnTo>
                  <a:lnTo>
                    <a:pt x="15" y="50"/>
                  </a:lnTo>
                  <a:lnTo>
                    <a:pt x="12" y="47"/>
                  </a:lnTo>
                  <a:lnTo>
                    <a:pt x="9" y="43"/>
                  </a:lnTo>
                  <a:lnTo>
                    <a:pt x="4" y="37"/>
                  </a:lnTo>
                  <a:lnTo>
                    <a:pt x="3" y="32"/>
                  </a:lnTo>
                  <a:lnTo>
                    <a:pt x="2" y="28"/>
                  </a:lnTo>
                  <a:lnTo>
                    <a:pt x="0" y="24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3538440" y="1297080"/>
              <a:ext cx="104760" cy="85680"/>
            </a:xfrm>
            <a:custGeom>
              <a:avLst/>
              <a:gdLst/>
              <a:ahLst/>
              <a:rect l="l" t="t" r="r" b="b"/>
              <a:pathLst>
                <a:path w="66" h="54">
                  <a:moveTo>
                    <a:pt x="0" y="15"/>
                  </a:moveTo>
                  <a:lnTo>
                    <a:pt x="0" y="15"/>
                  </a:lnTo>
                  <a:lnTo>
                    <a:pt x="2" y="12"/>
                  </a:lnTo>
                  <a:lnTo>
                    <a:pt x="3" y="11"/>
                  </a:lnTo>
                  <a:lnTo>
                    <a:pt x="6" y="8"/>
                  </a:lnTo>
                  <a:lnTo>
                    <a:pt x="7" y="6"/>
                  </a:lnTo>
                  <a:lnTo>
                    <a:pt x="9" y="5"/>
                  </a:lnTo>
                  <a:lnTo>
                    <a:pt x="12" y="3"/>
                  </a:lnTo>
                  <a:lnTo>
                    <a:pt x="15" y="2"/>
                  </a:lnTo>
                  <a:lnTo>
                    <a:pt x="18" y="0"/>
                  </a:lnTo>
                  <a:lnTo>
                    <a:pt x="66" y="0"/>
                  </a:lnTo>
                  <a:lnTo>
                    <a:pt x="66" y="9"/>
                  </a:lnTo>
                  <a:lnTo>
                    <a:pt x="66" y="9"/>
                  </a:lnTo>
                  <a:lnTo>
                    <a:pt x="63" y="12"/>
                  </a:lnTo>
                  <a:lnTo>
                    <a:pt x="58" y="15"/>
                  </a:lnTo>
                  <a:lnTo>
                    <a:pt x="54" y="16"/>
                  </a:lnTo>
                  <a:lnTo>
                    <a:pt x="50" y="18"/>
                  </a:lnTo>
                  <a:lnTo>
                    <a:pt x="45" y="19"/>
                  </a:lnTo>
                  <a:lnTo>
                    <a:pt x="39" y="21"/>
                  </a:lnTo>
                  <a:lnTo>
                    <a:pt x="35" y="21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2" y="25"/>
                  </a:lnTo>
                  <a:lnTo>
                    <a:pt x="35" y="27"/>
                  </a:lnTo>
                  <a:lnTo>
                    <a:pt x="39" y="28"/>
                  </a:lnTo>
                  <a:lnTo>
                    <a:pt x="44" y="30"/>
                  </a:lnTo>
                  <a:lnTo>
                    <a:pt x="48" y="30"/>
                  </a:lnTo>
                  <a:lnTo>
                    <a:pt x="52" y="31"/>
                  </a:lnTo>
                  <a:lnTo>
                    <a:pt x="54" y="31"/>
                  </a:lnTo>
                  <a:lnTo>
                    <a:pt x="55" y="34"/>
                  </a:lnTo>
                  <a:lnTo>
                    <a:pt x="55" y="34"/>
                  </a:lnTo>
                  <a:lnTo>
                    <a:pt x="54" y="37"/>
                  </a:lnTo>
                  <a:lnTo>
                    <a:pt x="51" y="41"/>
                  </a:lnTo>
                  <a:lnTo>
                    <a:pt x="47" y="44"/>
                  </a:lnTo>
                  <a:lnTo>
                    <a:pt x="42" y="47"/>
                  </a:lnTo>
                  <a:lnTo>
                    <a:pt x="36" y="50"/>
                  </a:lnTo>
                  <a:lnTo>
                    <a:pt x="31" y="51"/>
                  </a:lnTo>
                  <a:lnTo>
                    <a:pt x="25" y="53"/>
                  </a:lnTo>
                  <a:lnTo>
                    <a:pt x="20" y="54"/>
                  </a:lnTo>
                  <a:lnTo>
                    <a:pt x="20" y="54"/>
                  </a:lnTo>
                  <a:lnTo>
                    <a:pt x="18" y="53"/>
                  </a:lnTo>
                  <a:lnTo>
                    <a:pt x="15" y="50"/>
                  </a:lnTo>
                  <a:lnTo>
                    <a:pt x="12" y="47"/>
                  </a:lnTo>
                  <a:lnTo>
                    <a:pt x="9" y="43"/>
                  </a:lnTo>
                  <a:lnTo>
                    <a:pt x="4" y="37"/>
                  </a:lnTo>
                  <a:lnTo>
                    <a:pt x="3" y="32"/>
                  </a:lnTo>
                  <a:lnTo>
                    <a:pt x="2" y="28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5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3925800" y="1225440"/>
              <a:ext cx="101520" cy="130320"/>
            </a:xfrm>
            <a:custGeom>
              <a:avLst/>
              <a:gdLst/>
              <a:ahLst/>
              <a:rect l="l" t="t" r="r" b="b"/>
              <a:pathLst>
                <a:path w="64" h="82">
                  <a:moveTo>
                    <a:pt x="28" y="11"/>
                  </a:moveTo>
                  <a:lnTo>
                    <a:pt x="26" y="9"/>
                  </a:lnTo>
                  <a:lnTo>
                    <a:pt x="25" y="9"/>
                  </a:lnTo>
                  <a:lnTo>
                    <a:pt x="22" y="8"/>
                  </a:lnTo>
                  <a:lnTo>
                    <a:pt x="21" y="5"/>
                  </a:lnTo>
                  <a:lnTo>
                    <a:pt x="19" y="3"/>
                  </a:lnTo>
                  <a:lnTo>
                    <a:pt x="16" y="2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8" y="0"/>
                  </a:lnTo>
                  <a:lnTo>
                    <a:pt x="5" y="2"/>
                  </a:lnTo>
                  <a:lnTo>
                    <a:pt x="3" y="2"/>
                  </a:lnTo>
                  <a:lnTo>
                    <a:pt x="2" y="3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3" y="16"/>
                  </a:lnTo>
                  <a:lnTo>
                    <a:pt x="5" y="18"/>
                  </a:lnTo>
                  <a:lnTo>
                    <a:pt x="6" y="18"/>
                  </a:lnTo>
                  <a:lnTo>
                    <a:pt x="9" y="19"/>
                  </a:lnTo>
                  <a:lnTo>
                    <a:pt x="10" y="19"/>
                  </a:lnTo>
                  <a:lnTo>
                    <a:pt x="12" y="19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22"/>
                  </a:lnTo>
                  <a:lnTo>
                    <a:pt x="5" y="22"/>
                  </a:lnTo>
                  <a:lnTo>
                    <a:pt x="3" y="24"/>
                  </a:lnTo>
                  <a:lnTo>
                    <a:pt x="3" y="25"/>
                  </a:lnTo>
                  <a:lnTo>
                    <a:pt x="2" y="27"/>
                  </a:lnTo>
                  <a:lnTo>
                    <a:pt x="2" y="28"/>
                  </a:lnTo>
                  <a:lnTo>
                    <a:pt x="2" y="31"/>
                  </a:lnTo>
                  <a:lnTo>
                    <a:pt x="5" y="35"/>
                  </a:lnTo>
                  <a:lnTo>
                    <a:pt x="8" y="40"/>
                  </a:lnTo>
                  <a:lnTo>
                    <a:pt x="10" y="43"/>
                  </a:lnTo>
                  <a:lnTo>
                    <a:pt x="15" y="45"/>
                  </a:lnTo>
                  <a:lnTo>
                    <a:pt x="19" y="48"/>
                  </a:lnTo>
                  <a:lnTo>
                    <a:pt x="24" y="51"/>
                  </a:lnTo>
                  <a:lnTo>
                    <a:pt x="26" y="53"/>
                  </a:lnTo>
                  <a:lnTo>
                    <a:pt x="25" y="56"/>
                  </a:lnTo>
                  <a:lnTo>
                    <a:pt x="22" y="56"/>
                  </a:lnTo>
                  <a:lnTo>
                    <a:pt x="21" y="57"/>
                  </a:lnTo>
                  <a:lnTo>
                    <a:pt x="18" y="59"/>
                  </a:lnTo>
                  <a:lnTo>
                    <a:pt x="19" y="63"/>
                  </a:lnTo>
                  <a:lnTo>
                    <a:pt x="21" y="64"/>
                  </a:lnTo>
                  <a:lnTo>
                    <a:pt x="22" y="67"/>
                  </a:lnTo>
                  <a:lnTo>
                    <a:pt x="24" y="70"/>
                  </a:lnTo>
                  <a:lnTo>
                    <a:pt x="25" y="72"/>
                  </a:lnTo>
                  <a:lnTo>
                    <a:pt x="26" y="75"/>
                  </a:lnTo>
                  <a:lnTo>
                    <a:pt x="28" y="77"/>
                  </a:lnTo>
                  <a:lnTo>
                    <a:pt x="29" y="82"/>
                  </a:lnTo>
                  <a:lnTo>
                    <a:pt x="32" y="77"/>
                  </a:lnTo>
                  <a:lnTo>
                    <a:pt x="37" y="75"/>
                  </a:lnTo>
                  <a:lnTo>
                    <a:pt x="41" y="72"/>
                  </a:lnTo>
                  <a:lnTo>
                    <a:pt x="45" y="70"/>
                  </a:lnTo>
                  <a:lnTo>
                    <a:pt x="51" y="67"/>
                  </a:lnTo>
                  <a:lnTo>
                    <a:pt x="56" y="64"/>
                  </a:lnTo>
                  <a:lnTo>
                    <a:pt x="60" y="61"/>
                  </a:lnTo>
                  <a:lnTo>
                    <a:pt x="64" y="57"/>
                  </a:lnTo>
                  <a:lnTo>
                    <a:pt x="63" y="57"/>
                  </a:lnTo>
                  <a:lnTo>
                    <a:pt x="61" y="54"/>
                  </a:lnTo>
                  <a:lnTo>
                    <a:pt x="60" y="53"/>
                  </a:lnTo>
                  <a:lnTo>
                    <a:pt x="58" y="50"/>
                  </a:lnTo>
                  <a:lnTo>
                    <a:pt x="57" y="48"/>
                  </a:lnTo>
                  <a:lnTo>
                    <a:pt x="56" y="45"/>
                  </a:lnTo>
                  <a:lnTo>
                    <a:pt x="56" y="43"/>
                  </a:lnTo>
                  <a:lnTo>
                    <a:pt x="56" y="41"/>
                  </a:lnTo>
                  <a:lnTo>
                    <a:pt x="57" y="40"/>
                  </a:lnTo>
                  <a:lnTo>
                    <a:pt x="60" y="40"/>
                  </a:lnTo>
                  <a:lnTo>
                    <a:pt x="63" y="38"/>
                  </a:lnTo>
                  <a:lnTo>
                    <a:pt x="64" y="38"/>
                  </a:lnTo>
                  <a:lnTo>
                    <a:pt x="60" y="32"/>
                  </a:lnTo>
                  <a:lnTo>
                    <a:pt x="57" y="27"/>
                  </a:lnTo>
                  <a:lnTo>
                    <a:pt x="53" y="22"/>
                  </a:lnTo>
                  <a:lnTo>
                    <a:pt x="50" y="18"/>
                  </a:lnTo>
                  <a:lnTo>
                    <a:pt x="45" y="15"/>
                  </a:lnTo>
                  <a:lnTo>
                    <a:pt x="40" y="12"/>
                  </a:lnTo>
                  <a:lnTo>
                    <a:pt x="34" y="11"/>
                  </a:lnTo>
                  <a:lnTo>
                    <a:pt x="28" y="11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3925800" y="1225440"/>
              <a:ext cx="101520" cy="130320"/>
            </a:xfrm>
            <a:custGeom>
              <a:avLst/>
              <a:gdLst/>
              <a:ahLst/>
              <a:rect l="l" t="t" r="r" b="b"/>
              <a:pathLst>
                <a:path w="64" h="82">
                  <a:moveTo>
                    <a:pt x="28" y="11"/>
                  </a:moveTo>
                  <a:lnTo>
                    <a:pt x="28" y="11"/>
                  </a:lnTo>
                  <a:lnTo>
                    <a:pt x="26" y="9"/>
                  </a:lnTo>
                  <a:lnTo>
                    <a:pt x="25" y="9"/>
                  </a:lnTo>
                  <a:lnTo>
                    <a:pt x="22" y="8"/>
                  </a:lnTo>
                  <a:lnTo>
                    <a:pt x="21" y="5"/>
                  </a:lnTo>
                  <a:lnTo>
                    <a:pt x="19" y="3"/>
                  </a:lnTo>
                  <a:lnTo>
                    <a:pt x="16" y="2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8" y="0"/>
                  </a:lnTo>
                  <a:lnTo>
                    <a:pt x="5" y="2"/>
                  </a:lnTo>
                  <a:lnTo>
                    <a:pt x="3" y="2"/>
                  </a:lnTo>
                  <a:lnTo>
                    <a:pt x="2" y="3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3" y="16"/>
                  </a:lnTo>
                  <a:lnTo>
                    <a:pt x="5" y="18"/>
                  </a:lnTo>
                  <a:lnTo>
                    <a:pt x="6" y="18"/>
                  </a:lnTo>
                  <a:lnTo>
                    <a:pt x="9" y="19"/>
                  </a:lnTo>
                  <a:lnTo>
                    <a:pt x="10" y="19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22"/>
                  </a:lnTo>
                  <a:lnTo>
                    <a:pt x="5" y="22"/>
                  </a:lnTo>
                  <a:lnTo>
                    <a:pt x="3" y="24"/>
                  </a:lnTo>
                  <a:lnTo>
                    <a:pt x="3" y="25"/>
                  </a:lnTo>
                  <a:lnTo>
                    <a:pt x="2" y="27"/>
                  </a:lnTo>
                  <a:lnTo>
                    <a:pt x="2" y="28"/>
                  </a:lnTo>
                  <a:lnTo>
                    <a:pt x="2" y="28"/>
                  </a:lnTo>
                  <a:lnTo>
                    <a:pt x="2" y="31"/>
                  </a:lnTo>
                  <a:lnTo>
                    <a:pt x="5" y="35"/>
                  </a:lnTo>
                  <a:lnTo>
                    <a:pt x="8" y="40"/>
                  </a:lnTo>
                  <a:lnTo>
                    <a:pt x="10" y="43"/>
                  </a:lnTo>
                  <a:lnTo>
                    <a:pt x="15" y="45"/>
                  </a:lnTo>
                  <a:lnTo>
                    <a:pt x="19" y="48"/>
                  </a:lnTo>
                  <a:lnTo>
                    <a:pt x="24" y="51"/>
                  </a:lnTo>
                  <a:lnTo>
                    <a:pt x="26" y="53"/>
                  </a:lnTo>
                  <a:lnTo>
                    <a:pt x="26" y="53"/>
                  </a:lnTo>
                  <a:lnTo>
                    <a:pt x="25" y="56"/>
                  </a:lnTo>
                  <a:lnTo>
                    <a:pt x="22" y="56"/>
                  </a:lnTo>
                  <a:lnTo>
                    <a:pt x="21" y="57"/>
                  </a:lnTo>
                  <a:lnTo>
                    <a:pt x="18" y="59"/>
                  </a:lnTo>
                  <a:lnTo>
                    <a:pt x="18" y="59"/>
                  </a:lnTo>
                  <a:lnTo>
                    <a:pt x="19" y="63"/>
                  </a:lnTo>
                  <a:lnTo>
                    <a:pt x="21" y="64"/>
                  </a:lnTo>
                  <a:lnTo>
                    <a:pt x="22" y="67"/>
                  </a:lnTo>
                  <a:lnTo>
                    <a:pt x="24" y="70"/>
                  </a:lnTo>
                  <a:lnTo>
                    <a:pt x="25" y="72"/>
                  </a:lnTo>
                  <a:lnTo>
                    <a:pt x="26" y="75"/>
                  </a:lnTo>
                  <a:lnTo>
                    <a:pt x="28" y="77"/>
                  </a:lnTo>
                  <a:lnTo>
                    <a:pt x="29" y="82"/>
                  </a:lnTo>
                  <a:lnTo>
                    <a:pt x="29" y="82"/>
                  </a:lnTo>
                  <a:lnTo>
                    <a:pt x="32" y="77"/>
                  </a:lnTo>
                  <a:lnTo>
                    <a:pt x="37" y="75"/>
                  </a:lnTo>
                  <a:lnTo>
                    <a:pt x="41" y="72"/>
                  </a:lnTo>
                  <a:lnTo>
                    <a:pt x="45" y="70"/>
                  </a:lnTo>
                  <a:lnTo>
                    <a:pt x="51" y="67"/>
                  </a:lnTo>
                  <a:lnTo>
                    <a:pt x="56" y="64"/>
                  </a:lnTo>
                  <a:lnTo>
                    <a:pt x="60" y="61"/>
                  </a:lnTo>
                  <a:lnTo>
                    <a:pt x="64" y="57"/>
                  </a:lnTo>
                  <a:lnTo>
                    <a:pt x="64" y="57"/>
                  </a:lnTo>
                  <a:lnTo>
                    <a:pt x="63" y="57"/>
                  </a:lnTo>
                  <a:lnTo>
                    <a:pt x="61" y="54"/>
                  </a:lnTo>
                  <a:lnTo>
                    <a:pt x="60" y="53"/>
                  </a:lnTo>
                  <a:lnTo>
                    <a:pt x="58" y="50"/>
                  </a:lnTo>
                  <a:lnTo>
                    <a:pt x="57" y="48"/>
                  </a:lnTo>
                  <a:lnTo>
                    <a:pt x="56" y="45"/>
                  </a:lnTo>
                  <a:lnTo>
                    <a:pt x="56" y="43"/>
                  </a:lnTo>
                  <a:lnTo>
                    <a:pt x="56" y="41"/>
                  </a:lnTo>
                  <a:lnTo>
                    <a:pt x="56" y="41"/>
                  </a:lnTo>
                  <a:lnTo>
                    <a:pt x="57" y="40"/>
                  </a:lnTo>
                  <a:lnTo>
                    <a:pt x="60" y="40"/>
                  </a:lnTo>
                  <a:lnTo>
                    <a:pt x="63" y="38"/>
                  </a:lnTo>
                  <a:lnTo>
                    <a:pt x="64" y="38"/>
                  </a:lnTo>
                  <a:lnTo>
                    <a:pt x="64" y="38"/>
                  </a:lnTo>
                  <a:lnTo>
                    <a:pt x="60" y="32"/>
                  </a:lnTo>
                  <a:lnTo>
                    <a:pt x="57" y="27"/>
                  </a:lnTo>
                  <a:lnTo>
                    <a:pt x="53" y="22"/>
                  </a:lnTo>
                  <a:lnTo>
                    <a:pt x="50" y="18"/>
                  </a:lnTo>
                  <a:lnTo>
                    <a:pt x="45" y="15"/>
                  </a:lnTo>
                  <a:lnTo>
                    <a:pt x="40" y="12"/>
                  </a:lnTo>
                  <a:lnTo>
                    <a:pt x="34" y="11"/>
                  </a:lnTo>
                  <a:lnTo>
                    <a:pt x="28" y="11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3552840" y="1219320"/>
              <a:ext cx="117360" cy="48960"/>
            </a:xfrm>
            <a:custGeom>
              <a:avLst/>
              <a:gdLst/>
              <a:ahLst/>
              <a:rect l="l" t="t" r="r" b="b"/>
              <a:pathLst>
                <a:path w="74" h="31">
                  <a:moveTo>
                    <a:pt x="0" y="23"/>
                  </a:moveTo>
                  <a:lnTo>
                    <a:pt x="3" y="23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1" y="23"/>
                  </a:lnTo>
                  <a:lnTo>
                    <a:pt x="13" y="23"/>
                  </a:lnTo>
                  <a:lnTo>
                    <a:pt x="16" y="23"/>
                  </a:lnTo>
                  <a:lnTo>
                    <a:pt x="19" y="23"/>
                  </a:lnTo>
                  <a:lnTo>
                    <a:pt x="20" y="23"/>
                  </a:lnTo>
                  <a:lnTo>
                    <a:pt x="23" y="25"/>
                  </a:lnTo>
                  <a:lnTo>
                    <a:pt x="25" y="25"/>
                  </a:lnTo>
                  <a:lnTo>
                    <a:pt x="26" y="26"/>
                  </a:lnTo>
                  <a:lnTo>
                    <a:pt x="27" y="26"/>
                  </a:lnTo>
                  <a:lnTo>
                    <a:pt x="27" y="28"/>
                  </a:lnTo>
                  <a:lnTo>
                    <a:pt x="29" y="29"/>
                  </a:lnTo>
                  <a:lnTo>
                    <a:pt x="30" y="29"/>
                  </a:lnTo>
                  <a:lnTo>
                    <a:pt x="33" y="31"/>
                  </a:lnTo>
                  <a:lnTo>
                    <a:pt x="38" y="31"/>
                  </a:lnTo>
                  <a:lnTo>
                    <a:pt x="42" y="31"/>
                  </a:lnTo>
                  <a:lnTo>
                    <a:pt x="45" y="31"/>
                  </a:lnTo>
                  <a:lnTo>
                    <a:pt x="48" y="31"/>
                  </a:lnTo>
                  <a:lnTo>
                    <a:pt x="49" y="31"/>
                  </a:lnTo>
                  <a:lnTo>
                    <a:pt x="52" y="31"/>
                  </a:lnTo>
                  <a:lnTo>
                    <a:pt x="55" y="31"/>
                  </a:lnTo>
                  <a:lnTo>
                    <a:pt x="58" y="31"/>
                  </a:lnTo>
                  <a:lnTo>
                    <a:pt x="59" y="31"/>
                  </a:lnTo>
                  <a:lnTo>
                    <a:pt x="62" y="29"/>
                  </a:lnTo>
                  <a:lnTo>
                    <a:pt x="65" y="29"/>
                  </a:lnTo>
                  <a:lnTo>
                    <a:pt x="67" y="28"/>
                  </a:lnTo>
                  <a:lnTo>
                    <a:pt x="70" y="26"/>
                  </a:lnTo>
                  <a:lnTo>
                    <a:pt x="71" y="25"/>
                  </a:lnTo>
                  <a:lnTo>
                    <a:pt x="73" y="22"/>
                  </a:lnTo>
                  <a:lnTo>
                    <a:pt x="74" y="17"/>
                  </a:lnTo>
                  <a:lnTo>
                    <a:pt x="71" y="7"/>
                  </a:lnTo>
                  <a:lnTo>
                    <a:pt x="67" y="3"/>
                  </a:lnTo>
                  <a:lnTo>
                    <a:pt x="61" y="0"/>
                  </a:lnTo>
                  <a:lnTo>
                    <a:pt x="54" y="0"/>
                  </a:lnTo>
                  <a:lnTo>
                    <a:pt x="46" y="2"/>
                  </a:lnTo>
                  <a:lnTo>
                    <a:pt x="39" y="4"/>
                  </a:lnTo>
                  <a:lnTo>
                    <a:pt x="33" y="7"/>
                  </a:lnTo>
                  <a:lnTo>
                    <a:pt x="29" y="9"/>
                  </a:lnTo>
                  <a:lnTo>
                    <a:pt x="23" y="10"/>
                  </a:lnTo>
                  <a:lnTo>
                    <a:pt x="19" y="12"/>
                  </a:lnTo>
                  <a:lnTo>
                    <a:pt x="14" y="12"/>
                  </a:lnTo>
                  <a:lnTo>
                    <a:pt x="9" y="13"/>
                  </a:lnTo>
                  <a:lnTo>
                    <a:pt x="6" y="15"/>
                  </a:lnTo>
                  <a:lnTo>
                    <a:pt x="3" y="16"/>
                  </a:lnTo>
                  <a:lnTo>
                    <a:pt x="0" y="19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552840" y="1219320"/>
              <a:ext cx="117360" cy="48960"/>
            </a:xfrm>
            <a:custGeom>
              <a:avLst/>
              <a:gdLst/>
              <a:ahLst/>
              <a:rect l="l" t="t" r="r" b="b"/>
              <a:pathLst>
                <a:path w="74" h="31">
                  <a:moveTo>
                    <a:pt x="0" y="23"/>
                  </a:moveTo>
                  <a:lnTo>
                    <a:pt x="0" y="23"/>
                  </a:lnTo>
                  <a:lnTo>
                    <a:pt x="3" y="23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1" y="23"/>
                  </a:lnTo>
                  <a:lnTo>
                    <a:pt x="13" y="23"/>
                  </a:lnTo>
                  <a:lnTo>
                    <a:pt x="16" y="23"/>
                  </a:lnTo>
                  <a:lnTo>
                    <a:pt x="19" y="23"/>
                  </a:lnTo>
                  <a:lnTo>
                    <a:pt x="20" y="23"/>
                  </a:lnTo>
                  <a:lnTo>
                    <a:pt x="20" y="23"/>
                  </a:lnTo>
                  <a:lnTo>
                    <a:pt x="23" y="25"/>
                  </a:lnTo>
                  <a:lnTo>
                    <a:pt x="25" y="25"/>
                  </a:lnTo>
                  <a:lnTo>
                    <a:pt x="26" y="26"/>
                  </a:lnTo>
                  <a:lnTo>
                    <a:pt x="27" y="26"/>
                  </a:lnTo>
                  <a:lnTo>
                    <a:pt x="27" y="28"/>
                  </a:lnTo>
                  <a:lnTo>
                    <a:pt x="29" y="29"/>
                  </a:lnTo>
                  <a:lnTo>
                    <a:pt x="30" y="29"/>
                  </a:lnTo>
                  <a:lnTo>
                    <a:pt x="33" y="31"/>
                  </a:lnTo>
                  <a:lnTo>
                    <a:pt x="33" y="31"/>
                  </a:lnTo>
                  <a:lnTo>
                    <a:pt x="38" y="31"/>
                  </a:lnTo>
                  <a:lnTo>
                    <a:pt x="42" y="31"/>
                  </a:lnTo>
                  <a:lnTo>
                    <a:pt x="45" y="31"/>
                  </a:lnTo>
                  <a:lnTo>
                    <a:pt x="48" y="31"/>
                  </a:lnTo>
                  <a:lnTo>
                    <a:pt x="49" y="31"/>
                  </a:lnTo>
                  <a:lnTo>
                    <a:pt x="52" y="31"/>
                  </a:lnTo>
                  <a:lnTo>
                    <a:pt x="55" y="31"/>
                  </a:lnTo>
                  <a:lnTo>
                    <a:pt x="58" y="31"/>
                  </a:lnTo>
                  <a:lnTo>
                    <a:pt x="58" y="31"/>
                  </a:lnTo>
                  <a:lnTo>
                    <a:pt x="59" y="31"/>
                  </a:lnTo>
                  <a:lnTo>
                    <a:pt x="62" y="29"/>
                  </a:lnTo>
                  <a:lnTo>
                    <a:pt x="65" y="29"/>
                  </a:lnTo>
                  <a:lnTo>
                    <a:pt x="67" y="28"/>
                  </a:lnTo>
                  <a:lnTo>
                    <a:pt x="70" y="26"/>
                  </a:lnTo>
                  <a:lnTo>
                    <a:pt x="71" y="25"/>
                  </a:lnTo>
                  <a:lnTo>
                    <a:pt x="73" y="22"/>
                  </a:lnTo>
                  <a:lnTo>
                    <a:pt x="74" y="17"/>
                  </a:lnTo>
                  <a:lnTo>
                    <a:pt x="74" y="17"/>
                  </a:lnTo>
                  <a:lnTo>
                    <a:pt x="71" y="7"/>
                  </a:lnTo>
                  <a:lnTo>
                    <a:pt x="67" y="3"/>
                  </a:lnTo>
                  <a:lnTo>
                    <a:pt x="61" y="0"/>
                  </a:lnTo>
                  <a:lnTo>
                    <a:pt x="54" y="0"/>
                  </a:lnTo>
                  <a:lnTo>
                    <a:pt x="46" y="2"/>
                  </a:lnTo>
                  <a:lnTo>
                    <a:pt x="39" y="4"/>
                  </a:lnTo>
                  <a:lnTo>
                    <a:pt x="33" y="7"/>
                  </a:lnTo>
                  <a:lnTo>
                    <a:pt x="29" y="9"/>
                  </a:lnTo>
                  <a:lnTo>
                    <a:pt x="29" y="9"/>
                  </a:lnTo>
                  <a:lnTo>
                    <a:pt x="23" y="10"/>
                  </a:lnTo>
                  <a:lnTo>
                    <a:pt x="19" y="12"/>
                  </a:lnTo>
                  <a:lnTo>
                    <a:pt x="14" y="12"/>
                  </a:lnTo>
                  <a:lnTo>
                    <a:pt x="9" y="13"/>
                  </a:lnTo>
                  <a:lnTo>
                    <a:pt x="6" y="15"/>
                  </a:lnTo>
                  <a:lnTo>
                    <a:pt x="3" y="16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986280" y="1352520"/>
              <a:ext cx="92160" cy="46080"/>
            </a:xfrm>
            <a:custGeom>
              <a:avLst/>
              <a:gdLst/>
              <a:ahLst/>
              <a:rect l="l" t="t" r="r" b="b"/>
              <a:pathLst>
                <a:path w="58" h="29">
                  <a:moveTo>
                    <a:pt x="18" y="2"/>
                  </a:moveTo>
                  <a:lnTo>
                    <a:pt x="13" y="2"/>
                  </a:lnTo>
                  <a:lnTo>
                    <a:pt x="10" y="3"/>
                  </a:lnTo>
                  <a:lnTo>
                    <a:pt x="7" y="5"/>
                  </a:lnTo>
                  <a:lnTo>
                    <a:pt x="6" y="8"/>
                  </a:lnTo>
                  <a:lnTo>
                    <a:pt x="3" y="11"/>
                  </a:lnTo>
                  <a:lnTo>
                    <a:pt x="2" y="13"/>
                  </a:lnTo>
                  <a:lnTo>
                    <a:pt x="0" y="16"/>
                  </a:lnTo>
                  <a:lnTo>
                    <a:pt x="0" y="19"/>
                  </a:lnTo>
                  <a:lnTo>
                    <a:pt x="0" y="21"/>
                  </a:lnTo>
                  <a:lnTo>
                    <a:pt x="2" y="22"/>
                  </a:lnTo>
                  <a:lnTo>
                    <a:pt x="3" y="25"/>
                  </a:lnTo>
                  <a:lnTo>
                    <a:pt x="3" y="25"/>
                  </a:lnTo>
                  <a:lnTo>
                    <a:pt x="6" y="26"/>
                  </a:lnTo>
                  <a:lnTo>
                    <a:pt x="7" y="28"/>
                  </a:lnTo>
                  <a:lnTo>
                    <a:pt x="9" y="28"/>
                  </a:lnTo>
                  <a:lnTo>
                    <a:pt x="10" y="29"/>
                  </a:lnTo>
                  <a:lnTo>
                    <a:pt x="20" y="28"/>
                  </a:lnTo>
                  <a:lnTo>
                    <a:pt x="29" y="28"/>
                  </a:lnTo>
                  <a:lnTo>
                    <a:pt x="36" y="25"/>
                  </a:lnTo>
                  <a:lnTo>
                    <a:pt x="42" y="24"/>
                  </a:lnTo>
                  <a:lnTo>
                    <a:pt x="48" y="19"/>
                  </a:lnTo>
                  <a:lnTo>
                    <a:pt x="52" y="15"/>
                  </a:lnTo>
                  <a:lnTo>
                    <a:pt x="57" y="9"/>
                  </a:lnTo>
                  <a:lnTo>
                    <a:pt x="58" y="2"/>
                  </a:lnTo>
                  <a:lnTo>
                    <a:pt x="54" y="0"/>
                  </a:lnTo>
                  <a:lnTo>
                    <a:pt x="49" y="0"/>
                  </a:lnTo>
                  <a:lnTo>
                    <a:pt x="44" y="0"/>
                  </a:lnTo>
                  <a:lnTo>
                    <a:pt x="38" y="0"/>
                  </a:lnTo>
                  <a:lnTo>
                    <a:pt x="32" y="0"/>
                  </a:lnTo>
                  <a:lnTo>
                    <a:pt x="26" y="0"/>
                  </a:lnTo>
                  <a:lnTo>
                    <a:pt x="22" y="2"/>
                  </a:lnTo>
                  <a:lnTo>
                    <a:pt x="18" y="2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3986280" y="1352520"/>
              <a:ext cx="92160" cy="46080"/>
            </a:xfrm>
            <a:custGeom>
              <a:avLst/>
              <a:gdLst/>
              <a:ahLst/>
              <a:rect l="l" t="t" r="r" b="b"/>
              <a:pathLst>
                <a:path w="58" h="29">
                  <a:moveTo>
                    <a:pt x="18" y="2"/>
                  </a:moveTo>
                  <a:lnTo>
                    <a:pt x="18" y="2"/>
                  </a:lnTo>
                  <a:lnTo>
                    <a:pt x="13" y="2"/>
                  </a:lnTo>
                  <a:lnTo>
                    <a:pt x="10" y="3"/>
                  </a:lnTo>
                  <a:lnTo>
                    <a:pt x="7" y="5"/>
                  </a:lnTo>
                  <a:lnTo>
                    <a:pt x="6" y="8"/>
                  </a:lnTo>
                  <a:lnTo>
                    <a:pt x="3" y="11"/>
                  </a:lnTo>
                  <a:lnTo>
                    <a:pt x="2" y="13"/>
                  </a:lnTo>
                  <a:lnTo>
                    <a:pt x="0" y="16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21"/>
                  </a:lnTo>
                  <a:lnTo>
                    <a:pt x="2" y="22"/>
                  </a:lnTo>
                  <a:lnTo>
                    <a:pt x="3" y="25"/>
                  </a:lnTo>
                  <a:lnTo>
                    <a:pt x="3" y="25"/>
                  </a:lnTo>
                  <a:lnTo>
                    <a:pt x="6" y="26"/>
                  </a:lnTo>
                  <a:lnTo>
                    <a:pt x="7" y="28"/>
                  </a:lnTo>
                  <a:lnTo>
                    <a:pt x="9" y="28"/>
                  </a:lnTo>
                  <a:lnTo>
                    <a:pt x="10" y="29"/>
                  </a:lnTo>
                  <a:lnTo>
                    <a:pt x="10" y="29"/>
                  </a:lnTo>
                  <a:lnTo>
                    <a:pt x="20" y="28"/>
                  </a:lnTo>
                  <a:lnTo>
                    <a:pt x="29" y="28"/>
                  </a:lnTo>
                  <a:lnTo>
                    <a:pt x="36" y="25"/>
                  </a:lnTo>
                  <a:lnTo>
                    <a:pt x="42" y="24"/>
                  </a:lnTo>
                  <a:lnTo>
                    <a:pt x="48" y="19"/>
                  </a:lnTo>
                  <a:lnTo>
                    <a:pt x="52" y="15"/>
                  </a:lnTo>
                  <a:lnTo>
                    <a:pt x="57" y="9"/>
                  </a:lnTo>
                  <a:lnTo>
                    <a:pt x="58" y="2"/>
                  </a:lnTo>
                  <a:lnTo>
                    <a:pt x="58" y="2"/>
                  </a:lnTo>
                  <a:lnTo>
                    <a:pt x="54" y="0"/>
                  </a:lnTo>
                  <a:lnTo>
                    <a:pt x="49" y="0"/>
                  </a:lnTo>
                  <a:lnTo>
                    <a:pt x="44" y="0"/>
                  </a:lnTo>
                  <a:lnTo>
                    <a:pt x="38" y="0"/>
                  </a:lnTo>
                  <a:lnTo>
                    <a:pt x="32" y="0"/>
                  </a:lnTo>
                  <a:lnTo>
                    <a:pt x="26" y="0"/>
                  </a:lnTo>
                  <a:lnTo>
                    <a:pt x="22" y="2"/>
                  </a:lnTo>
                  <a:lnTo>
                    <a:pt x="18" y="2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3727440" y="1357200"/>
              <a:ext cx="50760" cy="87480"/>
            </a:xfrm>
            <a:custGeom>
              <a:avLst/>
              <a:gdLst/>
              <a:ahLst/>
              <a:rect l="l" t="t" r="r" b="b"/>
              <a:pathLst>
                <a:path w="32" h="55">
                  <a:moveTo>
                    <a:pt x="32" y="50"/>
                  </a:moveTo>
                  <a:lnTo>
                    <a:pt x="31" y="53"/>
                  </a:lnTo>
                  <a:lnTo>
                    <a:pt x="28" y="54"/>
                  </a:lnTo>
                  <a:lnTo>
                    <a:pt x="25" y="55"/>
                  </a:lnTo>
                  <a:lnTo>
                    <a:pt x="22" y="55"/>
                  </a:lnTo>
                  <a:lnTo>
                    <a:pt x="18" y="54"/>
                  </a:lnTo>
                  <a:lnTo>
                    <a:pt x="13" y="50"/>
                  </a:lnTo>
                  <a:lnTo>
                    <a:pt x="9" y="44"/>
                  </a:lnTo>
                  <a:lnTo>
                    <a:pt x="8" y="37"/>
                  </a:lnTo>
                  <a:lnTo>
                    <a:pt x="5" y="28"/>
                  </a:lnTo>
                  <a:lnTo>
                    <a:pt x="3" y="21"/>
                  </a:lnTo>
                  <a:lnTo>
                    <a:pt x="2" y="13"/>
                  </a:lnTo>
                  <a:lnTo>
                    <a:pt x="0" y="8"/>
                  </a:lnTo>
                  <a:lnTo>
                    <a:pt x="0" y="0"/>
                  </a:lnTo>
                  <a:lnTo>
                    <a:pt x="5" y="3"/>
                  </a:lnTo>
                  <a:lnTo>
                    <a:pt x="9" y="8"/>
                  </a:lnTo>
                  <a:lnTo>
                    <a:pt x="15" y="15"/>
                  </a:lnTo>
                  <a:lnTo>
                    <a:pt x="21" y="22"/>
                  </a:lnTo>
                  <a:lnTo>
                    <a:pt x="25" y="29"/>
                  </a:lnTo>
                  <a:lnTo>
                    <a:pt x="28" y="38"/>
                  </a:lnTo>
                  <a:lnTo>
                    <a:pt x="31" y="44"/>
                  </a:lnTo>
                  <a:lnTo>
                    <a:pt x="32" y="50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3727440" y="1357200"/>
              <a:ext cx="50760" cy="87480"/>
            </a:xfrm>
            <a:custGeom>
              <a:avLst/>
              <a:gdLst/>
              <a:ahLst/>
              <a:rect l="l" t="t" r="r" b="b"/>
              <a:pathLst>
                <a:path w="32" h="55">
                  <a:moveTo>
                    <a:pt x="32" y="50"/>
                  </a:moveTo>
                  <a:lnTo>
                    <a:pt x="32" y="50"/>
                  </a:lnTo>
                  <a:lnTo>
                    <a:pt x="31" y="53"/>
                  </a:lnTo>
                  <a:lnTo>
                    <a:pt x="28" y="54"/>
                  </a:lnTo>
                  <a:lnTo>
                    <a:pt x="25" y="55"/>
                  </a:lnTo>
                  <a:lnTo>
                    <a:pt x="22" y="55"/>
                  </a:lnTo>
                  <a:lnTo>
                    <a:pt x="22" y="55"/>
                  </a:lnTo>
                  <a:lnTo>
                    <a:pt x="18" y="54"/>
                  </a:lnTo>
                  <a:lnTo>
                    <a:pt x="13" y="50"/>
                  </a:lnTo>
                  <a:lnTo>
                    <a:pt x="9" y="44"/>
                  </a:lnTo>
                  <a:lnTo>
                    <a:pt x="8" y="37"/>
                  </a:lnTo>
                  <a:lnTo>
                    <a:pt x="5" y="28"/>
                  </a:lnTo>
                  <a:lnTo>
                    <a:pt x="3" y="21"/>
                  </a:lnTo>
                  <a:lnTo>
                    <a:pt x="2" y="13"/>
                  </a:lnTo>
                  <a:lnTo>
                    <a:pt x="0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5" y="3"/>
                  </a:lnTo>
                  <a:lnTo>
                    <a:pt x="9" y="8"/>
                  </a:lnTo>
                  <a:lnTo>
                    <a:pt x="15" y="15"/>
                  </a:lnTo>
                  <a:lnTo>
                    <a:pt x="21" y="22"/>
                  </a:lnTo>
                  <a:lnTo>
                    <a:pt x="25" y="29"/>
                  </a:lnTo>
                  <a:lnTo>
                    <a:pt x="28" y="38"/>
                  </a:lnTo>
                  <a:lnTo>
                    <a:pt x="31" y="44"/>
                  </a:lnTo>
                  <a:lnTo>
                    <a:pt x="32" y="50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3959280" y="893880"/>
              <a:ext cx="285840" cy="396720"/>
            </a:xfrm>
            <a:custGeom>
              <a:avLst/>
              <a:gdLst/>
              <a:ahLst/>
              <a:rect l="l" t="t" r="r" b="b"/>
              <a:pathLst>
                <a:path w="180" h="250">
                  <a:moveTo>
                    <a:pt x="35" y="19"/>
                  </a:moveTo>
                  <a:lnTo>
                    <a:pt x="33" y="18"/>
                  </a:lnTo>
                  <a:lnTo>
                    <a:pt x="30" y="18"/>
                  </a:lnTo>
                  <a:lnTo>
                    <a:pt x="29" y="18"/>
                  </a:lnTo>
                  <a:lnTo>
                    <a:pt x="26" y="16"/>
                  </a:lnTo>
                  <a:lnTo>
                    <a:pt x="24" y="15"/>
                  </a:lnTo>
                  <a:lnTo>
                    <a:pt x="23" y="12"/>
                  </a:lnTo>
                  <a:lnTo>
                    <a:pt x="23" y="10"/>
                  </a:lnTo>
                  <a:lnTo>
                    <a:pt x="23" y="9"/>
                  </a:lnTo>
                  <a:lnTo>
                    <a:pt x="23" y="5"/>
                  </a:lnTo>
                  <a:lnTo>
                    <a:pt x="26" y="3"/>
                  </a:lnTo>
                  <a:lnTo>
                    <a:pt x="29" y="2"/>
                  </a:lnTo>
                  <a:lnTo>
                    <a:pt x="32" y="0"/>
                  </a:lnTo>
                  <a:lnTo>
                    <a:pt x="36" y="2"/>
                  </a:lnTo>
                  <a:lnTo>
                    <a:pt x="42" y="3"/>
                  </a:lnTo>
                  <a:lnTo>
                    <a:pt x="45" y="6"/>
                  </a:lnTo>
                  <a:lnTo>
                    <a:pt x="49" y="9"/>
                  </a:lnTo>
                  <a:lnTo>
                    <a:pt x="50" y="13"/>
                  </a:lnTo>
                  <a:lnTo>
                    <a:pt x="53" y="19"/>
                  </a:lnTo>
                  <a:lnTo>
                    <a:pt x="56" y="23"/>
                  </a:lnTo>
                  <a:lnTo>
                    <a:pt x="58" y="29"/>
                  </a:lnTo>
                  <a:lnTo>
                    <a:pt x="61" y="34"/>
                  </a:lnTo>
                  <a:lnTo>
                    <a:pt x="62" y="39"/>
                  </a:lnTo>
                  <a:lnTo>
                    <a:pt x="65" y="44"/>
                  </a:lnTo>
                  <a:lnTo>
                    <a:pt x="68" y="48"/>
                  </a:lnTo>
                  <a:lnTo>
                    <a:pt x="71" y="51"/>
                  </a:lnTo>
                  <a:lnTo>
                    <a:pt x="74" y="54"/>
                  </a:lnTo>
                  <a:lnTo>
                    <a:pt x="78" y="57"/>
                  </a:lnTo>
                  <a:lnTo>
                    <a:pt x="82" y="57"/>
                  </a:lnTo>
                  <a:lnTo>
                    <a:pt x="87" y="57"/>
                  </a:lnTo>
                  <a:lnTo>
                    <a:pt x="90" y="58"/>
                  </a:lnTo>
                  <a:lnTo>
                    <a:pt x="91" y="60"/>
                  </a:lnTo>
                  <a:lnTo>
                    <a:pt x="93" y="63"/>
                  </a:lnTo>
                  <a:lnTo>
                    <a:pt x="94" y="66"/>
                  </a:lnTo>
                  <a:lnTo>
                    <a:pt x="96" y="68"/>
                  </a:lnTo>
                  <a:lnTo>
                    <a:pt x="97" y="71"/>
                  </a:lnTo>
                  <a:lnTo>
                    <a:pt x="97" y="74"/>
                  </a:lnTo>
                  <a:lnTo>
                    <a:pt x="101" y="79"/>
                  </a:lnTo>
                  <a:lnTo>
                    <a:pt x="109" y="83"/>
                  </a:lnTo>
                  <a:lnTo>
                    <a:pt x="114" y="86"/>
                  </a:lnTo>
                  <a:lnTo>
                    <a:pt x="122" y="89"/>
                  </a:lnTo>
                  <a:lnTo>
                    <a:pt x="128" y="92"/>
                  </a:lnTo>
                  <a:lnTo>
                    <a:pt x="133" y="96"/>
                  </a:lnTo>
                  <a:lnTo>
                    <a:pt x="136" y="102"/>
                  </a:lnTo>
                  <a:lnTo>
                    <a:pt x="138" y="111"/>
                  </a:lnTo>
                  <a:lnTo>
                    <a:pt x="138" y="114"/>
                  </a:lnTo>
                  <a:lnTo>
                    <a:pt x="138" y="116"/>
                  </a:lnTo>
                  <a:lnTo>
                    <a:pt x="136" y="118"/>
                  </a:lnTo>
                  <a:lnTo>
                    <a:pt x="136" y="119"/>
                  </a:lnTo>
                  <a:lnTo>
                    <a:pt x="136" y="121"/>
                  </a:lnTo>
                  <a:lnTo>
                    <a:pt x="136" y="122"/>
                  </a:lnTo>
                  <a:lnTo>
                    <a:pt x="136" y="124"/>
                  </a:lnTo>
                  <a:lnTo>
                    <a:pt x="138" y="127"/>
                  </a:lnTo>
                  <a:lnTo>
                    <a:pt x="139" y="127"/>
                  </a:lnTo>
                  <a:lnTo>
                    <a:pt x="141" y="125"/>
                  </a:lnTo>
                  <a:lnTo>
                    <a:pt x="142" y="124"/>
                  </a:lnTo>
                  <a:lnTo>
                    <a:pt x="144" y="124"/>
                  </a:lnTo>
                  <a:lnTo>
                    <a:pt x="144" y="122"/>
                  </a:lnTo>
                  <a:lnTo>
                    <a:pt x="145" y="122"/>
                  </a:lnTo>
                  <a:lnTo>
                    <a:pt x="146" y="121"/>
                  </a:lnTo>
                  <a:lnTo>
                    <a:pt x="148" y="121"/>
                  </a:lnTo>
                  <a:lnTo>
                    <a:pt x="151" y="122"/>
                  </a:lnTo>
                  <a:lnTo>
                    <a:pt x="157" y="125"/>
                  </a:lnTo>
                  <a:lnTo>
                    <a:pt x="161" y="130"/>
                  </a:lnTo>
                  <a:lnTo>
                    <a:pt x="167" y="135"/>
                  </a:lnTo>
                  <a:lnTo>
                    <a:pt x="173" y="143"/>
                  </a:lnTo>
                  <a:lnTo>
                    <a:pt x="177" y="148"/>
                  </a:lnTo>
                  <a:lnTo>
                    <a:pt x="180" y="153"/>
                  </a:lnTo>
                  <a:lnTo>
                    <a:pt x="180" y="157"/>
                  </a:lnTo>
                  <a:lnTo>
                    <a:pt x="180" y="160"/>
                  </a:lnTo>
                  <a:lnTo>
                    <a:pt x="178" y="161"/>
                  </a:lnTo>
                  <a:lnTo>
                    <a:pt x="175" y="163"/>
                  </a:lnTo>
                  <a:lnTo>
                    <a:pt x="173" y="164"/>
                  </a:lnTo>
                  <a:lnTo>
                    <a:pt x="168" y="164"/>
                  </a:lnTo>
                  <a:lnTo>
                    <a:pt x="165" y="164"/>
                  </a:lnTo>
                  <a:lnTo>
                    <a:pt x="162" y="166"/>
                  </a:lnTo>
                  <a:lnTo>
                    <a:pt x="159" y="166"/>
                  </a:lnTo>
                  <a:lnTo>
                    <a:pt x="159" y="169"/>
                  </a:lnTo>
                  <a:lnTo>
                    <a:pt x="158" y="175"/>
                  </a:lnTo>
                  <a:lnTo>
                    <a:pt x="155" y="180"/>
                  </a:lnTo>
                  <a:lnTo>
                    <a:pt x="154" y="188"/>
                  </a:lnTo>
                  <a:lnTo>
                    <a:pt x="149" y="195"/>
                  </a:lnTo>
                  <a:lnTo>
                    <a:pt x="146" y="201"/>
                  </a:lnTo>
                  <a:lnTo>
                    <a:pt x="144" y="204"/>
                  </a:lnTo>
                  <a:lnTo>
                    <a:pt x="141" y="205"/>
                  </a:lnTo>
                  <a:lnTo>
                    <a:pt x="138" y="205"/>
                  </a:lnTo>
                  <a:lnTo>
                    <a:pt x="136" y="202"/>
                  </a:lnTo>
                  <a:lnTo>
                    <a:pt x="136" y="199"/>
                  </a:lnTo>
                  <a:lnTo>
                    <a:pt x="136" y="196"/>
                  </a:lnTo>
                  <a:lnTo>
                    <a:pt x="135" y="199"/>
                  </a:lnTo>
                  <a:lnTo>
                    <a:pt x="135" y="202"/>
                  </a:lnTo>
                  <a:lnTo>
                    <a:pt x="133" y="205"/>
                  </a:lnTo>
                  <a:lnTo>
                    <a:pt x="133" y="208"/>
                  </a:lnTo>
                  <a:lnTo>
                    <a:pt x="132" y="211"/>
                  </a:lnTo>
                  <a:lnTo>
                    <a:pt x="132" y="214"/>
                  </a:lnTo>
                  <a:lnTo>
                    <a:pt x="130" y="215"/>
                  </a:lnTo>
                  <a:lnTo>
                    <a:pt x="130" y="217"/>
                  </a:lnTo>
                  <a:lnTo>
                    <a:pt x="132" y="218"/>
                  </a:lnTo>
                  <a:lnTo>
                    <a:pt x="132" y="220"/>
                  </a:lnTo>
                  <a:lnTo>
                    <a:pt x="133" y="221"/>
                  </a:lnTo>
                  <a:lnTo>
                    <a:pt x="135" y="224"/>
                  </a:lnTo>
                  <a:lnTo>
                    <a:pt x="135" y="225"/>
                  </a:lnTo>
                  <a:lnTo>
                    <a:pt x="136" y="228"/>
                  </a:lnTo>
                  <a:lnTo>
                    <a:pt x="136" y="230"/>
                  </a:lnTo>
                  <a:lnTo>
                    <a:pt x="136" y="231"/>
                  </a:lnTo>
                  <a:lnTo>
                    <a:pt x="136" y="234"/>
                  </a:lnTo>
                  <a:lnTo>
                    <a:pt x="136" y="236"/>
                  </a:lnTo>
                  <a:lnTo>
                    <a:pt x="136" y="237"/>
                  </a:lnTo>
                  <a:lnTo>
                    <a:pt x="136" y="238"/>
                  </a:lnTo>
                  <a:lnTo>
                    <a:pt x="136" y="240"/>
                  </a:lnTo>
                  <a:lnTo>
                    <a:pt x="136" y="241"/>
                  </a:lnTo>
                  <a:lnTo>
                    <a:pt x="136" y="243"/>
                  </a:lnTo>
                  <a:lnTo>
                    <a:pt x="136" y="244"/>
                  </a:lnTo>
                  <a:lnTo>
                    <a:pt x="128" y="244"/>
                  </a:lnTo>
                  <a:lnTo>
                    <a:pt x="125" y="243"/>
                  </a:lnTo>
                  <a:lnTo>
                    <a:pt x="123" y="240"/>
                  </a:lnTo>
                  <a:lnTo>
                    <a:pt x="122" y="240"/>
                  </a:lnTo>
                  <a:lnTo>
                    <a:pt x="119" y="240"/>
                  </a:lnTo>
                  <a:lnTo>
                    <a:pt x="114" y="240"/>
                  </a:lnTo>
                  <a:lnTo>
                    <a:pt x="113" y="240"/>
                  </a:lnTo>
                  <a:lnTo>
                    <a:pt x="112" y="240"/>
                  </a:lnTo>
                  <a:lnTo>
                    <a:pt x="109" y="240"/>
                  </a:lnTo>
                  <a:lnTo>
                    <a:pt x="109" y="241"/>
                  </a:lnTo>
                  <a:lnTo>
                    <a:pt x="110" y="243"/>
                  </a:lnTo>
                  <a:lnTo>
                    <a:pt x="110" y="244"/>
                  </a:lnTo>
                  <a:lnTo>
                    <a:pt x="110" y="246"/>
                  </a:lnTo>
                  <a:lnTo>
                    <a:pt x="110" y="247"/>
                  </a:lnTo>
                  <a:lnTo>
                    <a:pt x="110" y="247"/>
                  </a:lnTo>
                  <a:lnTo>
                    <a:pt x="110" y="249"/>
                  </a:lnTo>
                  <a:lnTo>
                    <a:pt x="112" y="250"/>
                  </a:lnTo>
                  <a:lnTo>
                    <a:pt x="94" y="250"/>
                  </a:lnTo>
                  <a:lnTo>
                    <a:pt x="90" y="250"/>
                  </a:lnTo>
                  <a:lnTo>
                    <a:pt x="85" y="249"/>
                  </a:lnTo>
                  <a:lnTo>
                    <a:pt x="81" y="247"/>
                  </a:lnTo>
                  <a:lnTo>
                    <a:pt x="77" y="244"/>
                  </a:lnTo>
                  <a:lnTo>
                    <a:pt x="72" y="241"/>
                  </a:lnTo>
                  <a:lnTo>
                    <a:pt x="69" y="238"/>
                  </a:lnTo>
                  <a:lnTo>
                    <a:pt x="68" y="236"/>
                  </a:lnTo>
                  <a:lnTo>
                    <a:pt x="66" y="231"/>
                  </a:lnTo>
                  <a:lnTo>
                    <a:pt x="68" y="228"/>
                  </a:lnTo>
                  <a:lnTo>
                    <a:pt x="69" y="227"/>
                  </a:lnTo>
                  <a:lnTo>
                    <a:pt x="71" y="225"/>
                  </a:lnTo>
                  <a:lnTo>
                    <a:pt x="74" y="224"/>
                  </a:lnTo>
                  <a:lnTo>
                    <a:pt x="68" y="221"/>
                  </a:lnTo>
                  <a:lnTo>
                    <a:pt x="64" y="218"/>
                  </a:lnTo>
                  <a:lnTo>
                    <a:pt x="59" y="215"/>
                  </a:lnTo>
                  <a:lnTo>
                    <a:pt x="55" y="211"/>
                  </a:lnTo>
                  <a:lnTo>
                    <a:pt x="50" y="207"/>
                  </a:lnTo>
                  <a:lnTo>
                    <a:pt x="49" y="202"/>
                  </a:lnTo>
                  <a:lnTo>
                    <a:pt x="46" y="196"/>
                  </a:lnTo>
                  <a:lnTo>
                    <a:pt x="46" y="191"/>
                  </a:lnTo>
                  <a:lnTo>
                    <a:pt x="48" y="186"/>
                  </a:lnTo>
                  <a:lnTo>
                    <a:pt x="50" y="183"/>
                  </a:lnTo>
                  <a:lnTo>
                    <a:pt x="55" y="180"/>
                  </a:lnTo>
                  <a:lnTo>
                    <a:pt x="61" y="179"/>
                  </a:lnTo>
                  <a:lnTo>
                    <a:pt x="66" y="176"/>
                  </a:lnTo>
                  <a:lnTo>
                    <a:pt x="71" y="175"/>
                  </a:lnTo>
                  <a:lnTo>
                    <a:pt x="77" y="173"/>
                  </a:lnTo>
                  <a:lnTo>
                    <a:pt x="80" y="170"/>
                  </a:lnTo>
                  <a:lnTo>
                    <a:pt x="78" y="170"/>
                  </a:lnTo>
                  <a:lnTo>
                    <a:pt x="75" y="170"/>
                  </a:lnTo>
                  <a:lnTo>
                    <a:pt x="74" y="170"/>
                  </a:lnTo>
                  <a:lnTo>
                    <a:pt x="72" y="170"/>
                  </a:lnTo>
                  <a:lnTo>
                    <a:pt x="71" y="170"/>
                  </a:lnTo>
                  <a:lnTo>
                    <a:pt x="69" y="170"/>
                  </a:lnTo>
                  <a:lnTo>
                    <a:pt x="68" y="170"/>
                  </a:lnTo>
                  <a:lnTo>
                    <a:pt x="66" y="170"/>
                  </a:lnTo>
                  <a:lnTo>
                    <a:pt x="66" y="167"/>
                  </a:lnTo>
                  <a:lnTo>
                    <a:pt x="66" y="164"/>
                  </a:lnTo>
                  <a:lnTo>
                    <a:pt x="66" y="163"/>
                  </a:lnTo>
                  <a:lnTo>
                    <a:pt x="66" y="160"/>
                  </a:lnTo>
                  <a:lnTo>
                    <a:pt x="64" y="160"/>
                  </a:lnTo>
                  <a:lnTo>
                    <a:pt x="62" y="157"/>
                  </a:lnTo>
                  <a:lnTo>
                    <a:pt x="61" y="156"/>
                  </a:lnTo>
                  <a:lnTo>
                    <a:pt x="59" y="156"/>
                  </a:lnTo>
                  <a:lnTo>
                    <a:pt x="56" y="157"/>
                  </a:lnTo>
                  <a:lnTo>
                    <a:pt x="53" y="161"/>
                  </a:lnTo>
                  <a:lnTo>
                    <a:pt x="50" y="164"/>
                  </a:lnTo>
                  <a:lnTo>
                    <a:pt x="49" y="167"/>
                  </a:lnTo>
                  <a:lnTo>
                    <a:pt x="46" y="172"/>
                  </a:lnTo>
                  <a:lnTo>
                    <a:pt x="42" y="173"/>
                  </a:lnTo>
                  <a:lnTo>
                    <a:pt x="39" y="175"/>
                  </a:lnTo>
                  <a:lnTo>
                    <a:pt x="35" y="176"/>
                  </a:lnTo>
                  <a:lnTo>
                    <a:pt x="33" y="175"/>
                  </a:lnTo>
                  <a:lnTo>
                    <a:pt x="30" y="173"/>
                  </a:lnTo>
                  <a:lnTo>
                    <a:pt x="27" y="170"/>
                  </a:lnTo>
                  <a:lnTo>
                    <a:pt x="24" y="167"/>
                  </a:lnTo>
                  <a:lnTo>
                    <a:pt x="21" y="163"/>
                  </a:lnTo>
                  <a:lnTo>
                    <a:pt x="20" y="160"/>
                  </a:lnTo>
                  <a:lnTo>
                    <a:pt x="19" y="157"/>
                  </a:lnTo>
                  <a:lnTo>
                    <a:pt x="17" y="156"/>
                  </a:lnTo>
                  <a:lnTo>
                    <a:pt x="17" y="153"/>
                  </a:lnTo>
                  <a:lnTo>
                    <a:pt x="19" y="150"/>
                  </a:lnTo>
                  <a:lnTo>
                    <a:pt x="21" y="148"/>
                  </a:lnTo>
                  <a:lnTo>
                    <a:pt x="23" y="147"/>
                  </a:lnTo>
                  <a:lnTo>
                    <a:pt x="26" y="145"/>
                  </a:lnTo>
                  <a:lnTo>
                    <a:pt x="27" y="144"/>
                  </a:lnTo>
                  <a:lnTo>
                    <a:pt x="30" y="143"/>
                  </a:lnTo>
                  <a:lnTo>
                    <a:pt x="32" y="141"/>
                  </a:lnTo>
                  <a:lnTo>
                    <a:pt x="27" y="141"/>
                  </a:lnTo>
                  <a:lnTo>
                    <a:pt x="26" y="140"/>
                  </a:lnTo>
                  <a:lnTo>
                    <a:pt x="23" y="140"/>
                  </a:lnTo>
                  <a:lnTo>
                    <a:pt x="21" y="140"/>
                  </a:lnTo>
                  <a:lnTo>
                    <a:pt x="20" y="140"/>
                  </a:lnTo>
                  <a:lnTo>
                    <a:pt x="19" y="140"/>
                  </a:lnTo>
                  <a:lnTo>
                    <a:pt x="16" y="140"/>
                  </a:lnTo>
                  <a:lnTo>
                    <a:pt x="13" y="140"/>
                  </a:lnTo>
                  <a:lnTo>
                    <a:pt x="11" y="140"/>
                  </a:lnTo>
                  <a:lnTo>
                    <a:pt x="10" y="138"/>
                  </a:lnTo>
                  <a:lnTo>
                    <a:pt x="8" y="135"/>
                  </a:lnTo>
                  <a:lnTo>
                    <a:pt x="8" y="132"/>
                  </a:lnTo>
                  <a:lnTo>
                    <a:pt x="7" y="130"/>
                  </a:lnTo>
                  <a:lnTo>
                    <a:pt x="5" y="127"/>
                  </a:lnTo>
                  <a:lnTo>
                    <a:pt x="5" y="124"/>
                  </a:lnTo>
                  <a:lnTo>
                    <a:pt x="5" y="121"/>
                  </a:lnTo>
                  <a:lnTo>
                    <a:pt x="5" y="119"/>
                  </a:lnTo>
                  <a:lnTo>
                    <a:pt x="5" y="118"/>
                  </a:lnTo>
                  <a:lnTo>
                    <a:pt x="4" y="116"/>
                  </a:lnTo>
                  <a:lnTo>
                    <a:pt x="4" y="115"/>
                  </a:lnTo>
                  <a:lnTo>
                    <a:pt x="3" y="114"/>
                  </a:lnTo>
                  <a:lnTo>
                    <a:pt x="1" y="114"/>
                  </a:lnTo>
                  <a:lnTo>
                    <a:pt x="1" y="112"/>
                  </a:lnTo>
                  <a:lnTo>
                    <a:pt x="0" y="111"/>
                  </a:lnTo>
                  <a:lnTo>
                    <a:pt x="0" y="103"/>
                  </a:lnTo>
                  <a:lnTo>
                    <a:pt x="7" y="103"/>
                  </a:lnTo>
                  <a:lnTo>
                    <a:pt x="10" y="106"/>
                  </a:lnTo>
                  <a:lnTo>
                    <a:pt x="11" y="108"/>
                  </a:lnTo>
                  <a:lnTo>
                    <a:pt x="14" y="108"/>
                  </a:lnTo>
                  <a:lnTo>
                    <a:pt x="16" y="109"/>
                  </a:lnTo>
                  <a:lnTo>
                    <a:pt x="16" y="99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8" y="96"/>
                  </a:lnTo>
                  <a:lnTo>
                    <a:pt x="5" y="96"/>
                  </a:lnTo>
                  <a:lnTo>
                    <a:pt x="4" y="95"/>
                  </a:lnTo>
                  <a:lnTo>
                    <a:pt x="3" y="92"/>
                  </a:lnTo>
                  <a:lnTo>
                    <a:pt x="1" y="90"/>
                  </a:lnTo>
                  <a:lnTo>
                    <a:pt x="0" y="89"/>
                  </a:lnTo>
                  <a:lnTo>
                    <a:pt x="1" y="87"/>
                  </a:lnTo>
                  <a:lnTo>
                    <a:pt x="3" y="86"/>
                  </a:lnTo>
                  <a:lnTo>
                    <a:pt x="4" y="86"/>
                  </a:lnTo>
                  <a:lnTo>
                    <a:pt x="5" y="84"/>
                  </a:lnTo>
                  <a:lnTo>
                    <a:pt x="7" y="84"/>
                  </a:lnTo>
                  <a:lnTo>
                    <a:pt x="8" y="83"/>
                  </a:lnTo>
                  <a:lnTo>
                    <a:pt x="10" y="83"/>
                  </a:lnTo>
                  <a:lnTo>
                    <a:pt x="11" y="83"/>
                  </a:lnTo>
                  <a:lnTo>
                    <a:pt x="11" y="80"/>
                  </a:lnTo>
                  <a:lnTo>
                    <a:pt x="10" y="77"/>
                  </a:lnTo>
                  <a:lnTo>
                    <a:pt x="10" y="76"/>
                  </a:lnTo>
                  <a:lnTo>
                    <a:pt x="8" y="73"/>
                  </a:lnTo>
                  <a:lnTo>
                    <a:pt x="7" y="71"/>
                  </a:lnTo>
                  <a:lnTo>
                    <a:pt x="7" y="70"/>
                  </a:lnTo>
                  <a:lnTo>
                    <a:pt x="5" y="70"/>
                  </a:lnTo>
                  <a:lnTo>
                    <a:pt x="5" y="68"/>
                  </a:lnTo>
                  <a:lnTo>
                    <a:pt x="5" y="67"/>
                  </a:lnTo>
                  <a:lnTo>
                    <a:pt x="8" y="66"/>
                  </a:lnTo>
                  <a:lnTo>
                    <a:pt x="10" y="66"/>
                  </a:lnTo>
                  <a:lnTo>
                    <a:pt x="11" y="64"/>
                  </a:lnTo>
                  <a:lnTo>
                    <a:pt x="11" y="61"/>
                  </a:lnTo>
                  <a:lnTo>
                    <a:pt x="11" y="61"/>
                  </a:lnTo>
                  <a:lnTo>
                    <a:pt x="11" y="60"/>
                  </a:lnTo>
                  <a:lnTo>
                    <a:pt x="11" y="57"/>
                  </a:lnTo>
                  <a:lnTo>
                    <a:pt x="14" y="55"/>
                  </a:lnTo>
                  <a:lnTo>
                    <a:pt x="16" y="54"/>
                  </a:lnTo>
                  <a:lnTo>
                    <a:pt x="17" y="51"/>
                  </a:lnTo>
                  <a:lnTo>
                    <a:pt x="19" y="48"/>
                  </a:lnTo>
                  <a:lnTo>
                    <a:pt x="16" y="47"/>
                  </a:lnTo>
                  <a:lnTo>
                    <a:pt x="14" y="45"/>
                  </a:lnTo>
                  <a:lnTo>
                    <a:pt x="13" y="42"/>
                  </a:lnTo>
                  <a:lnTo>
                    <a:pt x="11" y="39"/>
                  </a:lnTo>
                  <a:lnTo>
                    <a:pt x="11" y="38"/>
                  </a:lnTo>
                  <a:lnTo>
                    <a:pt x="11" y="37"/>
                  </a:lnTo>
                  <a:lnTo>
                    <a:pt x="13" y="35"/>
                  </a:lnTo>
                  <a:lnTo>
                    <a:pt x="13" y="34"/>
                  </a:lnTo>
                  <a:lnTo>
                    <a:pt x="13" y="31"/>
                  </a:lnTo>
                  <a:lnTo>
                    <a:pt x="14" y="31"/>
                  </a:lnTo>
                  <a:lnTo>
                    <a:pt x="14" y="29"/>
                  </a:lnTo>
                  <a:lnTo>
                    <a:pt x="14" y="29"/>
                  </a:lnTo>
                  <a:lnTo>
                    <a:pt x="16" y="26"/>
                  </a:lnTo>
                  <a:lnTo>
                    <a:pt x="19" y="25"/>
                  </a:lnTo>
                  <a:lnTo>
                    <a:pt x="23" y="23"/>
                  </a:lnTo>
                  <a:lnTo>
                    <a:pt x="26" y="22"/>
                  </a:lnTo>
                  <a:lnTo>
                    <a:pt x="30" y="21"/>
                  </a:lnTo>
                  <a:lnTo>
                    <a:pt x="32" y="19"/>
                  </a:lnTo>
                  <a:lnTo>
                    <a:pt x="35" y="19"/>
                  </a:lnTo>
                  <a:lnTo>
                    <a:pt x="35" y="19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3959280" y="893880"/>
              <a:ext cx="285840" cy="396720"/>
            </a:xfrm>
            <a:custGeom>
              <a:avLst/>
              <a:gdLst/>
              <a:ahLst/>
              <a:rect l="l" t="t" r="r" b="b"/>
              <a:pathLst>
                <a:path w="180" h="250">
                  <a:moveTo>
                    <a:pt x="35" y="19"/>
                  </a:moveTo>
                  <a:lnTo>
                    <a:pt x="35" y="19"/>
                  </a:lnTo>
                  <a:lnTo>
                    <a:pt x="33" y="18"/>
                  </a:lnTo>
                  <a:lnTo>
                    <a:pt x="30" y="18"/>
                  </a:lnTo>
                  <a:lnTo>
                    <a:pt x="29" y="18"/>
                  </a:lnTo>
                  <a:lnTo>
                    <a:pt x="26" y="16"/>
                  </a:lnTo>
                  <a:lnTo>
                    <a:pt x="24" y="15"/>
                  </a:lnTo>
                  <a:lnTo>
                    <a:pt x="23" y="12"/>
                  </a:lnTo>
                  <a:lnTo>
                    <a:pt x="23" y="10"/>
                  </a:lnTo>
                  <a:lnTo>
                    <a:pt x="23" y="9"/>
                  </a:lnTo>
                  <a:lnTo>
                    <a:pt x="23" y="9"/>
                  </a:lnTo>
                  <a:lnTo>
                    <a:pt x="23" y="5"/>
                  </a:lnTo>
                  <a:lnTo>
                    <a:pt x="26" y="3"/>
                  </a:lnTo>
                  <a:lnTo>
                    <a:pt x="29" y="2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6" y="2"/>
                  </a:lnTo>
                  <a:lnTo>
                    <a:pt x="42" y="3"/>
                  </a:lnTo>
                  <a:lnTo>
                    <a:pt x="45" y="6"/>
                  </a:lnTo>
                  <a:lnTo>
                    <a:pt x="49" y="9"/>
                  </a:lnTo>
                  <a:lnTo>
                    <a:pt x="50" y="13"/>
                  </a:lnTo>
                  <a:lnTo>
                    <a:pt x="53" y="19"/>
                  </a:lnTo>
                  <a:lnTo>
                    <a:pt x="56" y="23"/>
                  </a:lnTo>
                  <a:lnTo>
                    <a:pt x="58" y="29"/>
                  </a:lnTo>
                  <a:lnTo>
                    <a:pt x="61" y="34"/>
                  </a:lnTo>
                  <a:lnTo>
                    <a:pt x="62" y="39"/>
                  </a:lnTo>
                  <a:lnTo>
                    <a:pt x="65" y="44"/>
                  </a:lnTo>
                  <a:lnTo>
                    <a:pt x="68" y="48"/>
                  </a:lnTo>
                  <a:lnTo>
                    <a:pt x="71" y="51"/>
                  </a:lnTo>
                  <a:lnTo>
                    <a:pt x="74" y="54"/>
                  </a:lnTo>
                  <a:lnTo>
                    <a:pt x="78" y="57"/>
                  </a:lnTo>
                  <a:lnTo>
                    <a:pt x="82" y="57"/>
                  </a:lnTo>
                  <a:lnTo>
                    <a:pt x="82" y="57"/>
                  </a:lnTo>
                  <a:lnTo>
                    <a:pt x="87" y="57"/>
                  </a:lnTo>
                  <a:lnTo>
                    <a:pt x="90" y="58"/>
                  </a:lnTo>
                  <a:lnTo>
                    <a:pt x="91" y="60"/>
                  </a:lnTo>
                  <a:lnTo>
                    <a:pt x="93" y="63"/>
                  </a:lnTo>
                  <a:lnTo>
                    <a:pt x="94" y="66"/>
                  </a:lnTo>
                  <a:lnTo>
                    <a:pt x="96" y="68"/>
                  </a:lnTo>
                  <a:lnTo>
                    <a:pt x="97" y="71"/>
                  </a:lnTo>
                  <a:lnTo>
                    <a:pt x="97" y="74"/>
                  </a:lnTo>
                  <a:lnTo>
                    <a:pt x="97" y="74"/>
                  </a:lnTo>
                  <a:lnTo>
                    <a:pt x="101" y="79"/>
                  </a:lnTo>
                  <a:lnTo>
                    <a:pt x="109" y="83"/>
                  </a:lnTo>
                  <a:lnTo>
                    <a:pt x="114" y="86"/>
                  </a:lnTo>
                  <a:lnTo>
                    <a:pt x="122" y="89"/>
                  </a:lnTo>
                  <a:lnTo>
                    <a:pt x="128" y="92"/>
                  </a:lnTo>
                  <a:lnTo>
                    <a:pt x="133" y="96"/>
                  </a:lnTo>
                  <a:lnTo>
                    <a:pt x="136" y="102"/>
                  </a:lnTo>
                  <a:lnTo>
                    <a:pt x="138" y="111"/>
                  </a:lnTo>
                  <a:lnTo>
                    <a:pt x="138" y="111"/>
                  </a:lnTo>
                  <a:lnTo>
                    <a:pt x="138" y="114"/>
                  </a:lnTo>
                  <a:lnTo>
                    <a:pt x="138" y="116"/>
                  </a:lnTo>
                  <a:lnTo>
                    <a:pt x="136" y="118"/>
                  </a:lnTo>
                  <a:lnTo>
                    <a:pt x="136" y="119"/>
                  </a:lnTo>
                  <a:lnTo>
                    <a:pt x="136" y="121"/>
                  </a:lnTo>
                  <a:lnTo>
                    <a:pt x="136" y="122"/>
                  </a:lnTo>
                  <a:lnTo>
                    <a:pt x="136" y="124"/>
                  </a:lnTo>
                  <a:lnTo>
                    <a:pt x="138" y="127"/>
                  </a:lnTo>
                  <a:lnTo>
                    <a:pt x="138" y="127"/>
                  </a:lnTo>
                  <a:lnTo>
                    <a:pt x="139" y="127"/>
                  </a:lnTo>
                  <a:lnTo>
                    <a:pt x="141" y="125"/>
                  </a:lnTo>
                  <a:lnTo>
                    <a:pt x="142" y="124"/>
                  </a:lnTo>
                  <a:lnTo>
                    <a:pt x="144" y="124"/>
                  </a:lnTo>
                  <a:lnTo>
                    <a:pt x="144" y="122"/>
                  </a:lnTo>
                  <a:lnTo>
                    <a:pt x="145" y="122"/>
                  </a:lnTo>
                  <a:lnTo>
                    <a:pt x="146" y="121"/>
                  </a:lnTo>
                  <a:lnTo>
                    <a:pt x="148" y="121"/>
                  </a:lnTo>
                  <a:lnTo>
                    <a:pt x="148" y="121"/>
                  </a:lnTo>
                  <a:lnTo>
                    <a:pt x="151" y="122"/>
                  </a:lnTo>
                  <a:lnTo>
                    <a:pt x="157" y="125"/>
                  </a:lnTo>
                  <a:lnTo>
                    <a:pt x="161" y="130"/>
                  </a:lnTo>
                  <a:lnTo>
                    <a:pt x="167" y="135"/>
                  </a:lnTo>
                  <a:lnTo>
                    <a:pt x="173" y="143"/>
                  </a:lnTo>
                  <a:lnTo>
                    <a:pt x="177" y="148"/>
                  </a:lnTo>
                  <a:lnTo>
                    <a:pt x="180" y="153"/>
                  </a:lnTo>
                  <a:lnTo>
                    <a:pt x="180" y="157"/>
                  </a:lnTo>
                  <a:lnTo>
                    <a:pt x="180" y="157"/>
                  </a:lnTo>
                  <a:lnTo>
                    <a:pt x="180" y="160"/>
                  </a:lnTo>
                  <a:lnTo>
                    <a:pt x="178" y="161"/>
                  </a:lnTo>
                  <a:lnTo>
                    <a:pt x="175" y="163"/>
                  </a:lnTo>
                  <a:lnTo>
                    <a:pt x="173" y="164"/>
                  </a:lnTo>
                  <a:lnTo>
                    <a:pt x="168" y="164"/>
                  </a:lnTo>
                  <a:lnTo>
                    <a:pt x="165" y="164"/>
                  </a:lnTo>
                  <a:lnTo>
                    <a:pt x="162" y="166"/>
                  </a:lnTo>
                  <a:lnTo>
                    <a:pt x="159" y="166"/>
                  </a:lnTo>
                  <a:lnTo>
                    <a:pt x="159" y="166"/>
                  </a:lnTo>
                  <a:lnTo>
                    <a:pt x="159" y="169"/>
                  </a:lnTo>
                  <a:lnTo>
                    <a:pt x="158" y="175"/>
                  </a:lnTo>
                  <a:lnTo>
                    <a:pt x="155" y="180"/>
                  </a:lnTo>
                  <a:lnTo>
                    <a:pt x="154" y="188"/>
                  </a:lnTo>
                  <a:lnTo>
                    <a:pt x="149" y="195"/>
                  </a:lnTo>
                  <a:lnTo>
                    <a:pt x="146" y="201"/>
                  </a:lnTo>
                  <a:lnTo>
                    <a:pt x="144" y="204"/>
                  </a:lnTo>
                  <a:lnTo>
                    <a:pt x="141" y="205"/>
                  </a:lnTo>
                  <a:lnTo>
                    <a:pt x="141" y="205"/>
                  </a:lnTo>
                  <a:lnTo>
                    <a:pt x="138" y="205"/>
                  </a:lnTo>
                  <a:lnTo>
                    <a:pt x="136" y="202"/>
                  </a:lnTo>
                  <a:lnTo>
                    <a:pt x="136" y="199"/>
                  </a:lnTo>
                  <a:lnTo>
                    <a:pt x="136" y="196"/>
                  </a:lnTo>
                  <a:lnTo>
                    <a:pt x="136" y="196"/>
                  </a:lnTo>
                  <a:lnTo>
                    <a:pt x="135" y="199"/>
                  </a:lnTo>
                  <a:lnTo>
                    <a:pt x="135" y="202"/>
                  </a:lnTo>
                  <a:lnTo>
                    <a:pt x="133" y="205"/>
                  </a:lnTo>
                  <a:lnTo>
                    <a:pt x="133" y="208"/>
                  </a:lnTo>
                  <a:lnTo>
                    <a:pt x="132" y="211"/>
                  </a:lnTo>
                  <a:lnTo>
                    <a:pt x="132" y="214"/>
                  </a:lnTo>
                  <a:lnTo>
                    <a:pt x="130" y="215"/>
                  </a:lnTo>
                  <a:lnTo>
                    <a:pt x="130" y="217"/>
                  </a:lnTo>
                  <a:lnTo>
                    <a:pt x="130" y="217"/>
                  </a:lnTo>
                  <a:lnTo>
                    <a:pt x="132" y="218"/>
                  </a:lnTo>
                  <a:lnTo>
                    <a:pt x="132" y="220"/>
                  </a:lnTo>
                  <a:lnTo>
                    <a:pt x="133" y="221"/>
                  </a:lnTo>
                  <a:lnTo>
                    <a:pt x="135" y="224"/>
                  </a:lnTo>
                  <a:lnTo>
                    <a:pt x="135" y="225"/>
                  </a:lnTo>
                  <a:lnTo>
                    <a:pt x="136" y="228"/>
                  </a:lnTo>
                  <a:lnTo>
                    <a:pt x="136" y="230"/>
                  </a:lnTo>
                  <a:lnTo>
                    <a:pt x="136" y="231"/>
                  </a:lnTo>
                  <a:lnTo>
                    <a:pt x="136" y="231"/>
                  </a:lnTo>
                  <a:lnTo>
                    <a:pt x="136" y="234"/>
                  </a:lnTo>
                  <a:lnTo>
                    <a:pt x="136" y="236"/>
                  </a:lnTo>
                  <a:lnTo>
                    <a:pt x="136" y="237"/>
                  </a:lnTo>
                  <a:lnTo>
                    <a:pt x="136" y="238"/>
                  </a:lnTo>
                  <a:lnTo>
                    <a:pt x="136" y="240"/>
                  </a:lnTo>
                  <a:lnTo>
                    <a:pt x="136" y="241"/>
                  </a:lnTo>
                  <a:lnTo>
                    <a:pt x="136" y="243"/>
                  </a:lnTo>
                  <a:lnTo>
                    <a:pt x="136" y="244"/>
                  </a:lnTo>
                  <a:lnTo>
                    <a:pt x="128" y="244"/>
                  </a:lnTo>
                  <a:lnTo>
                    <a:pt x="128" y="244"/>
                  </a:lnTo>
                  <a:lnTo>
                    <a:pt x="125" y="243"/>
                  </a:lnTo>
                  <a:lnTo>
                    <a:pt x="123" y="240"/>
                  </a:lnTo>
                  <a:lnTo>
                    <a:pt x="122" y="240"/>
                  </a:lnTo>
                  <a:lnTo>
                    <a:pt x="119" y="240"/>
                  </a:lnTo>
                  <a:lnTo>
                    <a:pt x="119" y="240"/>
                  </a:lnTo>
                  <a:lnTo>
                    <a:pt x="114" y="240"/>
                  </a:lnTo>
                  <a:lnTo>
                    <a:pt x="113" y="240"/>
                  </a:lnTo>
                  <a:lnTo>
                    <a:pt x="112" y="240"/>
                  </a:lnTo>
                  <a:lnTo>
                    <a:pt x="109" y="240"/>
                  </a:lnTo>
                  <a:lnTo>
                    <a:pt x="109" y="240"/>
                  </a:lnTo>
                  <a:lnTo>
                    <a:pt x="109" y="241"/>
                  </a:lnTo>
                  <a:lnTo>
                    <a:pt x="110" y="243"/>
                  </a:lnTo>
                  <a:lnTo>
                    <a:pt x="110" y="244"/>
                  </a:lnTo>
                  <a:lnTo>
                    <a:pt x="110" y="246"/>
                  </a:lnTo>
                  <a:lnTo>
                    <a:pt x="110" y="247"/>
                  </a:lnTo>
                  <a:lnTo>
                    <a:pt x="110" y="247"/>
                  </a:lnTo>
                  <a:lnTo>
                    <a:pt x="110" y="249"/>
                  </a:lnTo>
                  <a:lnTo>
                    <a:pt x="112" y="250"/>
                  </a:lnTo>
                  <a:lnTo>
                    <a:pt x="94" y="250"/>
                  </a:lnTo>
                  <a:lnTo>
                    <a:pt x="94" y="250"/>
                  </a:lnTo>
                  <a:lnTo>
                    <a:pt x="90" y="250"/>
                  </a:lnTo>
                  <a:lnTo>
                    <a:pt x="85" y="249"/>
                  </a:lnTo>
                  <a:lnTo>
                    <a:pt x="81" y="247"/>
                  </a:lnTo>
                  <a:lnTo>
                    <a:pt x="77" y="244"/>
                  </a:lnTo>
                  <a:lnTo>
                    <a:pt x="72" y="241"/>
                  </a:lnTo>
                  <a:lnTo>
                    <a:pt x="69" y="238"/>
                  </a:lnTo>
                  <a:lnTo>
                    <a:pt x="68" y="236"/>
                  </a:lnTo>
                  <a:lnTo>
                    <a:pt x="66" y="231"/>
                  </a:lnTo>
                  <a:lnTo>
                    <a:pt x="66" y="231"/>
                  </a:lnTo>
                  <a:lnTo>
                    <a:pt x="68" y="228"/>
                  </a:lnTo>
                  <a:lnTo>
                    <a:pt x="69" y="227"/>
                  </a:lnTo>
                  <a:lnTo>
                    <a:pt x="71" y="225"/>
                  </a:lnTo>
                  <a:lnTo>
                    <a:pt x="74" y="224"/>
                  </a:lnTo>
                  <a:lnTo>
                    <a:pt x="74" y="224"/>
                  </a:lnTo>
                  <a:lnTo>
                    <a:pt x="68" y="221"/>
                  </a:lnTo>
                  <a:lnTo>
                    <a:pt x="64" y="218"/>
                  </a:lnTo>
                  <a:lnTo>
                    <a:pt x="59" y="215"/>
                  </a:lnTo>
                  <a:lnTo>
                    <a:pt x="55" y="211"/>
                  </a:lnTo>
                  <a:lnTo>
                    <a:pt x="50" y="207"/>
                  </a:lnTo>
                  <a:lnTo>
                    <a:pt x="49" y="202"/>
                  </a:lnTo>
                  <a:lnTo>
                    <a:pt x="46" y="196"/>
                  </a:lnTo>
                  <a:lnTo>
                    <a:pt x="46" y="191"/>
                  </a:lnTo>
                  <a:lnTo>
                    <a:pt x="46" y="191"/>
                  </a:lnTo>
                  <a:lnTo>
                    <a:pt x="48" y="186"/>
                  </a:lnTo>
                  <a:lnTo>
                    <a:pt x="50" y="183"/>
                  </a:lnTo>
                  <a:lnTo>
                    <a:pt x="55" y="180"/>
                  </a:lnTo>
                  <a:lnTo>
                    <a:pt x="61" y="179"/>
                  </a:lnTo>
                  <a:lnTo>
                    <a:pt x="66" y="176"/>
                  </a:lnTo>
                  <a:lnTo>
                    <a:pt x="71" y="175"/>
                  </a:lnTo>
                  <a:lnTo>
                    <a:pt x="77" y="173"/>
                  </a:lnTo>
                  <a:lnTo>
                    <a:pt x="80" y="170"/>
                  </a:lnTo>
                  <a:lnTo>
                    <a:pt x="80" y="170"/>
                  </a:lnTo>
                  <a:lnTo>
                    <a:pt x="78" y="170"/>
                  </a:lnTo>
                  <a:lnTo>
                    <a:pt x="75" y="170"/>
                  </a:lnTo>
                  <a:lnTo>
                    <a:pt x="74" y="170"/>
                  </a:lnTo>
                  <a:lnTo>
                    <a:pt x="72" y="170"/>
                  </a:lnTo>
                  <a:lnTo>
                    <a:pt x="71" y="170"/>
                  </a:lnTo>
                  <a:lnTo>
                    <a:pt x="69" y="170"/>
                  </a:lnTo>
                  <a:lnTo>
                    <a:pt x="68" y="170"/>
                  </a:lnTo>
                  <a:lnTo>
                    <a:pt x="66" y="170"/>
                  </a:lnTo>
                  <a:lnTo>
                    <a:pt x="66" y="170"/>
                  </a:lnTo>
                  <a:lnTo>
                    <a:pt x="66" y="167"/>
                  </a:lnTo>
                  <a:lnTo>
                    <a:pt x="66" y="164"/>
                  </a:lnTo>
                  <a:lnTo>
                    <a:pt x="66" y="163"/>
                  </a:lnTo>
                  <a:lnTo>
                    <a:pt x="66" y="160"/>
                  </a:lnTo>
                  <a:lnTo>
                    <a:pt x="66" y="160"/>
                  </a:lnTo>
                  <a:lnTo>
                    <a:pt x="64" y="160"/>
                  </a:lnTo>
                  <a:lnTo>
                    <a:pt x="62" y="157"/>
                  </a:lnTo>
                  <a:lnTo>
                    <a:pt x="61" y="156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56" y="157"/>
                  </a:lnTo>
                  <a:lnTo>
                    <a:pt x="53" y="161"/>
                  </a:lnTo>
                  <a:lnTo>
                    <a:pt x="50" y="164"/>
                  </a:lnTo>
                  <a:lnTo>
                    <a:pt x="49" y="167"/>
                  </a:lnTo>
                  <a:lnTo>
                    <a:pt x="46" y="172"/>
                  </a:lnTo>
                  <a:lnTo>
                    <a:pt x="42" y="173"/>
                  </a:lnTo>
                  <a:lnTo>
                    <a:pt x="39" y="175"/>
                  </a:lnTo>
                  <a:lnTo>
                    <a:pt x="35" y="176"/>
                  </a:lnTo>
                  <a:lnTo>
                    <a:pt x="35" y="176"/>
                  </a:lnTo>
                  <a:lnTo>
                    <a:pt x="33" y="175"/>
                  </a:lnTo>
                  <a:lnTo>
                    <a:pt x="30" y="173"/>
                  </a:lnTo>
                  <a:lnTo>
                    <a:pt x="27" y="170"/>
                  </a:lnTo>
                  <a:lnTo>
                    <a:pt x="24" y="167"/>
                  </a:lnTo>
                  <a:lnTo>
                    <a:pt x="21" y="163"/>
                  </a:lnTo>
                  <a:lnTo>
                    <a:pt x="20" y="160"/>
                  </a:lnTo>
                  <a:lnTo>
                    <a:pt x="19" y="157"/>
                  </a:lnTo>
                  <a:lnTo>
                    <a:pt x="17" y="156"/>
                  </a:lnTo>
                  <a:lnTo>
                    <a:pt x="17" y="156"/>
                  </a:lnTo>
                  <a:lnTo>
                    <a:pt x="17" y="153"/>
                  </a:lnTo>
                  <a:lnTo>
                    <a:pt x="19" y="150"/>
                  </a:lnTo>
                  <a:lnTo>
                    <a:pt x="21" y="148"/>
                  </a:lnTo>
                  <a:lnTo>
                    <a:pt x="23" y="147"/>
                  </a:lnTo>
                  <a:lnTo>
                    <a:pt x="26" y="145"/>
                  </a:lnTo>
                  <a:lnTo>
                    <a:pt x="27" y="144"/>
                  </a:lnTo>
                  <a:lnTo>
                    <a:pt x="30" y="143"/>
                  </a:lnTo>
                  <a:lnTo>
                    <a:pt x="32" y="141"/>
                  </a:lnTo>
                  <a:lnTo>
                    <a:pt x="32" y="141"/>
                  </a:lnTo>
                  <a:lnTo>
                    <a:pt x="27" y="141"/>
                  </a:lnTo>
                  <a:lnTo>
                    <a:pt x="26" y="140"/>
                  </a:lnTo>
                  <a:lnTo>
                    <a:pt x="23" y="140"/>
                  </a:lnTo>
                  <a:lnTo>
                    <a:pt x="21" y="140"/>
                  </a:lnTo>
                  <a:lnTo>
                    <a:pt x="20" y="140"/>
                  </a:lnTo>
                  <a:lnTo>
                    <a:pt x="19" y="140"/>
                  </a:lnTo>
                  <a:lnTo>
                    <a:pt x="16" y="140"/>
                  </a:lnTo>
                  <a:lnTo>
                    <a:pt x="13" y="140"/>
                  </a:lnTo>
                  <a:lnTo>
                    <a:pt x="13" y="140"/>
                  </a:lnTo>
                  <a:lnTo>
                    <a:pt x="11" y="140"/>
                  </a:lnTo>
                  <a:lnTo>
                    <a:pt x="10" y="138"/>
                  </a:lnTo>
                  <a:lnTo>
                    <a:pt x="8" y="135"/>
                  </a:lnTo>
                  <a:lnTo>
                    <a:pt x="8" y="132"/>
                  </a:lnTo>
                  <a:lnTo>
                    <a:pt x="7" y="130"/>
                  </a:lnTo>
                  <a:lnTo>
                    <a:pt x="5" y="127"/>
                  </a:lnTo>
                  <a:lnTo>
                    <a:pt x="5" y="124"/>
                  </a:lnTo>
                  <a:lnTo>
                    <a:pt x="5" y="121"/>
                  </a:lnTo>
                  <a:lnTo>
                    <a:pt x="5" y="121"/>
                  </a:lnTo>
                  <a:lnTo>
                    <a:pt x="5" y="119"/>
                  </a:lnTo>
                  <a:lnTo>
                    <a:pt x="5" y="118"/>
                  </a:lnTo>
                  <a:lnTo>
                    <a:pt x="4" y="116"/>
                  </a:lnTo>
                  <a:lnTo>
                    <a:pt x="4" y="115"/>
                  </a:lnTo>
                  <a:lnTo>
                    <a:pt x="3" y="114"/>
                  </a:lnTo>
                  <a:lnTo>
                    <a:pt x="1" y="114"/>
                  </a:lnTo>
                  <a:lnTo>
                    <a:pt x="1" y="112"/>
                  </a:lnTo>
                  <a:lnTo>
                    <a:pt x="0" y="111"/>
                  </a:lnTo>
                  <a:lnTo>
                    <a:pt x="0" y="103"/>
                  </a:lnTo>
                  <a:lnTo>
                    <a:pt x="7" y="103"/>
                  </a:lnTo>
                  <a:lnTo>
                    <a:pt x="7" y="103"/>
                  </a:lnTo>
                  <a:lnTo>
                    <a:pt x="10" y="106"/>
                  </a:lnTo>
                  <a:lnTo>
                    <a:pt x="11" y="108"/>
                  </a:lnTo>
                  <a:lnTo>
                    <a:pt x="14" y="108"/>
                  </a:lnTo>
                  <a:lnTo>
                    <a:pt x="16" y="109"/>
                  </a:lnTo>
                  <a:lnTo>
                    <a:pt x="16" y="99"/>
                  </a:lnTo>
                  <a:lnTo>
                    <a:pt x="16" y="99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8" y="96"/>
                  </a:lnTo>
                  <a:lnTo>
                    <a:pt x="5" y="96"/>
                  </a:lnTo>
                  <a:lnTo>
                    <a:pt x="4" y="95"/>
                  </a:lnTo>
                  <a:lnTo>
                    <a:pt x="3" y="92"/>
                  </a:lnTo>
                  <a:lnTo>
                    <a:pt x="1" y="90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1" y="87"/>
                  </a:lnTo>
                  <a:lnTo>
                    <a:pt x="3" y="86"/>
                  </a:lnTo>
                  <a:lnTo>
                    <a:pt x="4" y="86"/>
                  </a:lnTo>
                  <a:lnTo>
                    <a:pt x="5" y="84"/>
                  </a:lnTo>
                  <a:lnTo>
                    <a:pt x="7" y="84"/>
                  </a:lnTo>
                  <a:lnTo>
                    <a:pt x="8" y="83"/>
                  </a:lnTo>
                  <a:lnTo>
                    <a:pt x="10" y="83"/>
                  </a:lnTo>
                  <a:lnTo>
                    <a:pt x="11" y="83"/>
                  </a:lnTo>
                  <a:lnTo>
                    <a:pt x="11" y="83"/>
                  </a:lnTo>
                  <a:lnTo>
                    <a:pt x="11" y="80"/>
                  </a:lnTo>
                  <a:lnTo>
                    <a:pt x="10" y="77"/>
                  </a:lnTo>
                  <a:lnTo>
                    <a:pt x="10" y="76"/>
                  </a:lnTo>
                  <a:lnTo>
                    <a:pt x="8" y="73"/>
                  </a:lnTo>
                  <a:lnTo>
                    <a:pt x="7" y="71"/>
                  </a:lnTo>
                  <a:lnTo>
                    <a:pt x="7" y="70"/>
                  </a:lnTo>
                  <a:lnTo>
                    <a:pt x="5" y="70"/>
                  </a:lnTo>
                  <a:lnTo>
                    <a:pt x="5" y="68"/>
                  </a:lnTo>
                  <a:lnTo>
                    <a:pt x="5" y="68"/>
                  </a:lnTo>
                  <a:lnTo>
                    <a:pt x="5" y="67"/>
                  </a:lnTo>
                  <a:lnTo>
                    <a:pt x="8" y="66"/>
                  </a:lnTo>
                  <a:lnTo>
                    <a:pt x="10" y="66"/>
                  </a:lnTo>
                  <a:lnTo>
                    <a:pt x="11" y="64"/>
                  </a:lnTo>
                  <a:lnTo>
                    <a:pt x="11" y="64"/>
                  </a:lnTo>
                  <a:lnTo>
                    <a:pt x="11" y="61"/>
                  </a:lnTo>
                  <a:lnTo>
                    <a:pt x="11" y="61"/>
                  </a:lnTo>
                  <a:lnTo>
                    <a:pt x="11" y="60"/>
                  </a:lnTo>
                  <a:lnTo>
                    <a:pt x="11" y="57"/>
                  </a:lnTo>
                  <a:lnTo>
                    <a:pt x="11" y="57"/>
                  </a:lnTo>
                  <a:lnTo>
                    <a:pt x="14" y="55"/>
                  </a:lnTo>
                  <a:lnTo>
                    <a:pt x="16" y="54"/>
                  </a:lnTo>
                  <a:lnTo>
                    <a:pt x="17" y="51"/>
                  </a:lnTo>
                  <a:lnTo>
                    <a:pt x="19" y="48"/>
                  </a:lnTo>
                  <a:lnTo>
                    <a:pt x="19" y="48"/>
                  </a:lnTo>
                  <a:lnTo>
                    <a:pt x="16" y="47"/>
                  </a:lnTo>
                  <a:lnTo>
                    <a:pt x="14" y="45"/>
                  </a:lnTo>
                  <a:lnTo>
                    <a:pt x="13" y="42"/>
                  </a:lnTo>
                  <a:lnTo>
                    <a:pt x="11" y="39"/>
                  </a:lnTo>
                  <a:lnTo>
                    <a:pt x="11" y="39"/>
                  </a:lnTo>
                  <a:lnTo>
                    <a:pt x="11" y="38"/>
                  </a:lnTo>
                  <a:lnTo>
                    <a:pt x="11" y="37"/>
                  </a:lnTo>
                  <a:lnTo>
                    <a:pt x="13" y="35"/>
                  </a:lnTo>
                  <a:lnTo>
                    <a:pt x="13" y="34"/>
                  </a:lnTo>
                  <a:lnTo>
                    <a:pt x="13" y="31"/>
                  </a:lnTo>
                  <a:lnTo>
                    <a:pt x="14" y="31"/>
                  </a:lnTo>
                  <a:lnTo>
                    <a:pt x="14" y="29"/>
                  </a:lnTo>
                  <a:lnTo>
                    <a:pt x="14" y="29"/>
                  </a:lnTo>
                  <a:lnTo>
                    <a:pt x="14" y="29"/>
                  </a:lnTo>
                  <a:lnTo>
                    <a:pt x="16" y="26"/>
                  </a:lnTo>
                  <a:lnTo>
                    <a:pt x="19" y="25"/>
                  </a:lnTo>
                  <a:lnTo>
                    <a:pt x="23" y="23"/>
                  </a:lnTo>
                  <a:lnTo>
                    <a:pt x="26" y="22"/>
                  </a:lnTo>
                  <a:lnTo>
                    <a:pt x="30" y="21"/>
                  </a:lnTo>
                  <a:lnTo>
                    <a:pt x="32" y="19"/>
                  </a:lnTo>
                  <a:lnTo>
                    <a:pt x="35" y="19"/>
                  </a:lnTo>
                  <a:lnTo>
                    <a:pt x="35" y="19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027320" y="536400"/>
              <a:ext cx="492120" cy="959040"/>
            </a:xfrm>
            <a:custGeom>
              <a:avLst/>
              <a:gdLst/>
              <a:ahLst/>
              <a:rect l="l" t="t" r="r" b="b"/>
              <a:pathLst>
                <a:path w="310" h="604">
                  <a:moveTo>
                    <a:pt x="276" y="452"/>
                  </a:moveTo>
                  <a:lnTo>
                    <a:pt x="276" y="452"/>
                  </a:lnTo>
                  <a:lnTo>
                    <a:pt x="278" y="453"/>
                  </a:lnTo>
                  <a:lnTo>
                    <a:pt x="279" y="455"/>
                  </a:lnTo>
                  <a:lnTo>
                    <a:pt x="281" y="456"/>
                  </a:lnTo>
                  <a:lnTo>
                    <a:pt x="281" y="459"/>
                  </a:lnTo>
                  <a:lnTo>
                    <a:pt x="282" y="461"/>
                  </a:lnTo>
                  <a:lnTo>
                    <a:pt x="282" y="462"/>
                  </a:lnTo>
                  <a:lnTo>
                    <a:pt x="284" y="465"/>
                  </a:lnTo>
                  <a:lnTo>
                    <a:pt x="282" y="472"/>
                  </a:lnTo>
                  <a:lnTo>
                    <a:pt x="279" y="479"/>
                  </a:lnTo>
                  <a:lnTo>
                    <a:pt x="275" y="484"/>
                  </a:lnTo>
                  <a:lnTo>
                    <a:pt x="271" y="487"/>
                  </a:lnTo>
                  <a:lnTo>
                    <a:pt x="265" y="490"/>
                  </a:lnTo>
                  <a:lnTo>
                    <a:pt x="257" y="493"/>
                  </a:lnTo>
                  <a:lnTo>
                    <a:pt x="252" y="494"/>
                  </a:lnTo>
                  <a:lnTo>
                    <a:pt x="246" y="497"/>
                  </a:lnTo>
                  <a:lnTo>
                    <a:pt x="250" y="498"/>
                  </a:lnTo>
                  <a:lnTo>
                    <a:pt x="255" y="498"/>
                  </a:lnTo>
                  <a:lnTo>
                    <a:pt x="257" y="500"/>
                  </a:lnTo>
                  <a:lnTo>
                    <a:pt x="262" y="500"/>
                  </a:lnTo>
                  <a:lnTo>
                    <a:pt x="265" y="500"/>
                  </a:lnTo>
                  <a:lnTo>
                    <a:pt x="269" y="500"/>
                  </a:lnTo>
                  <a:lnTo>
                    <a:pt x="272" y="498"/>
                  </a:lnTo>
                  <a:lnTo>
                    <a:pt x="276" y="497"/>
                  </a:lnTo>
                  <a:lnTo>
                    <a:pt x="276" y="501"/>
                  </a:lnTo>
                  <a:lnTo>
                    <a:pt x="278" y="506"/>
                  </a:lnTo>
                  <a:lnTo>
                    <a:pt x="279" y="509"/>
                  </a:lnTo>
                  <a:lnTo>
                    <a:pt x="281" y="510"/>
                  </a:lnTo>
                  <a:lnTo>
                    <a:pt x="284" y="511"/>
                  </a:lnTo>
                  <a:lnTo>
                    <a:pt x="287" y="511"/>
                  </a:lnTo>
                  <a:lnTo>
                    <a:pt x="291" y="511"/>
                  </a:lnTo>
                  <a:lnTo>
                    <a:pt x="295" y="511"/>
                  </a:lnTo>
                  <a:lnTo>
                    <a:pt x="297" y="513"/>
                  </a:lnTo>
                  <a:lnTo>
                    <a:pt x="300" y="514"/>
                  </a:lnTo>
                  <a:lnTo>
                    <a:pt x="301" y="516"/>
                  </a:lnTo>
                  <a:lnTo>
                    <a:pt x="303" y="519"/>
                  </a:lnTo>
                  <a:lnTo>
                    <a:pt x="304" y="522"/>
                  </a:lnTo>
                  <a:lnTo>
                    <a:pt x="305" y="525"/>
                  </a:lnTo>
                  <a:lnTo>
                    <a:pt x="305" y="526"/>
                  </a:lnTo>
                  <a:lnTo>
                    <a:pt x="305" y="527"/>
                  </a:lnTo>
                  <a:lnTo>
                    <a:pt x="305" y="532"/>
                  </a:lnTo>
                  <a:lnTo>
                    <a:pt x="304" y="536"/>
                  </a:lnTo>
                  <a:lnTo>
                    <a:pt x="304" y="540"/>
                  </a:lnTo>
                  <a:lnTo>
                    <a:pt x="301" y="546"/>
                  </a:lnTo>
                  <a:lnTo>
                    <a:pt x="300" y="551"/>
                  </a:lnTo>
                  <a:lnTo>
                    <a:pt x="297" y="556"/>
                  </a:lnTo>
                  <a:lnTo>
                    <a:pt x="294" y="561"/>
                  </a:lnTo>
                  <a:lnTo>
                    <a:pt x="291" y="567"/>
                  </a:lnTo>
                  <a:lnTo>
                    <a:pt x="289" y="571"/>
                  </a:lnTo>
                  <a:lnTo>
                    <a:pt x="285" y="575"/>
                  </a:lnTo>
                  <a:lnTo>
                    <a:pt x="282" y="580"/>
                  </a:lnTo>
                  <a:lnTo>
                    <a:pt x="279" y="583"/>
                  </a:lnTo>
                  <a:lnTo>
                    <a:pt x="276" y="587"/>
                  </a:lnTo>
                  <a:lnTo>
                    <a:pt x="273" y="588"/>
                  </a:lnTo>
                  <a:lnTo>
                    <a:pt x="271" y="590"/>
                  </a:lnTo>
                  <a:lnTo>
                    <a:pt x="268" y="590"/>
                  </a:lnTo>
                  <a:lnTo>
                    <a:pt x="265" y="588"/>
                  </a:lnTo>
                  <a:lnTo>
                    <a:pt x="265" y="587"/>
                  </a:lnTo>
                  <a:lnTo>
                    <a:pt x="263" y="583"/>
                  </a:lnTo>
                  <a:lnTo>
                    <a:pt x="263" y="577"/>
                  </a:lnTo>
                  <a:lnTo>
                    <a:pt x="263" y="572"/>
                  </a:lnTo>
                  <a:lnTo>
                    <a:pt x="262" y="568"/>
                  </a:lnTo>
                  <a:lnTo>
                    <a:pt x="260" y="565"/>
                  </a:lnTo>
                  <a:lnTo>
                    <a:pt x="256" y="564"/>
                  </a:lnTo>
                  <a:lnTo>
                    <a:pt x="255" y="564"/>
                  </a:lnTo>
                  <a:lnTo>
                    <a:pt x="253" y="565"/>
                  </a:lnTo>
                  <a:lnTo>
                    <a:pt x="252" y="565"/>
                  </a:lnTo>
                  <a:lnTo>
                    <a:pt x="250" y="567"/>
                  </a:lnTo>
                  <a:lnTo>
                    <a:pt x="249" y="567"/>
                  </a:lnTo>
                  <a:lnTo>
                    <a:pt x="247" y="568"/>
                  </a:lnTo>
                  <a:lnTo>
                    <a:pt x="244" y="568"/>
                  </a:lnTo>
                  <a:lnTo>
                    <a:pt x="241" y="567"/>
                  </a:lnTo>
                  <a:lnTo>
                    <a:pt x="241" y="568"/>
                  </a:lnTo>
                  <a:lnTo>
                    <a:pt x="241" y="568"/>
                  </a:lnTo>
                  <a:lnTo>
                    <a:pt x="243" y="568"/>
                  </a:lnTo>
                  <a:lnTo>
                    <a:pt x="243" y="570"/>
                  </a:lnTo>
                  <a:lnTo>
                    <a:pt x="241" y="572"/>
                  </a:lnTo>
                  <a:lnTo>
                    <a:pt x="240" y="575"/>
                  </a:lnTo>
                  <a:lnTo>
                    <a:pt x="239" y="577"/>
                  </a:lnTo>
                  <a:lnTo>
                    <a:pt x="239" y="578"/>
                  </a:lnTo>
                  <a:lnTo>
                    <a:pt x="237" y="578"/>
                  </a:lnTo>
                  <a:lnTo>
                    <a:pt x="236" y="578"/>
                  </a:lnTo>
                  <a:lnTo>
                    <a:pt x="233" y="577"/>
                  </a:lnTo>
                  <a:lnTo>
                    <a:pt x="230" y="575"/>
                  </a:lnTo>
                  <a:lnTo>
                    <a:pt x="227" y="578"/>
                  </a:lnTo>
                  <a:lnTo>
                    <a:pt x="223" y="580"/>
                  </a:lnTo>
                  <a:lnTo>
                    <a:pt x="218" y="581"/>
                  </a:lnTo>
                  <a:lnTo>
                    <a:pt x="214" y="583"/>
                  </a:lnTo>
                  <a:lnTo>
                    <a:pt x="210" y="584"/>
                  </a:lnTo>
                  <a:lnTo>
                    <a:pt x="205" y="584"/>
                  </a:lnTo>
                  <a:lnTo>
                    <a:pt x="202" y="586"/>
                  </a:lnTo>
                  <a:lnTo>
                    <a:pt x="199" y="587"/>
                  </a:lnTo>
                  <a:lnTo>
                    <a:pt x="199" y="591"/>
                  </a:lnTo>
                  <a:lnTo>
                    <a:pt x="199" y="593"/>
                  </a:lnTo>
                  <a:lnTo>
                    <a:pt x="199" y="594"/>
                  </a:lnTo>
                  <a:lnTo>
                    <a:pt x="199" y="596"/>
                  </a:lnTo>
                  <a:lnTo>
                    <a:pt x="195" y="596"/>
                  </a:lnTo>
                  <a:lnTo>
                    <a:pt x="192" y="596"/>
                  </a:lnTo>
                  <a:lnTo>
                    <a:pt x="189" y="596"/>
                  </a:lnTo>
                  <a:lnTo>
                    <a:pt x="186" y="596"/>
                  </a:lnTo>
                  <a:lnTo>
                    <a:pt x="185" y="596"/>
                  </a:lnTo>
                  <a:lnTo>
                    <a:pt x="182" y="596"/>
                  </a:lnTo>
                  <a:lnTo>
                    <a:pt x="179" y="596"/>
                  </a:lnTo>
                  <a:lnTo>
                    <a:pt x="176" y="596"/>
                  </a:lnTo>
                  <a:lnTo>
                    <a:pt x="173" y="596"/>
                  </a:lnTo>
                  <a:lnTo>
                    <a:pt x="170" y="596"/>
                  </a:lnTo>
                  <a:lnTo>
                    <a:pt x="167" y="596"/>
                  </a:lnTo>
                  <a:lnTo>
                    <a:pt x="163" y="597"/>
                  </a:lnTo>
                  <a:lnTo>
                    <a:pt x="160" y="599"/>
                  </a:lnTo>
                  <a:lnTo>
                    <a:pt x="157" y="599"/>
                  </a:lnTo>
                  <a:lnTo>
                    <a:pt x="156" y="600"/>
                  </a:lnTo>
                  <a:lnTo>
                    <a:pt x="154" y="602"/>
                  </a:lnTo>
                  <a:lnTo>
                    <a:pt x="141" y="602"/>
                  </a:lnTo>
                  <a:lnTo>
                    <a:pt x="141" y="603"/>
                  </a:lnTo>
                  <a:lnTo>
                    <a:pt x="138" y="604"/>
                  </a:lnTo>
                  <a:lnTo>
                    <a:pt x="135" y="604"/>
                  </a:lnTo>
                  <a:lnTo>
                    <a:pt x="132" y="604"/>
                  </a:lnTo>
                  <a:lnTo>
                    <a:pt x="131" y="604"/>
                  </a:lnTo>
                  <a:lnTo>
                    <a:pt x="128" y="603"/>
                  </a:lnTo>
                  <a:lnTo>
                    <a:pt x="125" y="603"/>
                  </a:lnTo>
                  <a:lnTo>
                    <a:pt x="122" y="603"/>
                  </a:lnTo>
                  <a:lnTo>
                    <a:pt x="121" y="603"/>
                  </a:lnTo>
                  <a:lnTo>
                    <a:pt x="116" y="602"/>
                  </a:lnTo>
                  <a:lnTo>
                    <a:pt x="111" y="602"/>
                  </a:lnTo>
                  <a:lnTo>
                    <a:pt x="105" y="600"/>
                  </a:lnTo>
                  <a:lnTo>
                    <a:pt x="99" y="599"/>
                  </a:lnTo>
                  <a:lnTo>
                    <a:pt x="93" y="596"/>
                  </a:lnTo>
                  <a:lnTo>
                    <a:pt x="89" y="593"/>
                  </a:lnTo>
                  <a:lnTo>
                    <a:pt x="86" y="588"/>
                  </a:lnTo>
                  <a:lnTo>
                    <a:pt x="86" y="583"/>
                  </a:lnTo>
                  <a:lnTo>
                    <a:pt x="86" y="581"/>
                  </a:lnTo>
                  <a:lnTo>
                    <a:pt x="87" y="580"/>
                  </a:lnTo>
                  <a:lnTo>
                    <a:pt x="89" y="578"/>
                  </a:lnTo>
                  <a:lnTo>
                    <a:pt x="90" y="578"/>
                  </a:lnTo>
                  <a:lnTo>
                    <a:pt x="92" y="578"/>
                  </a:lnTo>
                  <a:lnTo>
                    <a:pt x="93" y="578"/>
                  </a:lnTo>
                  <a:lnTo>
                    <a:pt x="95" y="578"/>
                  </a:lnTo>
                  <a:lnTo>
                    <a:pt x="96" y="578"/>
                  </a:lnTo>
                  <a:lnTo>
                    <a:pt x="99" y="577"/>
                  </a:lnTo>
                  <a:lnTo>
                    <a:pt x="102" y="574"/>
                  </a:lnTo>
                  <a:lnTo>
                    <a:pt x="103" y="570"/>
                  </a:lnTo>
                  <a:lnTo>
                    <a:pt x="106" y="567"/>
                  </a:lnTo>
                  <a:lnTo>
                    <a:pt x="108" y="562"/>
                  </a:lnTo>
                  <a:lnTo>
                    <a:pt x="111" y="558"/>
                  </a:lnTo>
                  <a:lnTo>
                    <a:pt x="112" y="555"/>
                  </a:lnTo>
                  <a:lnTo>
                    <a:pt x="114" y="552"/>
                  </a:lnTo>
                  <a:lnTo>
                    <a:pt x="116" y="549"/>
                  </a:lnTo>
                  <a:lnTo>
                    <a:pt x="121" y="546"/>
                  </a:lnTo>
                  <a:lnTo>
                    <a:pt x="124" y="545"/>
                  </a:lnTo>
                  <a:lnTo>
                    <a:pt x="128" y="545"/>
                  </a:lnTo>
                  <a:lnTo>
                    <a:pt x="132" y="543"/>
                  </a:lnTo>
                  <a:lnTo>
                    <a:pt x="135" y="542"/>
                  </a:lnTo>
                  <a:lnTo>
                    <a:pt x="140" y="542"/>
                  </a:lnTo>
                  <a:lnTo>
                    <a:pt x="143" y="539"/>
                  </a:lnTo>
                  <a:lnTo>
                    <a:pt x="141" y="538"/>
                  </a:lnTo>
                  <a:lnTo>
                    <a:pt x="140" y="536"/>
                  </a:lnTo>
                  <a:lnTo>
                    <a:pt x="140" y="536"/>
                  </a:lnTo>
                  <a:lnTo>
                    <a:pt x="138" y="535"/>
                  </a:lnTo>
                  <a:lnTo>
                    <a:pt x="138" y="533"/>
                  </a:lnTo>
                  <a:lnTo>
                    <a:pt x="137" y="533"/>
                  </a:lnTo>
                  <a:lnTo>
                    <a:pt x="137" y="532"/>
                  </a:lnTo>
                  <a:lnTo>
                    <a:pt x="137" y="530"/>
                  </a:lnTo>
                  <a:lnTo>
                    <a:pt x="132" y="529"/>
                  </a:lnTo>
                  <a:lnTo>
                    <a:pt x="128" y="526"/>
                  </a:lnTo>
                  <a:lnTo>
                    <a:pt x="124" y="523"/>
                  </a:lnTo>
                  <a:lnTo>
                    <a:pt x="119" y="519"/>
                  </a:lnTo>
                  <a:lnTo>
                    <a:pt x="115" y="514"/>
                  </a:lnTo>
                  <a:lnTo>
                    <a:pt x="112" y="510"/>
                  </a:lnTo>
                  <a:lnTo>
                    <a:pt x="111" y="506"/>
                  </a:lnTo>
                  <a:lnTo>
                    <a:pt x="109" y="501"/>
                  </a:lnTo>
                  <a:lnTo>
                    <a:pt x="111" y="498"/>
                  </a:lnTo>
                  <a:lnTo>
                    <a:pt x="111" y="494"/>
                  </a:lnTo>
                  <a:lnTo>
                    <a:pt x="114" y="491"/>
                  </a:lnTo>
                  <a:lnTo>
                    <a:pt x="116" y="488"/>
                  </a:lnTo>
                  <a:lnTo>
                    <a:pt x="119" y="485"/>
                  </a:lnTo>
                  <a:lnTo>
                    <a:pt x="122" y="484"/>
                  </a:lnTo>
                  <a:lnTo>
                    <a:pt x="125" y="482"/>
                  </a:lnTo>
                  <a:lnTo>
                    <a:pt x="128" y="482"/>
                  </a:lnTo>
                  <a:lnTo>
                    <a:pt x="134" y="484"/>
                  </a:lnTo>
                  <a:lnTo>
                    <a:pt x="140" y="487"/>
                  </a:lnTo>
                  <a:lnTo>
                    <a:pt x="143" y="493"/>
                  </a:lnTo>
                  <a:lnTo>
                    <a:pt x="146" y="498"/>
                  </a:lnTo>
                  <a:lnTo>
                    <a:pt x="150" y="504"/>
                  </a:lnTo>
                  <a:lnTo>
                    <a:pt x="154" y="510"/>
                  </a:lnTo>
                  <a:lnTo>
                    <a:pt x="159" y="514"/>
                  </a:lnTo>
                  <a:lnTo>
                    <a:pt x="166" y="516"/>
                  </a:lnTo>
                  <a:lnTo>
                    <a:pt x="170" y="514"/>
                  </a:lnTo>
                  <a:lnTo>
                    <a:pt x="173" y="513"/>
                  </a:lnTo>
                  <a:lnTo>
                    <a:pt x="176" y="511"/>
                  </a:lnTo>
                  <a:lnTo>
                    <a:pt x="179" y="510"/>
                  </a:lnTo>
                  <a:lnTo>
                    <a:pt x="180" y="507"/>
                  </a:lnTo>
                  <a:lnTo>
                    <a:pt x="182" y="506"/>
                  </a:lnTo>
                  <a:lnTo>
                    <a:pt x="183" y="503"/>
                  </a:lnTo>
                  <a:lnTo>
                    <a:pt x="185" y="500"/>
                  </a:lnTo>
                  <a:lnTo>
                    <a:pt x="170" y="500"/>
                  </a:lnTo>
                  <a:lnTo>
                    <a:pt x="169" y="498"/>
                  </a:lnTo>
                  <a:lnTo>
                    <a:pt x="166" y="497"/>
                  </a:lnTo>
                  <a:lnTo>
                    <a:pt x="163" y="494"/>
                  </a:lnTo>
                  <a:lnTo>
                    <a:pt x="162" y="493"/>
                  </a:lnTo>
                  <a:lnTo>
                    <a:pt x="159" y="490"/>
                  </a:lnTo>
                  <a:lnTo>
                    <a:pt x="156" y="487"/>
                  </a:lnTo>
                  <a:lnTo>
                    <a:pt x="154" y="485"/>
                  </a:lnTo>
                  <a:lnTo>
                    <a:pt x="154" y="482"/>
                  </a:lnTo>
                  <a:lnTo>
                    <a:pt x="154" y="481"/>
                  </a:lnTo>
                  <a:lnTo>
                    <a:pt x="156" y="478"/>
                  </a:lnTo>
                  <a:lnTo>
                    <a:pt x="156" y="477"/>
                  </a:lnTo>
                  <a:lnTo>
                    <a:pt x="157" y="475"/>
                  </a:lnTo>
                  <a:lnTo>
                    <a:pt x="159" y="474"/>
                  </a:lnTo>
                  <a:lnTo>
                    <a:pt x="159" y="472"/>
                  </a:lnTo>
                  <a:lnTo>
                    <a:pt x="160" y="471"/>
                  </a:lnTo>
                  <a:lnTo>
                    <a:pt x="160" y="469"/>
                  </a:lnTo>
                  <a:lnTo>
                    <a:pt x="160" y="466"/>
                  </a:lnTo>
                  <a:lnTo>
                    <a:pt x="159" y="462"/>
                  </a:lnTo>
                  <a:lnTo>
                    <a:pt x="156" y="458"/>
                  </a:lnTo>
                  <a:lnTo>
                    <a:pt x="154" y="452"/>
                  </a:lnTo>
                  <a:lnTo>
                    <a:pt x="151" y="446"/>
                  </a:lnTo>
                  <a:lnTo>
                    <a:pt x="150" y="440"/>
                  </a:lnTo>
                  <a:lnTo>
                    <a:pt x="148" y="437"/>
                  </a:lnTo>
                  <a:lnTo>
                    <a:pt x="147" y="434"/>
                  </a:lnTo>
                  <a:lnTo>
                    <a:pt x="144" y="439"/>
                  </a:lnTo>
                  <a:lnTo>
                    <a:pt x="143" y="445"/>
                  </a:lnTo>
                  <a:lnTo>
                    <a:pt x="140" y="449"/>
                  </a:lnTo>
                  <a:lnTo>
                    <a:pt x="138" y="455"/>
                  </a:lnTo>
                  <a:lnTo>
                    <a:pt x="135" y="459"/>
                  </a:lnTo>
                  <a:lnTo>
                    <a:pt x="132" y="462"/>
                  </a:lnTo>
                  <a:lnTo>
                    <a:pt x="128" y="465"/>
                  </a:lnTo>
                  <a:lnTo>
                    <a:pt x="122" y="466"/>
                  </a:lnTo>
                  <a:lnTo>
                    <a:pt x="119" y="465"/>
                  </a:lnTo>
                  <a:lnTo>
                    <a:pt x="118" y="465"/>
                  </a:lnTo>
                  <a:lnTo>
                    <a:pt x="115" y="463"/>
                  </a:lnTo>
                  <a:lnTo>
                    <a:pt x="115" y="461"/>
                  </a:lnTo>
                  <a:lnTo>
                    <a:pt x="114" y="458"/>
                  </a:lnTo>
                  <a:lnTo>
                    <a:pt x="112" y="455"/>
                  </a:lnTo>
                  <a:lnTo>
                    <a:pt x="112" y="453"/>
                  </a:lnTo>
                  <a:lnTo>
                    <a:pt x="112" y="450"/>
                  </a:lnTo>
                  <a:lnTo>
                    <a:pt x="112" y="445"/>
                  </a:lnTo>
                  <a:lnTo>
                    <a:pt x="114" y="439"/>
                  </a:lnTo>
                  <a:lnTo>
                    <a:pt x="114" y="434"/>
                  </a:lnTo>
                  <a:lnTo>
                    <a:pt x="115" y="430"/>
                  </a:lnTo>
                  <a:lnTo>
                    <a:pt x="115" y="426"/>
                  </a:lnTo>
                  <a:lnTo>
                    <a:pt x="116" y="423"/>
                  </a:lnTo>
                  <a:lnTo>
                    <a:pt x="118" y="420"/>
                  </a:lnTo>
                  <a:lnTo>
                    <a:pt x="121" y="417"/>
                  </a:lnTo>
                  <a:lnTo>
                    <a:pt x="122" y="414"/>
                  </a:lnTo>
                  <a:lnTo>
                    <a:pt x="125" y="411"/>
                  </a:lnTo>
                  <a:lnTo>
                    <a:pt x="127" y="408"/>
                  </a:lnTo>
                  <a:lnTo>
                    <a:pt x="130" y="407"/>
                  </a:lnTo>
                  <a:lnTo>
                    <a:pt x="132" y="404"/>
                  </a:lnTo>
                  <a:lnTo>
                    <a:pt x="135" y="402"/>
                  </a:lnTo>
                  <a:lnTo>
                    <a:pt x="138" y="400"/>
                  </a:lnTo>
                  <a:lnTo>
                    <a:pt x="143" y="398"/>
                  </a:lnTo>
                  <a:lnTo>
                    <a:pt x="176" y="398"/>
                  </a:lnTo>
                  <a:lnTo>
                    <a:pt x="178" y="394"/>
                  </a:lnTo>
                  <a:lnTo>
                    <a:pt x="178" y="392"/>
                  </a:lnTo>
                  <a:lnTo>
                    <a:pt x="176" y="389"/>
                  </a:lnTo>
                  <a:lnTo>
                    <a:pt x="176" y="388"/>
                  </a:lnTo>
                  <a:lnTo>
                    <a:pt x="175" y="386"/>
                  </a:lnTo>
                  <a:lnTo>
                    <a:pt x="172" y="385"/>
                  </a:lnTo>
                  <a:lnTo>
                    <a:pt x="170" y="385"/>
                  </a:lnTo>
                  <a:lnTo>
                    <a:pt x="167" y="385"/>
                  </a:lnTo>
                  <a:lnTo>
                    <a:pt x="163" y="385"/>
                  </a:lnTo>
                  <a:lnTo>
                    <a:pt x="160" y="385"/>
                  </a:lnTo>
                  <a:lnTo>
                    <a:pt x="156" y="386"/>
                  </a:lnTo>
                  <a:lnTo>
                    <a:pt x="151" y="386"/>
                  </a:lnTo>
                  <a:lnTo>
                    <a:pt x="148" y="386"/>
                  </a:lnTo>
                  <a:lnTo>
                    <a:pt x="146" y="386"/>
                  </a:lnTo>
                  <a:lnTo>
                    <a:pt x="144" y="386"/>
                  </a:lnTo>
                  <a:lnTo>
                    <a:pt x="144" y="385"/>
                  </a:lnTo>
                  <a:lnTo>
                    <a:pt x="144" y="382"/>
                  </a:lnTo>
                  <a:lnTo>
                    <a:pt x="144" y="381"/>
                  </a:lnTo>
                  <a:lnTo>
                    <a:pt x="144" y="379"/>
                  </a:lnTo>
                  <a:lnTo>
                    <a:pt x="146" y="378"/>
                  </a:lnTo>
                  <a:lnTo>
                    <a:pt x="146" y="378"/>
                  </a:lnTo>
                  <a:lnTo>
                    <a:pt x="147" y="376"/>
                  </a:lnTo>
                  <a:lnTo>
                    <a:pt x="147" y="375"/>
                  </a:lnTo>
                  <a:lnTo>
                    <a:pt x="148" y="373"/>
                  </a:lnTo>
                  <a:lnTo>
                    <a:pt x="146" y="370"/>
                  </a:lnTo>
                  <a:lnTo>
                    <a:pt x="143" y="368"/>
                  </a:lnTo>
                  <a:lnTo>
                    <a:pt x="141" y="365"/>
                  </a:lnTo>
                  <a:lnTo>
                    <a:pt x="140" y="362"/>
                  </a:lnTo>
                  <a:lnTo>
                    <a:pt x="138" y="359"/>
                  </a:lnTo>
                  <a:lnTo>
                    <a:pt x="137" y="355"/>
                  </a:lnTo>
                  <a:lnTo>
                    <a:pt x="135" y="352"/>
                  </a:lnTo>
                  <a:lnTo>
                    <a:pt x="134" y="349"/>
                  </a:lnTo>
                  <a:lnTo>
                    <a:pt x="130" y="344"/>
                  </a:lnTo>
                  <a:lnTo>
                    <a:pt x="125" y="341"/>
                  </a:lnTo>
                  <a:lnTo>
                    <a:pt x="119" y="340"/>
                  </a:lnTo>
                  <a:lnTo>
                    <a:pt x="115" y="337"/>
                  </a:lnTo>
                  <a:lnTo>
                    <a:pt x="111" y="336"/>
                  </a:lnTo>
                  <a:lnTo>
                    <a:pt x="106" y="334"/>
                  </a:lnTo>
                  <a:lnTo>
                    <a:pt x="102" y="330"/>
                  </a:lnTo>
                  <a:lnTo>
                    <a:pt x="98" y="325"/>
                  </a:lnTo>
                  <a:lnTo>
                    <a:pt x="99" y="324"/>
                  </a:lnTo>
                  <a:lnTo>
                    <a:pt x="101" y="324"/>
                  </a:lnTo>
                  <a:lnTo>
                    <a:pt x="102" y="323"/>
                  </a:lnTo>
                  <a:lnTo>
                    <a:pt x="103" y="323"/>
                  </a:lnTo>
                  <a:lnTo>
                    <a:pt x="105" y="323"/>
                  </a:lnTo>
                  <a:lnTo>
                    <a:pt x="106" y="321"/>
                  </a:lnTo>
                  <a:lnTo>
                    <a:pt x="106" y="321"/>
                  </a:lnTo>
                  <a:lnTo>
                    <a:pt x="108" y="321"/>
                  </a:lnTo>
                  <a:lnTo>
                    <a:pt x="106" y="318"/>
                  </a:lnTo>
                  <a:lnTo>
                    <a:pt x="102" y="315"/>
                  </a:lnTo>
                  <a:lnTo>
                    <a:pt x="99" y="314"/>
                  </a:lnTo>
                  <a:lnTo>
                    <a:pt x="96" y="311"/>
                  </a:lnTo>
                  <a:lnTo>
                    <a:pt x="93" y="308"/>
                  </a:lnTo>
                  <a:lnTo>
                    <a:pt x="92" y="305"/>
                  </a:lnTo>
                  <a:lnTo>
                    <a:pt x="89" y="301"/>
                  </a:lnTo>
                  <a:lnTo>
                    <a:pt x="89" y="293"/>
                  </a:lnTo>
                  <a:lnTo>
                    <a:pt x="89" y="291"/>
                  </a:lnTo>
                  <a:lnTo>
                    <a:pt x="90" y="289"/>
                  </a:lnTo>
                  <a:lnTo>
                    <a:pt x="93" y="288"/>
                  </a:lnTo>
                  <a:lnTo>
                    <a:pt x="96" y="286"/>
                  </a:lnTo>
                  <a:lnTo>
                    <a:pt x="99" y="286"/>
                  </a:lnTo>
                  <a:lnTo>
                    <a:pt x="102" y="286"/>
                  </a:lnTo>
                  <a:lnTo>
                    <a:pt x="105" y="286"/>
                  </a:lnTo>
                  <a:lnTo>
                    <a:pt x="108" y="286"/>
                  </a:lnTo>
                  <a:lnTo>
                    <a:pt x="116" y="288"/>
                  </a:lnTo>
                  <a:lnTo>
                    <a:pt x="124" y="292"/>
                  </a:lnTo>
                  <a:lnTo>
                    <a:pt x="131" y="296"/>
                  </a:lnTo>
                  <a:lnTo>
                    <a:pt x="137" y="302"/>
                  </a:lnTo>
                  <a:lnTo>
                    <a:pt x="143" y="307"/>
                  </a:lnTo>
                  <a:lnTo>
                    <a:pt x="148" y="311"/>
                  </a:lnTo>
                  <a:lnTo>
                    <a:pt x="153" y="312"/>
                  </a:lnTo>
                  <a:lnTo>
                    <a:pt x="157" y="311"/>
                  </a:lnTo>
                  <a:lnTo>
                    <a:pt x="154" y="307"/>
                  </a:lnTo>
                  <a:lnTo>
                    <a:pt x="150" y="304"/>
                  </a:lnTo>
                  <a:lnTo>
                    <a:pt x="146" y="299"/>
                  </a:lnTo>
                  <a:lnTo>
                    <a:pt x="143" y="296"/>
                  </a:lnTo>
                  <a:lnTo>
                    <a:pt x="138" y="292"/>
                  </a:lnTo>
                  <a:lnTo>
                    <a:pt x="135" y="289"/>
                  </a:lnTo>
                  <a:lnTo>
                    <a:pt x="134" y="285"/>
                  </a:lnTo>
                  <a:lnTo>
                    <a:pt x="134" y="279"/>
                  </a:lnTo>
                  <a:lnTo>
                    <a:pt x="134" y="278"/>
                  </a:lnTo>
                  <a:lnTo>
                    <a:pt x="135" y="276"/>
                  </a:lnTo>
                  <a:lnTo>
                    <a:pt x="137" y="276"/>
                  </a:lnTo>
                  <a:lnTo>
                    <a:pt x="138" y="275"/>
                  </a:lnTo>
                  <a:lnTo>
                    <a:pt x="140" y="275"/>
                  </a:lnTo>
                  <a:lnTo>
                    <a:pt x="143" y="273"/>
                  </a:lnTo>
                  <a:lnTo>
                    <a:pt x="144" y="273"/>
                  </a:lnTo>
                  <a:lnTo>
                    <a:pt x="146" y="273"/>
                  </a:lnTo>
                  <a:lnTo>
                    <a:pt x="150" y="270"/>
                  </a:lnTo>
                  <a:lnTo>
                    <a:pt x="153" y="267"/>
                  </a:lnTo>
                  <a:lnTo>
                    <a:pt x="156" y="263"/>
                  </a:lnTo>
                  <a:lnTo>
                    <a:pt x="157" y="259"/>
                  </a:lnTo>
                  <a:lnTo>
                    <a:pt x="160" y="256"/>
                  </a:lnTo>
                  <a:lnTo>
                    <a:pt x="162" y="251"/>
                  </a:lnTo>
                  <a:lnTo>
                    <a:pt x="164" y="248"/>
                  </a:lnTo>
                  <a:lnTo>
                    <a:pt x="169" y="246"/>
                  </a:lnTo>
                  <a:lnTo>
                    <a:pt x="166" y="243"/>
                  </a:lnTo>
                  <a:lnTo>
                    <a:pt x="163" y="240"/>
                  </a:lnTo>
                  <a:lnTo>
                    <a:pt x="162" y="237"/>
                  </a:lnTo>
                  <a:lnTo>
                    <a:pt x="162" y="232"/>
                  </a:lnTo>
                  <a:lnTo>
                    <a:pt x="160" y="230"/>
                  </a:lnTo>
                  <a:lnTo>
                    <a:pt x="160" y="225"/>
                  </a:lnTo>
                  <a:lnTo>
                    <a:pt x="160" y="221"/>
                  </a:lnTo>
                  <a:lnTo>
                    <a:pt x="160" y="215"/>
                  </a:lnTo>
                  <a:lnTo>
                    <a:pt x="156" y="218"/>
                  </a:lnTo>
                  <a:lnTo>
                    <a:pt x="151" y="221"/>
                  </a:lnTo>
                  <a:lnTo>
                    <a:pt x="150" y="224"/>
                  </a:lnTo>
                  <a:lnTo>
                    <a:pt x="148" y="228"/>
                  </a:lnTo>
                  <a:lnTo>
                    <a:pt x="147" y="234"/>
                  </a:lnTo>
                  <a:lnTo>
                    <a:pt x="147" y="238"/>
                  </a:lnTo>
                  <a:lnTo>
                    <a:pt x="146" y="244"/>
                  </a:lnTo>
                  <a:lnTo>
                    <a:pt x="146" y="248"/>
                  </a:lnTo>
                  <a:lnTo>
                    <a:pt x="144" y="251"/>
                  </a:lnTo>
                  <a:lnTo>
                    <a:pt x="143" y="254"/>
                  </a:lnTo>
                  <a:lnTo>
                    <a:pt x="140" y="256"/>
                  </a:lnTo>
                  <a:lnTo>
                    <a:pt x="137" y="259"/>
                  </a:lnTo>
                  <a:lnTo>
                    <a:pt x="134" y="262"/>
                  </a:lnTo>
                  <a:lnTo>
                    <a:pt x="131" y="263"/>
                  </a:lnTo>
                  <a:lnTo>
                    <a:pt x="128" y="264"/>
                  </a:lnTo>
                  <a:lnTo>
                    <a:pt x="124" y="266"/>
                  </a:lnTo>
                  <a:lnTo>
                    <a:pt x="119" y="267"/>
                  </a:lnTo>
                  <a:lnTo>
                    <a:pt x="116" y="269"/>
                  </a:lnTo>
                  <a:lnTo>
                    <a:pt x="112" y="270"/>
                  </a:lnTo>
                  <a:lnTo>
                    <a:pt x="108" y="270"/>
                  </a:lnTo>
                  <a:lnTo>
                    <a:pt x="103" y="270"/>
                  </a:lnTo>
                  <a:lnTo>
                    <a:pt x="99" y="272"/>
                  </a:lnTo>
                  <a:lnTo>
                    <a:pt x="95" y="272"/>
                  </a:lnTo>
                  <a:lnTo>
                    <a:pt x="90" y="272"/>
                  </a:lnTo>
                  <a:lnTo>
                    <a:pt x="86" y="272"/>
                  </a:lnTo>
                  <a:lnTo>
                    <a:pt x="83" y="270"/>
                  </a:lnTo>
                  <a:lnTo>
                    <a:pt x="82" y="269"/>
                  </a:lnTo>
                  <a:lnTo>
                    <a:pt x="82" y="266"/>
                  </a:lnTo>
                  <a:lnTo>
                    <a:pt x="82" y="264"/>
                  </a:lnTo>
                  <a:lnTo>
                    <a:pt x="82" y="263"/>
                  </a:lnTo>
                  <a:lnTo>
                    <a:pt x="82" y="262"/>
                  </a:lnTo>
                  <a:lnTo>
                    <a:pt x="83" y="259"/>
                  </a:lnTo>
                  <a:lnTo>
                    <a:pt x="83" y="257"/>
                  </a:lnTo>
                  <a:lnTo>
                    <a:pt x="85" y="254"/>
                  </a:lnTo>
                  <a:lnTo>
                    <a:pt x="85" y="253"/>
                  </a:lnTo>
                  <a:lnTo>
                    <a:pt x="85" y="253"/>
                  </a:lnTo>
                  <a:lnTo>
                    <a:pt x="82" y="254"/>
                  </a:lnTo>
                  <a:lnTo>
                    <a:pt x="80" y="256"/>
                  </a:lnTo>
                  <a:lnTo>
                    <a:pt x="77" y="259"/>
                  </a:lnTo>
                  <a:lnTo>
                    <a:pt x="76" y="262"/>
                  </a:lnTo>
                  <a:lnTo>
                    <a:pt x="74" y="264"/>
                  </a:lnTo>
                  <a:lnTo>
                    <a:pt x="71" y="267"/>
                  </a:lnTo>
                  <a:lnTo>
                    <a:pt x="70" y="269"/>
                  </a:lnTo>
                  <a:lnTo>
                    <a:pt x="66" y="269"/>
                  </a:lnTo>
                  <a:lnTo>
                    <a:pt x="61" y="269"/>
                  </a:lnTo>
                  <a:lnTo>
                    <a:pt x="58" y="267"/>
                  </a:lnTo>
                  <a:lnTo>
                    <a:pt x="54" y="266"/>
                  </a:lnTo>
                  <a:lnTo>
                    <a:pt x="51" y="263"/>
                  </a:lnTo>
                  <a:lnTo>
                    <a:pt x="47" y="262"/>
                  </a:lnTo>
                  <a:lnTo>
                    <a:pt x="44" y="259"/>
                  </a:lnTo>
                  <a:lnTo>
                    <a:pt x="41" y="257"/>
                  </a:lnTo>
                  <a:lnTo>
                    <a:pt x="38" y="256"/>
                  </a:lnTo>
                  <a:lnTo>
                    <a:pt x="39" y="251"/>
                  </a:lnTo>
                  <a:lnTo>
                    <a:pt x="41" y="250"/>
                  </a:lnTo>
                  <a:lnTo>
                    <a:pt x="44" y="248"/>
                  </a:lnTo>
                  <a:lnTo>
                    <a:pt x="47" y="247"/>
                  </a:lnTo>
                  <a:lnTo>
                    <a:pt x="44" y="247"/>
                  </a:lnTo>
                  <a:lnTo>
                    <a:pt x="41" y="247"/>
                  </a:lnTo>
                  <a:lnTo>
                    <a:pt x="38" y="247"/>
                  </a:lnTo>
                  <a:lnTo>
                    <a:pt x="35" y="246"/>
                  </a:lnTo>
                  <a:lnTo>
                    <a:pt x="32" y="246"/>
                  </a:lnTo>
                  <a:lnTo>
                    <a:pt x="31" y="244"/>
                  </a:lnTo>
                  <a:lnTo>
                    <a:pt x="29" y="243"/>
                  </a:lnTo>
                  <a:lnTo>
                    <a:pt x="29" y="240"/>
                  </a:lnTo>
                  <a:lnTo>
                    <a:pt x="29" y="237"/>
                  </a:lnTo>
                  <a:lnTo>
                    <a:pt x="29" y="235"/>
                  </a:lnTo>
                  <a:lnTo>
                    <a:pt x="29" y="234"/>
                  </a:lnTo>
                  <a:lnTo>
                    <a:pt x="29" y="234"/>
                  </a:lnTo>
                  <a:lnTo>
                    <a:pt x="29" y="230"/>
                  </a:lnTo>
                  <a:lnTo>
                    <a:pt x="28" y="227"/>
                  </a:lnTo>
                  <a:lnTo>
                    <a:pt x="26" y="224"/>
                  </a:lnTo>
                  <a:lnTo>
                    <a:pt x="25" y="221"/>
                  </a:lnTo>
                  <a:lnTo>
                    <a:pt x="23" y="218"/>
                  </a:lnTo>
                  <a:lnTo>
                    <a:pt x="22" y="216"/>
                  </a:lnTo>
                  <a:lnTo>
                    <a:pt x="22" y="214"/>
                  </a:lnTo>
                  <a:lnTo>
                    <a:pt x="22" y="209"/>
                  </a:lnTo>
                  <a:lnTo>
                    <a:pt x="19" y="209"/>
                  </a:lnTo>
                  <a:lnTo>
                    <a:pt x="18" y="209"/>
                  </a:lnTo>
                  <a:lnTo>
                    <a:pt x="16" y="208"/>
                  </a:lnTo>
                  <a:lnTo>
                    <a:pt x="15" y="208"/>
                  </a:lnTo>
                  <a:lnTo>
                    <a:pt x="13" y="208"/>
                  </a:lnTo>
                  <a:lnTo>
                    <a:pt x="12" y="208"/>
                  </a:lnTo>
                  <a:lnTo>
                    <a:pt x="10" y="208"/>
                  </a:lnTo>
                  <a:lnTo>
                    <a:pt x="9" y="208"/>
                  </a:lnTo>
                  <a:lnTo>
                    <a:pt x="6" y="208"/>
                  </a:lnTo>
                  <a:lnTo>
                    <a:pt x="5" y="206"/>
                  </a:lnTo>
                  <a:lnTo>
                    <a:pt x="2" y="203"/>
                  </a:lnTo>
                  <a:lnTo>
                    <a:pt x="0" y="201"/>
                  </a:lnTo>
                  <a:lnTo>
                    <a:pt x="3" y="193"/>
                  </a:lnTo>
                  <a:lnTo>
                    <a:pt x="6" y="187"/>
                  </a:lnTo>
                  <a:lnTo>
                    <a:pt x="13" y="180"/>
                  </a:lnTo>
                  <a:lnTo>
                    <a:pt x="21" y="176"/>
                  </a:lnTo>
                  <a:lnTo>
                    <a:pt x="28" y="170"/>
                  </a:lnTo>
                  <a:lnTo>
                    <a:pt x="37" y="166"/>
                  </a:lnTo>
                  <a:lnTo>
                    <a:pt x="44" y="161"/>
                  </a:lnTo>
                  <a:lnTo>
                    <a:pt x="51" y="157"/>
                  </a:lnTo>
                  <a:lnTo>
                    <a:pt x="54" y="155"/>
                  </a:lnTo>
                  <a:lnTo>
                    <a:pt x="55" y="153"/>
                  </a:lnTo>
                  <a:lnTo>
                    <a:pt x="55" y="148"/>
                  </a:lnTo>
                  <a:lnTo>
                    <a:pt x="57" y="145"/>
                  </a:lnTo>
                  <a:lnTo>
                    <a:pt x="57" y="141"/>
                  </a:lnTo>
                  <a:lnTo>
                    <a:pt x="57" y="138"/>
                  </a:lnTo>
                  <a:lnTo>
                    <a:pt x="58" y="134"/>
                  </a:lnTo>
                  <a:lnTo>
                    <a:pt x="60" y="131"/>
                  </a:lnTo>
                  <a:lnTo>
                    <a:pt x="63" y="128"/>
                  </a:lnTo>
                  <a:lnTo>
                    <a:pt x="67" y="126"/>
                  </a:lnTo>
                  <a:lnTo>
                    <a:pt x="71" y="125"/>
                  </a:lnTo>
                  <a:lnTo>
                    <a:pt x="77" y="123"/>
                  </a:lnTo>
                  <a:lnTo>
                    <a:pt x="82" y="122"/>
                  </a:lnTo>
                  <a:lnTo>
                    <a:pt x="85" y="119"/>
                  </a:lnTo>
                  <a:lnTo>
                    <a:pt x="87" y="115"/>
                  </a:lnTo>
                  <a:lnTo>
                    <a:pt x="89" y="109"/>
                  </a:lnTo>
                  <a:lnTo>
                    <a:pt x="89" y="106"/>
                  </a:lnTo>
                  <a:lnTo>
                    <a:pt x="89" y="103"/>
                  </a:lnTo>
                  <a:lnTo>
                    <a:pt x="89" y="100"/>
                  </a:lnTo>
                  <a:lnTo>
                    <a:pt x="89" y="97"/>
                  </a:lnTo>
                  <a:lnTo>
                    <a:pt x="89" y="96"/>
                  </a:lnTo>
                  <a:lnTo>
                    <a:pt x="89" y="93"/>
                  </a:lnTo>
                  <a:lnTo>
                    <a:pt x="89" y="92"/>
                  </a:lnTo>
                  <a:lnTo>
                    <a:pt x="89" y="89"/>
                  </a:lnTo>
                  <a:lnTo>
                    <a:pt x="89" y="87"/>
                  </a:lnTo>
                  <a:lnTo>
                    <a:pt x="90" y="86"/>
                  </a:lnTo>
                  <a:lnTo>
                    <a:pt x="92" y="83"/>
                  </a:lnTo>
                  <a:lnTo>
                    <a:pt x="95" y="81"/>
                  </a:lnTo>
                  <a:lnTo>
                    <a:pt x="96" y="78"/>
                  </a:lnTo>
                  <a:lnTo>
                    <a:pt x="99" y="76"/>
                  </a:lnTo>
                  <a:lnTo>
                    <a:pt x="101" y="74"/>
                  </a:lnTo>
                  <a:lnTo>
                    <a:pt x="102" y="73"/>
                  </a:lnTo>
                  <a:lnTo>
                    <a:pt x="106" y="68"/>
                  </a:lnTo>
                  <a:lnTo>
                    <a:pt x="112" y="65"/>
                  </a:lnTo>
                  <a:lnTo>
                    <a:pt x="116" y="61"/>
                  </a:lnTo>
                  <a:lnTo>
                    <a:pt x="121" y="58"/>
                  </a:lnTo>
                  <a:lnTo>
                    <a:pt x="125" y="55"/>
                  </a:lnTo>
                  <a:lnTo>
                    <a:pt x="130" y="52"/>
                  </a:lnTo>
                  <a:lnTo>
                    <a:pt x="134" y="49"/>
                  </a:lnTo>
                  <a:lnTo>
                    <a:pt x="141" y="46"/>
                  </a:lnTo>
                  <a:lnTo>
                    <a:pt x="143" y="45"/>
                  </a:lnTo>
                  <a:lnTo>
                    <a:pt x="146" y="45"/>
                  </a:lnTo>
                  <a:lnTo>
                    <a:pt x="148" y="45"/>
                  </a:lnTo>
                  <a:lnTo>
                    <a:pt x="151" y="45"/>
                  </a:lnTo>
                  <a:lnTo>
                    <a:pt x="153" y="44"/>
                  </a:lnTo>
                  <a:lnTo>
                    <a:pt x="156" y="44"/>
                  </a:lnTo>
                  <a:lnTo>
                    <a:pt x="159" y="42"/>
                  </a:lnTo>
                  <a:lnTo>
                    <a:pt x="160" y="42"/>
                  </a:lnTo>
                  <a:lnTo>
                    <a:pt x="163" y="39"/>
                  </a:lnTo>
                  <a:lnTo>
                    <a:pt x="164" y="36"/>
                  </a:lnTo>
                  <a:lnTo>
                    <a:pt x="166" y="33"/>
                  </a:lnTo>
                  <a:lnTo>
                    <a:pt x="167" y="31"/>
                  </a:lnTo>
                  <a:lnTo>
                    <a:pt x="169" y="28"/>
                  </a:lnTo>
                  <a:lnTo>
                    <a:pt x="170" y="25"/>
                  </a:lnTo>
                  <a:lnTo>
                    <a:pt x="172" y="22"/>
                  </a:lnTo>
                  <a:lnTo>
                    <a:pt x="175" y="20"/>
                  </a:lnTo>
                  <a:lnTo>
                    <a:pt x="178" y="20"/>
                  </a:lnTo>
                  <a:lnTo>
                    <a:pt x="180" y="20"/>
                  </a:lnTo>
                  <a:lnTo>
                    <a:pt x="183" y="19"/>
                  </a:lnTo>
                  <a:lnTo>
                    <a:pt x="185" y="19"/>
                  </a:lnTo>
                  <a:lnTo>
                    <a:pt x="186" y="19"/>
                  </a:lnTo>
                  <a:lnTo>
                    <a:pt x="189" y="19"/>
                  </a:lnTo>
                  <a:lnTo>
                    <a:pt x="191" y="17"/>
                  </a:lnTo>
                  <a:lnTo>
                    <a:pt x="192" y="17"/>
                  </a:lnTo>
                  <a:lnTo>
                    <a:pt x="196" y="17"/>
                  </a:lnTo>
                  <a:lnTo>
                    <a:pt x="198" y="17"/>
                  </a:lnTo>
                  <a:lnTo>
                    <a:pt x="201" y="16"/>
                  </a:lnTo>
                  <a:lnTo>
                    <a:pt x="204" y="15"/>
                  </a:lnTo>
                  <a:lnTo>
                    <a:pt x="205" y="13"/>
                  </a:lnTo>
                  <a:lnTo>
                    <a:pt x="208" y="12"/>
                  </a:lnTo>
                  <a:lnTo>
                    <a:pt x="211" y="12"/>
                  </a:lnTo>
                  <a:lnTo>
                    <a:pt x="214" y="12"/>
                  </a:lnTo>
                  <a:lnTo>
                    <a:pt x="215" y="12"/>
                  </a:lnTo>
                  <a:lnTo>
                    <a:pt x="218" y="12"/>
                  </a:lnTo>
                  <a:lnTo>
                    <a:pt x="220" y="12"/>
                  </a:lnTo>
                  <a:lnTo>
                    <a:pt x="223" y="12"/>
                  </a:lnTo>
                  <a:lnTo>
                    <a:pt x="226" y="12"/>
                  </a:lnTo>
                  <a:lnTo>
                    <a:pt x="228" y="10"/>
                  </a:lnTo>
                  <a:lnTo>
                    <a:pt x="231" y="10"/>
                  </a:lnTo>
                  <a:lnTo>
                    <a:pt x="234" y="9"/>
                  </a:lnTo>
                  <a:lnTo>
                    <a:pt x="236" y="7"/>
                  </a:lnTo>
                  <a:lnTo>
                    <a:pt x="239" y="6"/>
                  </a:lnTo>
                  <a:lnTo>
                    <a:pt x="240" y="3"/>
                  </a:lnTo>
                  <a:lnTo>
                    <a:pt x="241" y="0"/>
                  </a:lnTo>
                  <a:lnTo>
                    <a:pt x="244" y="1"/>
                  </a:lnTo>
                  <a:lnTo>
                    <a:pt x="247" y="3"/>
                  </a:lnTo>
                  <a:lnTo>
                    <a:pt x="249" y="4"/>
                  </a:lnTo>
                  <a:lnTo>
                    <a:pt x="252" y="7"/>
                  </a:lnTo>
                  <a:lnTo>
                    <a:pt x="253" y="9"/>
                  </a:lnTo>
                  <a:lnTo>
                    <a:pt x="255" y="12"/>
                  </a:lnTo>
                  <a:lnTo>
                    <a:pt x="256" y="13"/>
                  </a:lnTo>
                  <a:lnTo>
                    <a:pt x="257" y="15"/>
                  </a:lnTo>
                  <a:lnTo>
                    <a:pt x="260" y="15"/>
                  </a:lnTo>
                  <a:lnTo>
                    <a:pt x="263" y="15"/>
                  </a:lnTo>
                  <a:lnTo>
                    <a:pt x="266" y="15"/>
                  </a:lnTo>
                  <a:lnTo>
                    <a:pt x="268" y="13"/>
                  </a:lnTo>
                  <a:lnTo>
                    <a:pt x="271" y="13"/>
                  </a:lnTo>
                  <a:lnTo>
                    <a:pt x="273" y="12"/>
                  </a:lnTo>
                  <a:lnTo>
                    <a:pt x="276" y="12"/>
                  </a:lnTo>
                  <a:lnTo>
                    <a:pt x="279" y="12"/>
                  </a:lnTo>
                  <a:lnTo>
                    <a:pt x="284" y="15"/>
                  </a:lnTo>
                  <a:lnTo>
                    <a:pt x="288" y="17"/>
                  </a:lnTo>
                  <a:lnTo>
                    <a:pt x="291" y="22"/>
                  </a:lnTo>
                  <a:lnTo>
                    <a:pt x="294" y="28"/>
                  </a:lnTo>
                  <a:lnTo>
                    <a:pt x="295" y="33"/>
                  </a:lnTo>
                  <a:lnTo>
                    <a:pt x="297" y="39"/>
                  </a:lnTo>
                  <a:lnTo>
                    <a:pt x="297" y="45"/>
                  </a:lnTo>
                  <a:lnTo>
                    <a:pt x="297" y="51"/>
                  </a:lnTo>
                  <a:lnTo>
                    <a:pt x="297" y="55"/>
                  </a:lnTo>
                  <a:lnTo>
                    <a:pt x="295" y="60"/>
                  </a:lnTo>
                  <a:lnTo>
                    <a:pt x="294" y="64"/>
                  </a:lnTo>
                  <a:lnTo>
                    <a:pt x="292" y="68"/>
                  </a:lnTo>
                  <a:lnTo>
                    <a:pt x="291" y="71"/>
                  </a:lnTo>
                  <a:lnTo>
                    <a:pt x="288" y="74"/>
                  </a:lnTo>
                  <a:lnTo>
                    <a:pt x="285" y="78"/>
                  </a:lnTo>
                  <a:lnTo>
                    <a:pt x="284" y="80"/>
                  </a:lnTo>
                  <a:lnTo>
                    <a:pt x="281" y="83"/>
                  </a:lnTo>
                  <a:lnTo>
                    <a:pt x="278" y="86"/>
                  </a:lnTo>
                  <a:lnTo>
                    <a:pt x="276" y="89"/>
                  </a:lnTo>
                  <a:lnTo>
                    <a:pt x="275" y="92"/>
                  </a:lnTo>
                  <a:lnTo>
                    <a:pt x="272" y="94"/>
                  </a:lnTo>
                  <a:lnTo>
                    <a:pt x="272" y="99"/>
                  </a:lnTo>
                  <a:lnTo>
                    <a:pt x="271" y="102"/>
                  </a:lnTo>
                  <a:lnTo>
                    <a:pt x="271" y="106"/>
                  </a:lnTo>
                  <a:lnTo>
                    <a:pt x="276" y="102"/>
                  </a:lnTo>
                  <a:lnTo>
                    <a:pt x="281" y="97"/>
                  </a:lnTo>
                  <a:lnTo>
                    <a:pt x="285" y="90"/>
                  </a:lnTo>
                  <a:lnTo>
                    <a:pt x="289" y="83"/>
                  </a:lnTo>
                  <a:lnTo>
                    <a:pt x="294" y="77"/>
                  </a:lnTo>
                  <a:lnTo>
                    <a:pt x="298" y="71"/>
                  </a:lnTo>
                  <a:lnTo>
                    <a:pt x="303" y="67"/>
                  </a:lnTo>
                  <a:lnTo>
                    <a:pt x="308" y="65"/>
                  </a:lnTo>
                  <a:lnTo>
                    <a:pt x="310" y="65"/>
                  </a:lnTo>
                  <a:lnTo>
                    <a:pt x="310" y="67"/>
                  </a:lnTo>
                  <a:lnTo>
                    <a:pt x="310" y="68"/>
                  </a:lnTo>
                  <a:lnTo>
                    <a:pt x="308" y="70"/>
                  </a:lnTo>
                  <a:lnTo>
                    <a:pt x="308" y="73"/>
                  </a:lnTo>
                  <a:lnTo>
                    <a:pt x="307" y="74"/>
                  </a:lnTo>
                  <a:lnTo>
                    <a:pt x="305" y="77"/>
                  </a:lnTo>
                  <a:lnTo>
                    <a:pt x="305" y="78"/>
                  </a:lnTo>
                  <a:lnTo>
                    <a:pt x="305" y="84"/>
                  </a:lnTo>
                  <a:lnTo>
                    <a:pt x="305" y="90"/>
                  </a:lnTo>
                  <a:lnTo>
                    <a:pt x="304" y="96"/>
                  </a:lnTo>
                  <a:lnTo>
                    <a:pt x="304" y="100"/>
                  </a:lnTo>
                  <a:lnTo>
                    <a:pt x="303" y="106"/>
                  </a:lnTo>
                  <a:lnTo>
                    <a:pt x="303" y="110"/>
                  </a:lnTo>
                  <a:lnTo>
                    <a:pt x="301" y="115"/>
                  </a:lnTo>
                  <a:lnTo>
                    <a:pt x="300" y="121"/>
                  </a:lnTo>
                  <a:lnTo>
                    <a:pt x="300" y="125"/>
                  </a:lnTo>
                  <a:lnTo>
                    <a:pt x="298" y="131"/>
                  </a:lnTo>
                  <a:lnTo>
                    <a:pt x="297" y="135"/>
                  </a:lnTo>
                  <a:lnTo>
                    <a:pt x="297" y="139"/>
                  </a:lnTo>
                  <a:lnTo>
                    <a:pt x="295" y="145"/>
                  </a:lnTo>
                  <a:lnTo>
                    <a:pt x="295" y="151"/>
                  </a:lnTo>
                  <a:lnTo>
                    <a:pt x="295" y="157"/>
                  </a:lnTo>
                  <a:lnTo>
                    <a:pt x="295" y="163"/>
                  </a:lnTo>
                  <a:lnTo>
                    <a:pt x="295" y="167"/>
                  </a:lnTo>
                  <a:lnTo>
                    <a:pt x="295" y="171"/>
                  </a:lnTo>
                  <a:lnTo>
                    <a:pt x="295" y="174"/>
                  </a:lnTo>
                  <a:lnTo>
                    <a:pt x="295" y="177"/>
                  </a:lnTo>
                  <a:lnTo>
                    <a:pt x="295" y="182"/>
                  </a:lnTo>
                  <a:lnTo>
                    <a:pt x="295" y="185"/>
                  </a:lnTo>
                  <a:lnTo>
                    <a:pt x="295" y="186"/>
                  </a:lnTo>
                  <a:lnTo>
                    <a:pt x="295" y="189"/>
                  </a:lnTo>
                  <a:lnTo>
                    <a:pt x="295" y="193"/>
                  </a:lnTo>
                  <a:lnTo>
                    <a:pt x="295" y="198"/>
                  </a:lnTo>
                  <a:lnTo>
                    <a:pt x="297" y="203"/>
                  </a:lnTo>
                  <a:lnTo>
                    <a:pt x="297" y="208"/>
                  </a:lnTo>
                  <a:lnTo>
                    <a:pt x="298" y="214"/>
                  </a:lnTo>
                  <a:lnTo>
                    <a:pt x="298" y="218"/>
                  </a:lnTo>
                  <a:lnTo>
                    <a:pt x="300" y="222"/>
                  </a:lnTo>
                  <a:lnTo>
                    <a:pt x="300" y="228"/>
                  </a:lnTo>
                  <a:lnTo>
                    <a:pt x="300" y="230"/>
                  </a:lnTo>
                  <a:lnTo>
                    <a:pt x="298" y="231"/>
                  </a:lnTo>
                  <a:lnTo>
                    <a:pt x="298" y="232"/>
                  </a:lnTo>
                  <a:lnTo>
                    <a:pt x="297" y="232"/>
                  </a:lnTo>
                  <a:lnTo>
                    <a:pt x="297" y="235"/>
                  </a:lnTo>
                  <a:lnTo>
                    <a:pt x="295" y="235"/>
                  </a:lnTo>
                  <a:lnTo>
                    <a:pt x="295" y="237"/>
                  </a:lnTo>
                  <a:lnTo>
                    <a:pt x="295" y="240"/>
                  </a:lnTo>
                  <a:lnTo>
                    <a:pt x="295" y="241"/>
                  </a:lnTo>
                  <a:lnTo>
                    <a:pt x="297" y="243"/>
                  </a:lnTo>
                  <a:lnTo>
                    <a:pt x="298" y="243"/>
                  </a:lnTo>
                  <a:lnTo>
                    <a:pt x="301" y="244"/>
                  </a:lnTo>
                  <a:lnTo>
                    <a:pt x="300" y="247"/>
                  </a:lnTo>
                  <a:lnTo>
                    <a:pt x="298" y="251"/>
                  </a:lnTo>
                  <a:lnTo>
                    <a:pt x="297" y="253"/>
                  </a:lnTo>
                  <a:lnTo>
                    <a:pt x="295" y="256"/>
                  </a:lnTo>
                  <a:lnTo>
                    <a:pt x="294" y="257"/>
                  </a:lnTo>
                  <a:lnTo>
                    <a:pt x="291" y="259"/>
                  </a:lnTo>
                  <a:lnTo>
                    <a:pt x="289" y="262"/>
                  </a:lnTo>
                  <a:lnTo>
                    <a:pt x="288" y="266"/>
                  </a:lnTo>
                  <a:lnTo>
                    <a:pt x="287" y="269"/>
                  </a:lnTo>
                  <a:lnTo>
                    <a:pt x="287" y="273"/>
                  </a:lnTo>
                  <a:lnTo>
                    <a:pt x="285" y="276"/>
                  </a:lnTo>
                  <a:lnTo>
                    <a:pt x="285" y="279"/>
                  </a:lnTo>
                  <a:lnTo>
                    <a:pt x="285" y="282"/>
                  </a:lnTo>
                  <a:lnTo>
                    <a:pt x="284" y="285"/>
                  </a:lnTo>
                  <a:lnTo>
                    <a:pt x="284" y="288"/>
                  </a:lnTo>
                  <a:lnTo>
                    <a:pt x="282" y="291"/>
                  </a:lnTo>
                  <a:lnTo>
                    <a:pt x="279" y="295"/>
                  </a:lnTo>
                  <a:lnTo>
                    <a:pt x="275" y="298"/>
                  </a:lnTo>
                  <a:lnTo>
                    <a:pt x="271" y="301"/>
                  </a:lnTo>
                  <a:lnTo>
                    <a:pt x="266" y="304"/>
                  </a:lnTo>
                  <a:lnTo>
                    <a:pt x="263" y="307"/>
                  </a:lnTo>
                  <a:lnTo>
                    <a:pt x="259" y="311"/>
                  </a:lnTo>
                  <a:lnTo>
                    <a:pt x="257" y="314"/>
                  </a:lnTo>
                  <a:lnTo>
                    <a:pt x="256" y="320"/>
                  </a:lnTo>
                  <a:lnTo>
                    <a:pt x="257" y="321"/>
                  </a:lnTo>
                  <a:lnTo>
                    <a:pt x="259" y="321"/>
                  </a:lnTo>
                  <a:lnTo>
                    <a:pt x="262" y="321"/>
                  </a:lnTo>
                  <a:lnTo>
                    <a:pt x="265" y="321"/>
                  </a:lnTo>
                  <a:lnTo>
                    <a:pt x="268" y="321"/>
                  </a:lnTo>
                  <a:lnTo>
                    <a:pt x="272" y="321"/>
                  </a:lnTo>
                  <a:lnTo>
                    <a:pt x="275" y="320"/>
                  </a:lnTo>
                  <a:lnTo>
                    <a:pt x="278" y="320"/>
                  </a:lnTo>
                  <a:lnTo>
                    <a:pt x="278" y="325"/>
                  </a:lnTo>
                  <a:lnTo>
                    <a:pt x="278" y="330"/>
                  </a:lnTo>
                  <a:lnTo>
                    <a:pt x="279" y="336"/>
                  </a:lnTo>
                  <a:lnTo>
                    <a:pt x="281" y="340"/>
                  </a:lnTo>
                  <a:lnTo>
                    <a:pt x="284" y="344"/>
                  </a:lnTo>
                  <a:lnTo>
                    <a:pt x="285" y="347"/>
                  </a:lnTo>
                  <a:lnTo>
                    <a:pt x="288" y="352"/>
                  </a:lnTo>
                  <a:lnTo>
                    <a:pt x="291" y="356"/>
                  </a:lnTo>
                  <a:lnTo>
                    <a:pt x="292" y="359"/>
                  </a:lnTo>
                  <a:lnTo>
                    <a:pt x="295" y="363"/>
                  </a:lnTo>
                  <a:lnTo>
                    <a:pt x="298" y="366"/>
                  </a:lnTo>
                  <a:lnTo>
                    <a:pt x="300" y="370"/>
                  </a:lnTo>
                  <a:lnTo>
                    <a:pt x="301" y="375"/>
                  </a:lnTo>
                  <a:lnTo>
                    <a:pt x="303" y="379"/>
                  </a:lnTo>
                  <a:lnTo>
                    <a:pt x="304" y="384"/>
                  </a:lnTo>
                  <a:lnTo>
                    <a:pt x="304" y="389"/>
                  </a:lnTo>
                  <a:lnTo>
                    <a:pt x="304" y="392"/>
                  </a:lnTo>
                  <a:lnTo>
                    <a:pt x="303" y="395"/>
                  </a:lnTo>
                  <a:lnTo>
                    <a:pt x="301" y="398"/>
                  </a:lnTo>
                  <a:lnTo>
                    <a:pt x="298" y="401"/>
                  </a:lnTo>
                  <a:lnTo>
                    <a:pt x="297" y="404"/>
                  </a:lnTo>
                  <a:lnTo>
                    <a:pt x="294" y="405"/>
                  </a:lnTo>
                  <a:lnTo>
                    <a:pt x="292" y="407"/>
                  </a:lnTo>
                  <a:lnTo>
                    <a:pt x="291" y="408"/>
                  </a:lnTo>
                  <a:lnTo>
                    <a:pt x="292" y="411"/>
                  </a:lnTo>
                  <a:lnTo>
                    <a:pt x="292" y="413"/>
                  </a:lnTo>
                  <a:lnTo>
                    <a:pt x="291" y="414"/>
                  </a:lnTo>
                  <a:lnTo>
                    <a:pt x="291" y="416"/>
                  </a:lnTo>
                  <a:lnTo>
                    <a:pt x="289" y="420"/>
                  </a:lnTo>
                  <a:lnTo>
                    <a:pt x="288" y="423"/>
                  </a:lnTo>
                  <a:lnTo>
                    <a:pt x="284" y="426"/>
                  </a:lnTo>
                  <a:lnTo>
                    <a:pt x="281" y="430"/>
                  </a:lnTo>
                  <a:lnTo>
                    <a:pt x="276" y="433"/>
                  </a:lnTo>
                  <a:lnTo>
                    <a:pt x="273" y="437"/>
                  </a:lnTo>
                  <a:lnTo>
                    <a:pt x="271" y="442"/>
                  </a:lnTo>
                  <a:lnTo>
                    <a:pt x="271" y="446"/>
                  </a:lnTo>
                  <a:lnTo>
                    <a:pt x="271" y="447"/>
                  </a:lnTo>
                  <a:lnTo>
                    <a:pt x="271" y="447"/>
                  </a:lnTo>
                  <a:lnTo>
                    <a:pt x="272" y="446"/>
                  </a:lnTo>
                  <a:lnTo>
                    <a:pt x="273" y="446"/>
                  </a:lnTo>
                  <a:lnTo>
                    <a:pt x="276" y="452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027320" y="536400"/>
              <a:ext cx="492120" cy="959040"/>
            </a:xfrm>
            <a:custGeom>
              <a:avLst/>
              <a:gdLst/>
              <a:ahLst/>
              <a:rect l="l" t="t" r="r" b="b"/>
              <a:pathLst>
                <a:path w="310" h="604">
                  <a:moveTo>
                    <a:pt x="276" y="452"/>
                  </a:moveTo>
                  <a:lnTo>
                    <a:pt x="276" y="452"/>
                  </a:lnTo>
                  <a:lnTo>
                    <a:pt x="276" y="452"/>
                  </a:lnTo>
                  <a:lnTo>
                    <a:pt x="278" y="453"/>
                  </a:lnTo>
                  <a:lnTo>
                    <a:pt x="279" y="455"/>
                  </a:lnTo>
                  <a:lnTo>
                    <a:pt x="281" y="456"/>
                  </a:lnTo>
                  <a:lnTo>
                    <a:pt x="281" y="459"/>
                  </a:lnTo>
                  <a:lnTo>
                    <a:pt x="282" y="461"/>
                  </a:lnTo>
                  <a:lnTo>
                    <a:pt x="282" y="462"/>
                  </a:lnTo>
                  <a:lnTo>
                    <a:pt x="284" y="465"/>
                  </a:lnTo>
                  <a:lnTo>
                    <a:pt x="284" y="465"/>
                  </a:lnTo>
                  <a:lnTo>
                    <a:pt x="282" y="472"/>
                  </a:lnTo>
                  <a:lnTo>
                    <a:pt x="279" y="479"/>
                  </a:lnTo>
                  <a:lnTo>
                    <a:pt x="275" y="484"/>
                  </a:lnTo>
                  <a:lnTo>
                    <a:pt x="271" y="487"/>
                  </a:lnTo>
                  <a:lnTo>
                    <a:pt x="265" y="490"/>
                  </a:lnTo>
                  <a:lnTo>
                    <a:pt x="257" y="493"/>
                  </a:lnTo>
                  <a:lnTo>
                    <a:pt x="252" y="494"/>
                  </a:lnTo>
                  <a:lnTo>
                    <a:pt x="246" y="497"/>
                  </a:lnTo>
                  <a:lnTo>
                    <a:pt x="246" y="497"/>
                  </a:lnTo>
                  <a:lnTo>
                    <a:pt x="250" y="498"/>
                  </a:lnTo>
                  <a:lnTo>
                    <a:pt x="255" y="498"/>
                  </a:lnTo>
                  <a:lnTo>
                    <a:pt x="257" y="500"/>
                  </a:lnTo>
                  <a:lnTo>
                    <a:pt x="262" y="500"/>
                  </a:lnTo>
                  <a:lnTo>
                    <a:pt x="265" y="500"/>
                  </a:lnTo>
                  <a:lnTo>
                    <a:pt x="269" y="500"/>
                  </a:lnTo>
                  <a:lnTo>
                    <a:pt x="272" y="498"/>
                  </a:lnTo>
                  <a:lnTo>
                    <a:pt x="276" y="497"/>
                  </a:lnTo>
                  <a:lnTo>
                    <a:pt x="276" y="497"/>
                  </a:lnTo>
                  <a:lnTo>
                    <a:pt x="276" y="501"/>
                  </a:lnTo>
                  <a:lnTo>
                    <a:pt x="278" y="506"/>
                  </a:lnTo>
                  <a:lnTo>
                    <a:pt x="279" y="509"/>
                  </a:lnTo>
                  <a:lnTo>
                    <a:pt x="281" y="510"/>
                  </a:lnTo>
                  <a:lnTo>
                    <a:pt x="284" y="511"/>
                  </a:lnTo>
                  <a:lnTo>
                    <a:pt x="287" y="511"/>
                  </a:lnTo>
                  <a:lnTo>
                    <a:pt x="291" y="511"/>
                  </a:lnTo>
                  <a:lnTo>
                    <a:pt x="295" y="511"/>
                  </a:lnTo>
                  <a:lnTo>
                    <a:pt x="295" y="511"/>
                  </a:lnTo>
                  <a:lnTo>
                    <a:pt x="297" y="513"/>
                  </a:lnTo>
                  <a:lnTo>
                    <a:pt x="300" y="514"/>
                  </a:lnTo>
                  <a:lnTo>
                    <a:pt x="301" y="516"/>
                  </a:lnTo>
                  <a:lnTo>
                    <a:pt x="303" y="519"/>
                  </a:lnTo>
                  <a:lnTo>
                    <a:pt x="304" y="522"/>
                  </a:lnTo>
                  <a:lnTo>
                    <a:pt x="305" y="525"/>
                  </a:lnTo>
                  <a:lnTo>
                    <a:pt x="305" y="526"/>
                  </a:lnTo>
                  <a:lnTo>
                    <a:pt x="305" y="527"/>
                  </a:lnTo>
                  <a:lnTo>
                    <a:pt x="305" y="527"/>
                  </a:lnTo>
                  <a:lnTo>
                    <a:pt x="305" y="532"/>
                  </a:lnTo>
                  <a:lnTo>
                    <a:pt x="304" y="536"/>
                  </a:lnTo>
                  <a:lnTo>
                    <a:pt x="304" y="540"/>
                  </a:lnTo>
                  <a:lnTo>
                    <a:pt x="301" y="546"/>
                  </a:lnTo>
                  <a:lnTo>
                    <a:pt x="300" y="551"/>
                  </a:lnTo>
                  <a:lnTo>
                    <a:pt x="297" y="556"/>
                  </a:lnTo>
                  <a:lnTo>
                    <a:pt x="294" y="561"/>
                  </a:lnTo>
                  <a:lnTo>
                    <a:pt x="291" y="567"/>
                  </a:lnTo>
                  <a:lnTo>
                    <a:pt x="289" y="571"/>
                  </a:lnTo>
                  <a:lnTo>
                    <a:pt x="285" y="575"/>
                  </a:lnTo>
                  <a:lnTo>
                    <a:pt x="282" y="580"/>
                  </a:lnTo>
                  <a:lnTo>
                    <a:pt x="279" y="583"/>
                  </a:lnTo>
                  <a:lnTo>
                    <a:pt x="276" y="587"/>
                  </a:lnTo>
                  <a:lnTo>
                    <a:pt x="273" y="588"/>
                  </a:lnTo>
                  <a:lnTo>
                    <a:pt x="271" y="590"/>
                  </a:lnTo>
                  <a:lnTo>
                    <a:pt x="268" y="590"/>
                  </a:lnTo>
                  <a:lnTo>
                    <a:pt x="268" y="590"/>
                  </a:lnTo>
                  <a:lnTo>
                    <a:pt x="265" y="588"/>
                  </a:lnTo>
                  <a:lnTo>
                    <a:pt x="265" y="587"/>
                  </a:lnTo>
                  <a:lnTo>
                    <a:pt x="263" y="583"/>
                  </a:lnTo>
                  <a:lnTo>
                    <a:pt x="263" y="577"/>
                  </a:lnTo>
                  <a:lnTo>
                    <a:pt x="263" y="572"/>
                  </a:lnTo>
                  <a:lnTo>
                    <a:pt x="262" y="568"/>
                  </a:lnTo>
                  <a:lnTo>
                    <a:pt x="260" y="565"/>
                  </a:lnTo>
                  <a:lnTo>
                    <a:pt x="256" y="564"/>
                  </a:lnTo>
                  <a:lnTo>
                    <a:pt x="256" y="564"/>
                  </a:lnTo>
                  <a:lnTo>
                    <a:pt x="255" y="564"/>
                  </a:lnTo>
                  <a:lnTo>
                    <a:pt x="253" y="565"/>
                  </a:lnTo>
                  <a:lnTo>
                    <a:pt x="252" y="565"/>
                  </a:lnTo>
                  <a:lnTo>
                    <a:pt x="250" y="567"/>
                  </a:lnTo>
                  <a:lnTo>
                    <a:pt x="249" y="567"/>
                  </a:lnTo>
                  <a:lnTo>
                    <a:pt x="247" y="568"/>
                  </a:lnTo>
                  <a:lnTo>
                    <a:pt x="244" y="568"/>
                  </a:lnTo>
                  <a:lnTo>
                    <a:pt x="241" y="567"/>
                  </a:lnTo>
                  <a:lnTo>
                    <a:pt x="241" y="567"/>
                  </a:lnTo>
                  <a:lnTo>
                    <a:pt x="241" y="568"/>
                  </a:lnTo>
                  <a:lnTo>
                    <a:pt x="241" y="568"/>
                  </a:lnTo>
                  <a:lnTo>
                    <a:pt x="243" y="568"/>
                  </a:lnTo>
                  <a:lnTo>
                    <a:pt x="243" y="570"/>
                  </a:lnTo>
                  <a:lnTo>
                    <a:pt x="243" y="570"/>
                  </a:lnTo>
                  <a:lnTo>
                    <a:pt x="241" y="572"/>
                  </a:lnTo>
                  <a:lnTo>
                    <a:pt x="240" y="575"/>
                  </a:lnTo>
                  <a:lnTo>
                    <a:pt x="239" y="577"/>
                  </a:lnTo>
                  <a:lnTo>
                    <a:pt x="239" y="578"/>
                  </a:lnTo>
                  <a:lnTo>
                    <a:pt x="237" y="578"/>
                  </a:lnTo>
                  <a:lnTo>
                    <a:pt x="236" y="578"/>
                  </a:lnTo>
                  <a:lnTo>
                    <a:pt x="233" y="577"/>
                  </a:lnTo>
                  <a:lnTo>
                    <a:pt x="230" y="575"/>
                  </a:lnTo>
                  <a:lnTo>
                    <a:pt x="230" y="575"/>
                  </a:lnTo>
                  <a:lnTo>
                    <a:pt x="227" y="578"/>
                  </a:lnTo>
                  <a:lnTo>
                    <a:pt x="223" y="580"/>
                  </a:lnTo>
                  <a:lnTo>
                    <a:pt x="218" y="581"/>
                  </a:lnTo>
                  <a:lnTo>
                    <a:pt x="214" y="583"/>
                  </a:lnTo>
                  <a:lnTo>
                    <a:pt x="210" y="584"/>
                  </a:lnTo>
                  <a:lnTo>
                    <a:pt x="205" y="584"/>
                  </a:lnTo>
                  <a:lnTo>
                    <a:pt x="202" y="586"/>
                  </a:lnTo>
                  <a:lnTo>
                    <a:pt x="199" y="587"/>
                  </a:lnTo>
                  <a:lnTo>
                    <a:pt x="199" y="587"/>
                  </a:lnTo>
                  <a:lnTo>
                    <a:pt x="199" y="591"/>
                  </a:lnTo>
                  <a:lnTo>
                    <a:pt x="199" y="593"/>
                  </a:lnTo>
                  <a:lnTo>
                    <a:pt x="199" y="594"/>
                  </a:lnTo>
                  <a:lnTo>
                    <a:pt x="199" y="596"/>
                  </a:lnTo>
                  <a:lnTo>
                    <a:pt x="199" y="596"/>
                  </a:lnTo>
                  <a:lnTo>
                    <a:pt x="195" y="596"/>
                  </a:lnTo>
                  <a:lnTo>
                    <a:pt x="192" y="596"/>
                  </a:lnTo>
                  <a:lnTo>
                    <a:pt x="189" y="596"/>
                  </a:lnTo>
                  <a:lnTo>
                    <a:pt x="186" y="596"/>
                  </a:lnTo>
                  <a:lnTo>
                    <a:pt x="185" y="596"/>
                  </a:lnTo>
                  <a:lnTo>
                    <a:pt x="182" y="596"/>
                  </a:lnTo>
                  <a:lnTo>
                    <a:pt x="179" y="596"/>
                  </a:lnTo>
                  <a:lnTo>
                    <a:pt x="176" y="596"/>
                  </a:lnTo>
                  <a:lnTo>
                    <a:pt x="176" y="596"/>
                  </a:lnTo>
                  <a:lnTo>
                    <a:pt x="173" y="596"/>
                  </a:lnTo>
                  <a:lnTo>
                    <a:pt x="170" y="596"/>
                  </a:lnTo>
                  <a:lnTo>
                    <a:pt x="167" y="596"/>
                  </a:lnTo>
                  <a:lnTo>
                    <a:pt x="163" y="597"/>
                  </a:lnTo>
                  <a:lnTo>
                    <a:pt x="160" y="599"/>
                  </a:lnTo>
                  <a:lnTo>
                    <a:pt x="157" y="599"/>
                  </a:lnTo>
                  <a:lnTo>
                    <a:pt x="156" y="600"/>
                  </a:lnTo>
                  <a:lnTo>
                    <a:pt x="154" y="602"/>
                  </a:lnTo>
                  <a:lnTo>
                    <a:pt x="141" y="602"/>
                  </a:lnTo>
                  <a:lnTo>
                    <a:pt x="141" y="603"/>
                  </a:lnTo>
                  <a:lnTo>
                    <a:pt x="141" y="603"/>
                  </a:lnTo>
                  <a:lnTo>
                    <a:pt x="138" y="604"/>
                  </a:lnTo>
                  <a:lnTo>
                    <a:pt x="135" y="604"/>
                  </a:lnTo>
                  <a:lnTo>
                    <a:pt x="132" y="604"/>
                  </a:lnTo>
                  <a:lnTo>
                    <a:pt x="131" y="604"/>
                  </a:lnTo>
                  <a:lnTo>
                    <a:pt x="128" y="603"/>
                  </a:lnTo>
                  <a:lnTo>
                    <a:pt x="125" y="603"/>
                  </a:lnTo>
                  <a:lnTo>
                    <a:pt x="122" y="603"/>
                  </a:lnTo>
                  <a:lnTo>
                    <a:pt x="121" y="603"/>
                  </a:lnTo>
                  <a:lnTo>
                    <a:pt x="121" y="603"/>
                  </a:lnTo>
                  <a:lnTo>
                    <a:pt x="116" y="602"/>
                  </a:lnTo>
                  <a:lnTo>
                    <a:pt x="111" y="602"/>
                  </a:lnTo>
                  <a:lnTo>
                    <a:pt x="105" y="600"/>
                  </a:lnTo>
                  <a:lnTo>
                    <a:pt x="99" y="599"/>
                  </a:lnTo>
                  <a:lnTo>
                    <a:pt x="93" y="596"/>
                  </a:lnTo>
                  <a:lnTo>
                    <a:pt x="89" y="593"/>
                  </a:lnTo>
                  <a:lnTo>
                    <a:pt x="86" y="588"/>
                  </a:lnTo>
                  <a:lnTo>
                    <a:pt x="86" y="583"/>
                  </a:lnTo>
                  <a:lnTo>
                    <a:pt x="86" y="583"/>
                  </a:lnTo>
                  <a:lnTo>
                    <a:pt x="86" y="581"/>
                  </a:lnTo>
                  <a:lnTo>
                    <a:pt x="87" y="580"/>
                  </a:lnTo>
                  <a:lnTo>
                    <a:pt x="89" y="578"/>
                  </a:lnTo>
                  <a:lnTo>
                    <a:pt x="90" y="578"/>
                  </a:lnTo>
                  <a:lnTo>
                    <a:pt x="92" y="578"/>
                  </a:lnTo>
                  <a:lnTo>
                    <a:pt x="93" y="578"/>
                  </a:lnTo>
                  <a:lnTo>
                    <a:pt x="95" y="578"/>
                  </a:lnTo>
                  <a:lnTo>
                    <a:pt x="96" y="578"/>
                  </a:lnTo>
                  <a:lnTo>
                    <a:pt x="96" y="578"/>
                  </a:lnTo>
                  <a:lnTo>
                    <a:pt x="99" y="577"/>
                  </a:lnTo>
                  <a:lnTo>
                    <a:pt x="102" y="574"/>
                  </a:lnTo>
                  <a:lnTo>
                    <a:pt x="103" y="570"/>
                  </a:lnTo>
                  <a:lnTo>
                    <a:pt x="106" y="567"/>
                  </a:lnTo>
                  <a:lnTo>
                    <a:pt x="108" y="562"/>
                  </a:lnTo>
                  <a:lnTo>
                    <a:pt x="111" y="558"/>
                  </a:lnTo>
                  <a:lnTo>
                    <a:pt x="112" y="555"/>
                  </a:lnTo>
                  <a:lnTo>
                    <a:pt x="114" y="552"/>
                  </a:lnTo>
                  <a:lnTo>
                    <a:pt x="114" y="552"/>
                  </a:lnTo>
                  <a:lnTo>
                    <a:pt x="116" y="549"/>
                  </a:lnTo>
                  <a:lnTo>
                    <a:pt x="121" y="546"/>
                  </a:lnTo>
                  <a:lnTo>
                    <a:pt x="124" y="545"/>
                  </a:lnTo>
                  <a:lnTo>
                    <a:pt x="128" y="545"/>
                  </a:lnTo>
                  <a:lnTo>
                    <a:pt x="132" y="543"/>
                  </a:lnTo>
                  <a:lnTo>
                    <a:pt x="135" y="542"/>
                  </a:lnTo>
                  <a:lnTo>
                    <a:pt x="140" y="542"/>
                  </a:lnTo>
                  <a:lnTo>
                    <a:pt x="143" y="539"/>
                  </a:lnTo>
                  <a:lnTo>
                    <a:pt x="143" y="539"/>
                  </a:lnTo>
                  <a:lnTo>
                    <a:pt x="141" y="538"/>
                  </a:lnTo>
                  <a:lnTo>
                    <a:pt x="140" y="536"/>
                  </a:lnTo>
                  <a:lnTo>
                    <a:pt x="140" y="536"/>
                  </a:lnTo>
                  <a:lnTo>
                    <a:pt x="138" y="535"/>
                  </a:lnTo>
                  <a:lnTo>
                    <a:pt x="138" y="533"/>
                  </a:lnTo>
                  <a:lnTo>
                    <a:pt x="137" y="533"/>
                  </a:lnTo>
                  <a:lnTo>
                    <a:pt x="137" y="532"/>
                  </a:lnTo>
                  <a:lnTo>
                    <a:pt x="137" y="530"/>
                  </a:lnTo>
                  <a:lnTo>
                    <a:pt x="137" y="530"/>
                  </a:lnTo>
                  <a:lnTo>
                    <a:pt x="132" y="529"/>
                  </a:lnTo>
                  <a:lnTo>
                    <a:pt x="128" y="526"/>
                  </a:lnTo>
                  <a:lnTo>
                    <a:pt x="124" y="523"/>
                  </a:lnTo>
                  <a:lnTo>
                    <a:pt x="119" y="519"/>
                  </a:lnTo>
                  <a:lnTo>
                    <a:pt x="115" y="514"/>
                  </a:lnTo>
                  <a:lnTo>
                    <a:pt x="112" y="510"/>
                  </a:lnTo>
                  <a:lnTo>
                    <a:pt x="111" y="506"/>
                  </a:lnTo>
                  <a:lnTo>
                    <a:pt x="109" y="501"/>
                  </a:lnTo>
                  <a:lnTo>
                    <a:pt x="109" y="501"/>
                  </a:lnTo>
                  <a:lnTo>
                    <a:pt x="111" y="498"/>
                  </a:lnTo>
                  <a:lnTo>
                    <a:pt x="111" y="494"/>
                  </a:lnTo>
                  <a:lnTo>
                    <a:pt x="114" y="491"/>
                  </a:lnTo>
                  <a:lnTo>
                    <a:pt x="116" y="488"/>
                  </a:lnTo>
                  <a:lnTo>
                    <a:pt x="119" y="485"/>
                  </a:lnTo>
                  <a:lnTo>
                    <a:pt x="122" y="484"/>
                  </a:lnTo>
                  <a:lnTo>
                    <a:pt x="125" y="482"/>
                  </a:lnTo>
                  <a:lnTo>
                    <a:pt x="128" y="482"/>
                  </a:lnTo>
                  <a:lnTo>
                    <a:pt x="128" y="482"/>
                  </a:lnTo>
                  <a:lnTo>
                    <a:pt x="134" y="484"/>
                  </a:lnTo>
                  <a:lnTo>
                    <a:pt x="140" y="487"/>
                  </a:lnTo>
                  <a:lnTo>
                    <a:pt x="143" y="493"/>
                  </a:lnTo>
                  <a:lnTo>
                    <a:pt x="146" y="498"/>
                  </a:lnTo>
                  <a:lnTo>
                    <a:pt x="150" y="504"/>
                  </a:lnTo>
                  <a:lnTo>
                    <a:pt x="154" y="510"/>
                  </a:lnTo>
                  <a:lnTo>
                    <a:pt x="159" y="514"/>
                  </a:lnTo>
                  <a:lnTo>
                    <a:pt x="166" y="516"/>
                  </a:lnTo>
                  <a:lnTo>
                    <a:pt x="166" y="516"/>
                  </a:lnTo>
                  <a:lnTo>
                    <a:pt x="170" y="514"/>
                  </a:lnTo>
                  <a:lnTo>
                    <a:pt x="173" y="513"/>
                  </a:lnTo>
                  <a:lnTo>
                    <a:pt x="176" y="511"/>
                  </a:lnTo>
                  <a:lnTo>
                    <a:pt x="179" y="510"/>
                  </a:lnTo>
                  <a:lnTo>
                    <a:pt x="180" y="507"/>
                  </a:lnTo>
                  <a:lnTo>
                    <a:pt x="182" y="506"/>
                  </a:lnTo>
                  <a:lnTo>
                    <a:pt x="183" y="503"/>
                  </a:lnTo>
                  <a:lnTo>
                    <a:pt x="185" y="500"/>
                  </a:lnTo>
                  <a:lnTo>
                    <a:pt x="170" y="500"/>
                  </a:lnTo>
                  <a:lnTo>
                    <a:pt x="170" y="500"/>
                  </a:lnTo>
                  <a:lnTo>
                    <a:pt x="169" y="498"/>
                  </a:lnTo>
                  <a:lnTo>
                    <a:pt x="166" y="497"/>
                  </a:lnTo>
                  <a:lnTo>
                    <a:pt x="163" y="494"/>
                  </a:lnTo>
                  <a:lnTo>
                    <a:pt x="162" y="493"/>
                  </a:lnTo>
                  <a:lnTo>
                    <a:pt x="159" y="490"/>
                  </a:lnTo>
                  <a:lnTo>
                    <a:pt x="156" y="487"/>
                  </a:lnTo>
                  <a:lnTo>
                    <a:pt x="154" y="485"/>
                  </a:lnTo>
                  <a:lnTo>
                    <a:pt x="154" y="482"/>
                  </a:lnTo>
                  <a:lnTo>
                    <a:pt x="154" y="482"/>
                  </a:lnTo>
                  <a:lnTo>
                    <a:pt x="154" y="481"/>
                  </a:lnTo>
                  <a:lnTo>
                    <a:pt x="156" y="478"/>
                  </a:lnTo>
                  <a:lnTo>
                    <a:pt x="156" y="477"/>
                  </a:lnTo>
                  <a:lnTo>
                    <a:pt x="157" y="475"/>
                  </a:lnTo>
                  <a:lnTo>
                    <a:pt x="159" y="474"/>
                  </a:lnTo>
                  <a:lnTo>
                    <a:pt x="159" y="472"/>
                  </a:lnTo>
                  <a:lnTo>
                    <a:pt x="160" y="471"/>
                  </a:lnTo>
                  <a:lnTo>
                    <a:pt x="160" y="469"/>
                  </a:lnTo>
                  <a:lnTo>
                    <a:pt x="160" y="469"/>
                  </a:lnTo>
                  <a:lnTo>
                    <a:pt x="160" y="466"/>
                  </a:lnTo>
                  <a:lnTo>
                    <a:pt x="159" y="462"/>
                  </a:lnTo>
                  <a:lnTo>
                    <a:pt x="156" y="458"/>
                  </a:lnTo>
                  <a:lnTo>
                    <a:pt x="154" y="452"/>
                  </a:lnTo>
                  <a:lnTo>
                    <a:pt x="151" y="446"/>
                  </a:lnTo>
                  <a:lnTo>
                    <a:pt x="150" y="440"/>
                  </a:lnTo>
                  <a:lnTo>
                    <a:pt x="148" y="437"/>
                  </a:lnTo>
                  <a:lnTo>
                    <a:pt x="147" y="434"/>
                  </a:lnTo>
                  <a:lnTo>
                    <a:pt x="147" y="434"/>
                  </a:lnTo>
                  <a:lnTo>
                    <a:pt x="144" y="439"/>
                  </a:lnTo>
                  <a:lnTo>
                    <a:pt x="143" y="445"/>
                  </a:lnTo>
                  <a:lnTo>
                    <a:pt x="140" y="449"/>
                  </a:lnTo>
                  <a:lnTo>
                    <a:pt x="138" y="455"/>
                  </a:lnTo>
                  <a:lnTo>
                    <a:pt x="135" y="459"/>
                  </a:lnTo>
                  <a:lnTo>
                    <a:pt x="132" y="462"/>
                  </a:lnTo>
                  <a:lnTo>
                    <a:pt x="128" y="465"/>
                  </a:lnTo>
                  <a:lnTo>
                    <a:pt x="122" y="466"/>
                  </a:lnTo>
                  <a:lnTo>
                    <a:pt x="122" y="466"/>
                  </a:lnTo>
                  <a:lnTo>
                    <a:pt x="119" y="465"/>
                  </a:lnTo>
                  <a:lnTo>
                    <a:pt x="118" y="465"/>
                  </a:lnTo>
                  <a:lnTo>
                    <a:pt x="115" y="463"/>
                  </a:lnTo>
                  <a:lnTo>
                    <a:pt x="115" y="461"/>
                  </a:lnTo>
                  <a:lnTo>
                    <a:pt x="114" y="458"/>
                  </a:lnTo>
                  <a:lnTo>
                    <a:pt x="112" y="455"/>
                  </a:lnTo>
                  <a:lnTo>
                    <a:pt x="112" y="453"/>
                  </a:lnTo>
                  <a:lnTo>
                    <a:pt x="112" y="450"/>
                  </a:lnTo>
                  <a:lnTo>
                    <a:pt x="112" y="450"/>
                  </a:lnTo>
                  <a:lnTo>
                    <a:pt x="112" y="445"/>
                  </a:lnTo>
                  <a:lnTo>
                    <a:pt x="114" y="439"/>
                  </a:lnTo>
                  <a:lnTo>
                    <a:pt x="114" y="434"/>
                  </a:lnTo>
                  <a:lnTo>
                    <a:pt x="115" y="430"/>
                  </a:lnTo>
                  <a:lnTo>
                    <a:pt x="115" y="426"/>
                  </a:lnTo>
                  <a:lnTo>
                    <a:pt x="116" y="423"/>
                  </a:lnTo>
                  <a:lnTo>
                    <a:pt x="118" y="420"/>
                  </a:lnTo>
                  <a:lnTo>
                    <a:pt x="121" y="417"/>
                  </a:lnTo>
                  <a:lnTo>
                    <a:pt x="122" y="414"/>
                  </a:lnTo>
                  <a:lnTo>
                    <a:pt x="125" y="411"/>
                  </a:lnTo>
                  <a:lnTo>
                    <a:pt x="127" y="408"/>
                  </a:lnTo>
                  <a:lnTo>
                    <a:pt x="130" y="407"/>
                  </a:lnTo>
                  <a:lnTo>
                    <a:pt x="132" y="404"/>
                  </a:lnTo>
                  <a:lnTo>
                    <a:pt x="135" y="402"/>
                  </a:lnTo>
                  <a:lnTo>
                    <a:pt x="138" y="400"/>
                  </a:lnTo>
                  <a:lnTo>
                    <a:pt x="143" y="398"/>
                  </a:lnTo>
                  <a:lnTo>
                    <a:pt x="176" y="398"/>
                  </a:lnTo>
                  <a:lnTo>
                    <a:pt x="176" y="398"/>
                  </a:lnTo>
                  <a:lnTo>
                    <a:pt x="178" y="394"/>
                  </a:lnTo>
                  <a:lnTo>
                    <a:pt x="178" y="392"/>
                  </a:lnTo>
                  <a:lnTo>
                    <a:pt x="176" y="389"/>
                  </a:lnTo>
                  <a:lnTo>
                    <a:pt x="176" y="388"/>
                  </a:lnTo>
                  <a:lnTo>
                    <a:pt x="175" y="386"/>
                  </a:lnTo>
                  <a:lnTo>
                    <a:pt x="172" y="385"/>
                  </a:lnTo>
                  <a:lnTo>
                    <a:pt x="170" y="385"/>
                  </a:lnTo>
                  <a:lnTo>
                    <a:pt x="167" y="385"/>
                  </a:lnTo>
                  <a:lnTo>
                    <a:pt x="167" y="385"/>
                  </a:lnTo>
                  <a:lnTo>
                    <a:pt x="163" y="385"/>
                  </a:lnTo>
                  <a:lnTo>
                    <a:pt x="160" y="385"/>
                  </a:lnTo>
                  <a:lnTo>
                    <a:pt x="156" y="386"/>
                  </a:lnTo>
                  <a:lnTo>
                    <a:pt x="151" y="386"/>
                  </a:lnTo>
                  <a:lnTo>
                    <a:pt x="148" y="386"/>
                  </a:lnTo>
                  <a:lnTo>
                    <a:pt x="146" y="386"/>
                  </a:lnTo>
                  <a:lnTo>
                    <a:pt x="144" y="386"/>
                  </a:lnTo>
                  <a:lnTo>
                    <a:pt x="144" y="385"/>
                  </a:lnTo>
                  <a:lnTo>
                    <a:pt x="144" y="385"/>
                  </a:lnTo>
                  <a:lnTo>
                    <a:pt x="144" y="382"/>
                  </a:lnTo>
                  <a:lnTo>
                    <a:pt x="144" y="381"/>
                  </a:lnTo>
                  <a:lnTo>
                    <a:pt x="144" y="379"/>
                  </a:lnTo>
                  <a:lnTo>
                    <a:pt x="146" y="378"/>
                  </a:lnTo>
                  <a:lnTo>
                    <a:pt x="146" y="378"/>
                  </a:lnTo>
                  <a:lnTo>
                    <a:pt x="147" y="376"/>
                  </a:lnTo>
                  <a:lnTo>
                    <a:pt x="147" y="375"/>
                  </a:lnTo>
                  <a:lnTo>
                    <a:pt x="148" y="373"/>
                  </a:lnTo>
                  <a:lnTo>
                    <a:pt x="148" y="373"/>
                  </a:lnTo>
                  <a:lnTo>
                    <a:pt x="146" y="370"/>
                  </a:lnTo>
                  <a:lnTo>
                    <a:pt x="143" y="368"/>
                  </a:lnTo>
                  <a:lnTo>
                    <a:pt x="141" y="365"/>
                  </a:lnTo>
                  <a:lnTo>
                    <a:pt x="140" y="362"/>
                  </a:lnTo>
                  <a:lnTo>
                    <a:pt x="138" y="359"/>
                  </a:lnTo>
                  <a:lnTo>
                    <a:pt x="137" y="355"/>
                  </a:lnTo>
                  <a:lnTo>
                    <a:pt x="135" y="352"/>
                  </a:lnTo>
                  <a:lnTo>
                    <a:pt x="134" y="349"/>
                  </a:lnTo>
                  <a:lnTo>
                    <a:pt x="134" y="349"/>
                  </a:lnTo>
                  <a:lnTo>
                    <a:pt x="130" y="344"/>
                  </a:lnTo>
                  <a:lnTo>
                    <a:pt x="125" y="341"/>
                  </a:lnTo>
                  <a:lnTo>
                    <a:pt x="119" y="340"/>
                  </a:lnTo>
                  <a:lnTo>
                    <a:pt x="115" y="337"/>
                  </a:lnTo>
                  <a:lnTo>
                    <a:pt x="111" y="336"/>
                  </a:lnTo>
                  <a:lnTo>
                    <a:pt x="106" y="334"/>
                  </a:lnTo>
                  <a:lnTo>
                    <a:pt x="102" y="330"/>
                  </a:lnTo>
                  <a:lnTo>
                    <a:pt x="98" y="325"/>
                  </a:lnTo>
                  <a:lnTo>
                    <a:pt x="98" y="325"/>
                  </a:lnTo>
                  <a:lnTo>
                    <a:pt x="99" y="324"/>
                  </a:lnTo>
                  <a:lnTo>
                    <a:pt x="101" y="324"/>
                  </a:lnTo>
                  <a:lnTo>
                    <a:pt x="102" y="323"/>
                  </a:lnTo>
                  <a:lnTo>
                    <a:pt x="103" y="323"/>
                  </a:lnTo>
                  <a:lnTo>
                    <a:pt x="105" y="323"/>
                  </a:lnTo>
                  <a:lnTo>
                    <a:pt x="106" y="321"/>
                  </a:lnTo>
                  <a:lnTo>
                    <a:pt x="106" y="321"/>
                  </a:lnTo>
                  <a:lnTo>
                    <a:pt x="108" y="321"/>
                  </a:lnTo>
                  <a:lnTo>
                    <a:pt x="108" y="321"/>
                  </a:lnTo>
                  <a:lnTo>
                    <a:pt x="106" y="318"/>
                  </a:lnTo>
                  <a:lnTo>
                    <a:pt x="102" y="315"/>
                  </a:lnTo>
                  <a:lnTo>
                    <a:pt x="99" y="314"/>
                  </a:lnTo>
                  <a:lnTo>
                    <a:pt x="96" y="311"/>
                  </a:lnTo>
                  <a:lnTo>
                    <a:pt x="93" y="308"/>
                  </a:lnTo>
                  <a:lnTo>
                    <a:pt x="92" y="305"/>
                  </a:lnTo>
                  <a:lnTo>
                    <a:pt x="89" y="301"/>
                  </a:lnTo>
                  <a:lnTo>
                    <a:pt x="89" y="293"/>
                  </a:lnTo>
                  <a:lnTo>
                    <a:pt x="89" y="293"/>
                  </a:lnTo>
                  <a:lnTo>
                    <a:pt x="89" y="291"/>
                  </a:lnTo>
                  <a:lnTo>
                    <a:pt x="90" y="289"/>
                  </a:lnTo>
                  <a:lnTo>
                    <a:pt x="93" y="288"/>
                  </a:lnTo>
                  <a:lnTo>
                    <a:pt x="96" y="286"/>
                  </a:lnTo>
                  <a:lnTo>
                    <a:pt x="99" y="286"/>
                  </a:lnTo>
                  <a:lnTo>
                    <a:pt x="102" y="286"/>
                  </a:lnTo>
                  <a:lnTo>
                    <a:pt x="105" y="286"/>
                  </a:lnTo>
                  <a:lnTo>
                    <a:pt x="108" y="286"/>
                  </a:lnTo>
                  <a:lnTo>
                    <a:pt x="108" y="286"/>
                  </a:lnTo>
                  <a:lnTo>
                    <a:pt x="116" y="288"/>
                  </a:lnTo>
                  <a:lnTo>
                    <a:pt x="124" y="292"/>
                  </a:lnTo>
                  <a:lnTo>
                    <a:pt x="131" y="296"/>
                  </a:lnTo>
                  <a:lnTo>
                    <a:pt x="137" y="302"/>
                  </a:lnTo>
                  <a:lnTo>
                    <a:pt x="143" y="307"/>
                  </a:lnTo>
                  <a:lnTo>
                    <a:pt x="148" y="311"/>
                  </a:lnTo>
                  <a:lnTo>
                    <a:pt x="153" y="312"/>
                  </a:lnTo>
                  <a:lnTo>
                    <a:pt x="157" y="311"/>
                  </a:lnTo>
                  <a:lnTo>
                    <a:pt x="157" y="311"/>
                  </a:lnTo>
                  <a:lnTo>
                    <a:pt x="154" y="307"/>
                  </a:lnTo>
                  <a:lnTo>
                    <a:pt x="150" y="304"/>
                  </a:lnTo>
                  <a:lnTo>
                    <a:pt x="146" y="299"/>
                  </a:lnTo>
                  <a:lnTo>
                    <a:pt x="143" y="296"/>
                  </a:lnTo>
                  <a:lnTo>
                    <a:pt x="138" y="292"/>
                  </a:lnTo>
                  <a:lnTo>
                    <a:pt x="135" y="289"/>
                  </a:lnTo>
                  <a:lnTo>
                    <a:pt x="134" y="285"/>
                  </a:lnTo>
                  <a:lnTo>
                    <a:pt x="134" y="279"/>
                  </a:lnTo>
                  <a:lnTo>
                    <a:pt x="134" y="279"/>
                  </a:lnTo>
                  <a:lnTo>
                    <a:pt x="134" y="278"/>
                  </a:lnTo>
                  <a:lnTo>
                    <a:pt x="135" y="276"/>
                  </a:lnTo>
                  <a:lnTo>
                    <a:pt x="137" y="276"/>
                  </a:lnTo>
                  <a:lnTo>
                    <a:pt x="138" y="275"/>
                  </a:lnTo>
                  <a:lnTo>
                    <a:pt x="140" y="275"/>
                  </a:lnTo>
                  <a:lnTo>
                    <a:pt x="143" y="273"/>
                  </a:lnTo>
                  <a:lnTo>
                    <a:pt x="144" y="273"/>
                  </a:lnTo>
                  <a:lnTo>
                    <a:pt x="146" y="273"/>
                  </a:lnTo>
                  <a:lnTo>
                    <a:pt x="146" y="273"/>
                  </a:lnTo>
                  <a:lnTo>
                    <a:pt x="150" y="270"/>
                  </a:lnTo>
                  <a:lnTo>
                    <a:pt x="153" y="267"/>
                  </a:lnTo>
                  <a:lnTo>
                    <a:pt x="156" y="263"/>
                  </a:lnTo>
                  <a:lnTo>
                    <a:pt x="157" y="259"/>
                  </a:lnTo>
                  <a:lnTo>
                    <a:pt x="160" y="256"/>
                  </a:lnTo>
                  <a:lnTo>
                    <a:pt x="162" y="251"/>
                  </a:lnTo>
                  <a:lnTo>
                    <a:pt x="164" y="248"/>
                  </a:lnTo>
                  <a:lnTo>
                    <a:pt x="169" y="246"/>
                  </a:lnTo>
                  <a:lnTo>
                    <a:pt x="169" y="246"/>
                  </a:lnTo>
                  <a:lnTo>
                    <a:pt x="166" y="243"/>
                  </a:lnTo>
                  <a:lnTo>
                    <a:pt x="163" y="240"/>
                  </a:lnTo>
                  <a:lnTo>
                    <a:pt x="162" y="237"/>
                  </a:lnTo>
                  <a:lnTo>
                    <a:pt x="162" y="232"/>
                  </a:lnTo>
                  <a:lnTo>
                    <a:pt x="160" y="230"/>
                  </a:lnTo>
                  <a:lnTo>
                    <a:pt x="160" y="225"/>
                  </a:lnTo>
                  <a:lnTo>
                    <a:pt x="160" y="221"/>
                  </a:lnTo>
                  <a:lnTo>
                    <a:pt x="160" y="215"/>
                  </a:lnTo>
                  <a:lnTo>
                    <a:pt x="160" y="215"/>
                  </a:lnTo>
                  <a:lnTo>
                    <a:pt x="156" y="218"/>
                  </a:lnTo>
                  <a:lnTo>
                    <a:pt x="151" y="221"/>
                  </a:lnTo>
                  <a:lnTo>
                    <a:pt x="150" y="224"/>
                  </a:lnTo>
                  <a:lnTo>
                    <a:pt x="148" y="228"/>
                  </a:lnTo>
                  <a:lnTo>
                    <a:pt x="147" y="234"/>
                  </a:lnTo>
                  <a:lnTo>
                    <a:pt x="147" y="238"/>
                  </a:lnTo>
                  <a:lnTo>
                    <a:pt x="146" y="244"/>
                  </a:lnTo>
                  <a:lnTo>
                    <a:pt x="146" y="248"/>
                  </a:lnTo>
                  <a:lnTo>
                    <a:pt x="146" y="248"/>
                  </a:lnTo>
                  <a:lnTo>
                    <a:pt x="144" y="251"/>
                  </a:lnTo>
                  <a:lnTo>
                    <a:pt x="143" y="254"/>
                  </a:lnTo>
                  <a:lnTo>
                    <a:pt x="140" y="256"/>
                  </a:lnTo>
                  <a:lnTo>
                    <a:pt x="137" y="259"/>
                  </a:lnTo>
                  <a:lnTo>
                    <a:pt x="134" y="262"/>
                  </a:lnTo>
                  <a:lnTo>
                    <a:pt x="131" y="263"/>
                  </a:lnTo>
                  <a:lnTo>
                    <a:pt x="128" y="264"/>
                  </a:lnTo>
                  <a:lnTo>
                    <a:pt x="124" y="266"/>
                  </a:lnTo>
                  <a:lnTo>
                    <a:pt x="119" y="267"/>
                  </a:lnTo>
                  <a:lnTo>
                    <a:pt x="116" y="269"/>
                  </a:lnTo>
                  <a:lnTo>
                    <a:pt x="112" y="270"/>
                  </a:lnTo>
                  <a:lnTo>
                    <a:pt x="108" y="270"/>
                  </a:lnTo>
                  <a:lnTo>
                    <a:pt x="103" y="270"/>
                  </a:lnTo>
                  <a:lnTo>
                    <a:pt x="99" y="272"/>
                  </a:lnTo>
                  <a:lnTo>
                    <a:pt x="95" y="272"/>
                  </a:lnTo>
                  <a:lnTo>
                    <a:pt x="90" y="272"/>
                  </a:lnTo>
                  <a:lnTo>
                    <a:pt x="90" y="272"/>
                  </a:lnTo>
                  <a:lnTo>
                    <a:pt x="86" y="272"/>
                  </a:lnTo>
                  <a:lnTo>
                    <a:pt x="83" y="270"/>
                  </a:lnTo>
                  <a:lnTo>
                    <a:pt x="82" y="269"/>
                  </a:lnTo>
                  <a:lnTo>
                    <a:pt x="82" y="266"/>
                  </a:lnTo>
                  <a:lnTo>
                    <a:pt x="82" y="266"/>
                  </a:lnTo>
                  <a:lnTo>
                    <a:pt x="82" y="264"/>
                  </a:lnTo>
                  <a:lnTo>
                    <a:pt x="82" y="263"/>
                  </a:lnTo>
                  <a:lnTo>
                    <a:pt x="82" y="262"/>
                  </a:lnTo>
                  <a:lnTo>
                    <a:pt x="83" y="259"/>
                  </a:lnTo>
                  <a:lnTo>
                    <a:pt x="83" y="257"/>
                  </a:lnTo>
                  <a:lnTo>
                    <a:pt x="85" y="254"/>
                  </a:lnTo>
                  <a:lnTo>
                    <a:pt x="85" y="253"/>
                  </a:lnTo>
                  <a:lnTo>
                    <a:pt x="85" y="253"/>
                  </a:lnTo>
                  <a:lnTo>
                    <a:pt x="85" y="253"/>
                  </a:lnTo>
                  <a:lnTo>
                    <a:pt x="82" y="254"/>
                  </a:lnTo>
                  <a:lnTo>
                    <a:pt x="80" y="256"/>
                  </a:lnTo>
                  <a:lnTo>
                    <a:pt x="77" y="259"/>
                  </a:lnTo>
                  <a:lnTo>
                    <a:pt x="76" y="262"/>
                  </a:lnTo>
                  <a:lnTo>
                    <a:pt x="74" y="264"/>
                  </a:lnTo>
                  <a:lnTo>
                    <a:pt x="71" y="267"/>
                  </a:lnTo>
                  <a:lnTo>
                    <a:pt x="70" y="269"/>
                  </a:lnTo>
                  <a:lnTo>
                    <a:pt x="66" y="269"/>
                  </a:lnTo>
                  <a:lnTo>
                    <a:pt x="66" y="269"/>
                  </a:lnTo>
                  <a:lnTo>
                    <a:pt x="61" y="269"/>
                  </a:lnTo>
                  <a:lnTo>
                    <a:pt x="58" y="267"/>
                  </a:lnTo>
                  <a:lnTo>
                    <a:pt x="54" y="266"/>
                  </a:lnTo>
                  <a:lnTo>
                    <a:pt x="51" y="263"/>
                  </a:lnTo>
                  <a:lnTo>
                    <a:pt x="47" y="262"/>
                  </a:lnTo>
                  <a:lnTo>
                    <a:pt x="44" y="259"/>
                  </a:lnTo>
                  <a:lnTo>
                    <a:pt x="41" y="257"/>
                  </a:lnTo>
                  <a:lnTo>
                    <a:pt x="38" y="256"/>
                  </a:lnTo>
                  <a:lnTo>
                    <a:pt x="38" y="256"/>
                  </a:lnTo>
                  <a:lnTo>
                    <a:pt x="39" y="251"/>
                  </a:lnTo>
                  <a:lnTo>
                    <a:pt x="41" y="250"/>
                  </a:lnTo>
                  <a:lnTo>
                    <a:pt x="44" y="248"/>
                  </a:lnTo>
                  <a:lnTo>
                    <a:pt x="47" y="247"/>
                  </a:lnTo>
                  <a:lnTo>
                    <a:pt x="47" y="247"/>
                  </a:lnTo>
                  <a:lnTo>
                    <a:pt x="44" y="247"/>
                  </a:lnTo>
                  <a:lnTo>
                    <a:pt x="41" y="247"/>
                  </a:lnTo>
                  <a:lnTo>
                    <a:pt x="38" y="247"/>
                  </a:lnTo>
                  <a:lnTo>
                    <a:pt x="35" y="246"/>
                  </a:lnTo>
                  <a:lnTo>
                    <a:pt x="32" y="246"/>
                  </a:lnTo>
                  <a:lnTo>
                    <a:pt x="31" y="244"/>
                  </a:lnTo>
                  <a:lnTo>
                    <a:pt x="29" y="243"/>
                  </a:lnTo>
                  <a:lnTo>
                    <a:pt x="29" y="240"/>
                  </a:lnTo>
                  <a:lnTo>
                    <a:pt x="29" y="240"/>
                  </a:lnTo>
                  <a:lnTo>
                    <a:pt x="29" y="237"/>
                  </a:lnTo>
                  <a:lnTo>
                    <a:pt x="29" y="235"/>
                  </a:lnTo>
                  <a:lnTo>
                    <a:pt x="29" y="234"/>
                  </a:lnTo>
                  <a:lnTo>
                    <a:pt x="29" y="234"/>
                  </a:lnTo>
                  <a:lnTo>
                    <a:pt x="29" y="234"/>
                  </a:lnTo>
                  <a:lnTo>
                    <a:pt x="29" y="230"/>
                  </a:lnTo>
                  <a:lnTo>
                    <a:pt x="28" y="227"/>
                  </a:lnTo>
                  <a:lnTo>
                    <a:pt x="26" y="224"/>
                  </a:lnTo>
                  <a:lnTo>
                    <a:pt x="25" y="221"/>
                  </a:lnTo>
                  <a:lnTo>
                    <a:pt x="23" y="218"/>
                  </a:lnTo>
                  <a:lnTo>
                    <a:pt x="22" y="216"/>
                  </a:lnTo>
                  <a:lnTo>
                    <a:pt x="22" y="214"/>
                  </a:lnTo>
                  <a:lnTo>
                    <a:pt x="22" y="209"/>
                  </a:lnTo>
                  <a:lnTo>
                    <a:pt x="22" y="209"/>
                  </a:lnTo>
                  <a:lnTo>
                    <a:pt x="19" y="209"/>
                  </a:lnTo>
                  <a:lnTo>
                    <a:pt x="18" y="209"/>
                  </a:lnTo>
                  <a:lnTo>
                    <a:pt x="16" y="208"/>
                  </a:lnTo>
                  <a:lnTo>
                    <a:pt x="15" y="208"/>
                  </a:lnTo>
                  <a:lnTo>
                    <a:pt x="13" y="208"/>
                  </a:lnTo>
                  <a:lnTo>
                    <a:pt x="12" y="208"/>
                  </a:lnTo>
                  <a:lnTo>
                    <a:pt x="10" y="208"/>
                  </a:lnTo>
                  <a:lnTo>
                    <a:pt x="9" y="208"/>
                  </a:lnTo>
                  <a:lnTo>
                    <a:pt x="9" y="208"/>
                  </a:lnTo>
                  <a:lnTo>
                    <a:pt x="6" y="208"/>
                  </a:lnTo>
                  <a:lnTo>
                    <a:pt x="5" y="206"/>
                  </a:lnTo>
                  <a:lnTo>
                    <a:pt x="2" y="203"/>
                  </a:lnTo>
                  <a:lnTo>
                    <a:pt x="0" y="201"/>
                  </a:lnTo>
                  <a:lnTo>
                    <a:pt x="0" y="201"/>
                  </a:lnTo>
                  <a:lnTo>
                    <a:pt x="3" y="193"/>
                  </a:lnTo>
                  <a:lnTo>
                    <a:pt x="6" y="187"/>
                  </a:lnTo>
                  <a:lnTo>
                    <a:pt x="13" y="180"/>
                  </a:lnTo>
                  <a:lnTo>
                    <a:pt x="21" y="176"/>
                  </a:lnTo>
                  <a:lnTo>
                    <a:pt x="28" y="170"/>
                  </a:lnTo>
                  <a:lnTo>
                    <a:pt x="37" y="166"/>
                  </a:lnTo>
                  <a:lnTo>
                    <a:pt x="44" y="161"/>
                  </a:lnTo>
                  <a:lnTo>
                    <a:pt x="51" y="157"/>
                  </a:lnTo>
                  <a:lnTo>
                    <a:pt x="51" y="157"/>
                  </a:lnTo>
                  <a:lnTo>
                    <a:pt x="54" y="155"/>
                  </a:lnTo>
                  <a:lnTo>
                    <a:pt x="55" y="153"/>
                  </a:lnTo>
                  <a:lnTo>
                    <a:pt x="55" y="148"/>
                  </a:lnTo>
                  <a:lnTo>
                    <a:pt x="57" y="145"/>
                  </a:lnTo>
                  <a:lnTo>
                    <a:pt x="57" y="141"/>
                  </a:lnTo>
                  <a:lnTo>
                    <a:pt x="57" y="138"/>
                  </a:lnTo>
                  <a:lnTo>
                    <a:pt x="58" y="134"/>
                  </a:lnTo>
                  <a:lnTo>
                    <a:pt x="60" y="131"/>
                  </a:lnTo>
                  <a:lnTo>
                    <a:pt x="60" y="131"/>
                  </a:lnTo>
                  <a:lnTo>
                    <a:pt x="63" y="128"/>
                  </a:lnTo>
                  <a:lnTo>
                    <a:pt x="67" y="126"/>
                  </a:lnTo>
                  <a:lnTo>
                    <a:pt x="71" y="125"/>
                  </a:lnTo>
                  <a:lnTo>
                    <a:pt x="77" y="123"/>
                  </a:lnTo>
                  <a:lnTo>
                    <a:pt x="82" y="122"/>
                  </a:lnTo>
                  <a:lnTo>
                    <a:pt x="85" y="119"/>
                  </a:lnTo>
                  <a:lnTo>
                    <a:pt x="87" y="115"/>
                  </a:lnTo>
                  <a:lnTo>
                    <a:pt x="89" y="109"/>
                  </a:lnTo>
                  <a:lnTo>
                    <a:pt x="89" y="109"/>
                  </a:lnTo>
                  <a:lnTo>
                    <a:pt x="89" y="106"/>
                  </a:lnTo>
                  <a:lnTo>
                    <a:pt x="89" y="103"/>
                  </a:lnTo>
                  <a:lnTo>
                    <a:pt x="89" y="100"/>
                  </a:lnTo>
                  <a:lnTo>
                    <a:pt x="89" y="97"/>
                  </a:lnTo>
                  <a:lnTo>
                    <a:pt x="89" y="96"/>
                  </a:lnTo>
                  <a:lnTo>
                    <a:pt x="89" y="93"/>
                  </a:lnTo>
                  <a:lnTo>
                    <a:pt x="89" y="92"/>
                  </a:lnTo>
                  <a:lnTo>
                    <a:pt x="89" y="89"/>
                  </a:lnTo>
                  <a:lnTo>
                    <a:pt x="89" y="89"/>
                  </a:lnTo>
                  <a:lnTo>
                    <a:pt x="89" y="87"/>
                  </a:lnTo>
                  <a:lnTo>
                    <a:pt x="90" y="86"/>
                  </a:lnTo>
                  <a:lnTo>
                    <a:pt x="92" y="83"/>
                  </a:lnTo>
                  <a:lnTo>
                    <a:pt x="95" y="81"/>
                  </a:lnTo>
                  <a:lnTo>
                    <a:pt x="96" y="78"/>
                  </a:lnTo>
                  <a:lnTo>
                    <a:pt x="99" y="76"/>
                  </a:lnTo>
                  <a:lnTo>
                    <a:pt x="101" y="74"/>
                  </a:lnTo>
                  <a:lnTo>
                    <a:pt x="102" y="73"/>
                  </a:lnTo>
                  <a:lnTo>
                    <a:pt x="102" y="73"/>
                  </a:lnTo>
                  <a:lnTo>
                    <a:pt x="106" y="68"/>
                  </a:lnTo>
                  <a:lnTo>
                    <a:pt x="112" y="65"/>
                  </a:lnTo>
                  <a:lnTo>
                    <a:pt x="116" y="61"/>
                  </a:lnTo>
                  <a:lnTo>
                    <a:pt x="121" y="58"/>
                  </a:lnTo>
                  <a:lnTo>
                    <a:pt x="125" y="55"/>
                  </a:lnTo>
                  <a:lnTo>
                    <a:pt x="130" y="52"/>
                  </a:lnTo>
                  <a:lnTo>
                    <a:pt x="134" y="49"/>
                  </a:lnTo>
                  <a:lnTo>
                    <a:pt x="141" y="46"/>
                  </a:lnTo>
                  <a:lnTo>
                    <a:pt x="141" y="46"/>
                  </a:lnTo>
                  <a:lnTo>
                    <a:pt x="143" y="45"/>
                  </a:lnTo>
                  <a:lnTo>
                    <a:pt x="146" y="45"/>
                  </a:lnTo>
                  <a:lnTo>
                    <a:pt x="148" y="45"/>
                  </a:lnTo>
                  <a:lnTo>
                    <a:pt x="151" y="45"/>
                  </a:lnTo>
                  <a:lnTo>
                    <a:pt x="153" y="44"/>
                  </a:lnTo>
                  <a:lnTo>
                    <a:pt x="156" y="44"/>
                  </a:lnTo>
                  <a:lnTo>
                    <a:pt x="159" y="42"/>
                  </a:lnTo>
                  <a:lnTo>
                    <a:pt x="160" y="42"/>
                  </a:lnTo>
                  <a:lnTo>
                    <a:pt x="160" y="42"/>
                  </a:lnTo>
                  <a:lnTo>
                    <a:pt x="163" y="39"/>
                  </a:lnTo>
                  <a:lnTo>
                    <a:pt x="164" y="36"/>
                  </a:lnTo>
                  <a:lnTo>
                    <a:pt x="166" y="33"/>
                  </a:lnTo>
                  <a:lnTo>
                    <a:pt x="167" y="31"/>
                  </a:lnTo>
                  <a:lnTo>
                    <a:pt x="169" y="28"/>
                  </a:lnTo>
                  <a:lnTo>
                    <a:pt x="170" y="25"/>
                  </a:lnTo>
                  <a:lnTo>
                    <a:pt x="172" y="22"/>
                  </a:lnTo>
                  <a:lnTo>
                    <a:pt x="175" y="20"/>
                  </a:lnTo>
                  <a:lnTo>
                    <a:pt x="175" y="20"/>
                  </a:lnTo>
                  <a:lnTo>
                    <a:pt x="178" y="20"/>
                  </a:lnTo>
                  <a:lnTo>
                    <a:pt x="180" y="20"/>
                  </a:lnTo>
                  <a:lnTo>
                    <a:pt x="183" y="19"/>
                  </a:lnTo>
                  <a:lnTo>
                    <a:pt x="185" y="19"/>
                  </a:lnTo>
                  <a:lnTo>
                    <a:pt x="186" y="19"/>
                  </a:lnTo>
                  <a:lnTo>
                    <a:pt x="189" y="19"/>
                  </a:lnTo>
                  <a:lnTo>
                    <a:pt x="191" y="17"/>
                  </a:lnTo>
                  <a:lnTo>
                    <a:pt x="192" y="17"/>
                  </a:lnTo>
                  <a:lnTo>
                    <a:pt x="192" y="17"/>
                  </a:lnTo>
                  <a:lnTo>
                    <a:pt x="196" y="17"/>
                  </a:lnTo>
                  <a:lnTo>
                    <a:pt x="198" y="17"/>
                  </a:lnTo>
                  <a:lnTo>
                    <a:pt x="201" y="16"/>
                  </a:lnTo>
                  <a:lnTo>
                    <a:pt x="204" y="15"/>
                  </a:lnTo>
                  <a:lnTo>
                    <a:pt x="205" y="13"/>
                  </a:lnTo>
                  <a:lnTo>
                    <a:pt x="208" y="12"/>
                  </a:lnTo>
                  <a:lnTo>
                    <a:pt x="211" y="12"/>
                  </a:lnTo>
                  <a:lnTo>
                    <a:pt x="214" y="12"/>
                  </a:lnTo>
                  <a:lnTo>
                    <a:pt x="214" y="12"/>
                  </a:lnTo>
                  <a:lnTo>
                    <a:pt x="215" y="12"/>
                  </a:lnTo>
                  <a:lnTo>
                    <a:pt x="218" y="12"/>
                  </a:lnTo>
                  <a:lnTo>
                    <a:pt x="220" y="12"/>
                  </a:lnTo>
                  <a:lnTo>
                    <a:pt x="223" y="12"/>
                  </a:lnTo>
                  <a:lnTo>
                    <a:pt x="223" y="12"/>
                  </a:lnTo>
                  <a:lnTo>
                    <a:pt x="226" y="12"/>
                  </a:lnTo>
                  <a:lnTo>
                    <a:pt x="228" y="10"/>
                  </a:lnTo>
                  <a:lnTo>
                    <a:pt x="231" y="10"/>
                  </a:lnTo>
                  <a:lnTo>
                    <a:pt x="234" y="9"/>
                  </a:lnTo>
                  <a:lnTo>
                    <a:pt x="236" y="7"/>
                  </a:lnTo>
                  <a:lnTo>
                    <a:pt x="239" y="6"/>
                  </a:lnTo>
                  <a:lnTo>
                    <a:pt x="240" y="3"/>
                  </a:lnTo>
                  <a:lnTo>
                    <a:pt x="241" y="0"/>
                  </a:lnTo>
                  <a:lnTo>
                    <a:pt x="241" y="0"/>
                  </a:lnTo>
                  <a:lnTo>
                    <a:pt x="244" y="1"/>
                  </a:lnTo>
                  <a:lnTo>
                    <a:pt x="247" y="3"/>
                  </a:lnTo>
                  <a:lnTo>
                    <a:pt x="249" y="4"/>
                  </a:lnTo>
                  <a:lnTo>
                    <a:pt x="252" y="7"/>
                  </a:lnTo>
                  <a:lnTo>
                    <a:pt x="253" y="9"/>
                  </a:lnTo>
                  <a:lnTo>
                    <a:pt x="255" y="12"/>
                  </a:lnTo>
                  <a:lnTo>
                    <a:pt x="256" y="13"/>
                  </a:lnTo>
                  <a:lnTo>
                    <a:pt x="257" y="15"/>
                  </a:lnTo>
                  <a:lnTo>
                    <a:pt x="257" y="15"/>
                  </a:lnTo>
                  <a:lnTo>
                    <a:pt x="260" y="15"/>
                  </a:lnTo>
                  <a:lnTo>
                    <a:pt x="263" y="15"/>
                  </a:lnTo>
                  <a:lnTo>
                    <a:pt x="266" y="15"/>
                  </a:lnTo>
                  <a:lnTo>
                    <a:pt x="268" y="13"/>
                  </a:lnTo>
                  <a:lnTo>
                    <a:pt x="271" y="13"/>
                  </a:lnTo>
                  <a:lnTo>
                    <a:pt x="273" y="12"/>
                  </a:lnTo>
                  <a:lnTo>
                    <a:pt x="276" y="12"/>
                  </a:lnTo>
                  <a:lnTo>
                    <a:pt x="279" y="12"/>
                  </a:lnTo>
                  <a:lnTo>
                    <a:pt x="279" y="12"/>
                  </a:lnTo>
                  <a:lnTo>
                    <a:pt x="284" y="15"/>
                  </a:lnTo>
                  <a:lnTo>
                    <a:pt x="288" y="17"/>
                  </a:lnTo>
                  <a:lnTo>
                    <a:pt x="291" y="22"/>
                  </a:lnTo>
                  <a:lnTo>
                    <a:pt x="294" y="28"/>
                  </a:lnTo>
                  <a:lnTo>
                    <a:pt x="295" y="33"/>
                  </a:lnTo>
                  <a:lnTo>
                    <a:pt x="297" y="39"/>
                  </a:lnTo>
                  <a:lnTo>
                    <a:pt x="297" y="45"/>
                  </a:lnTo>
                  <a:lnTo>
                    <a:pt x="297" y="51"/>
                  </a:lnTo>
                  <a:lnTo>
                    <a:pt x="297" y="51"/>
                  </a:lnTo>
                  <a:lnTo>
                    <a:pt x="297" y="55"/>
                  </a:lnTo>
                  <a:lnTo>
                    <a:pt x="295" y="60"/>
                  </a:lnTo>
                  <a:lnTo>
                    <a:pt x="294" y="64"/>
                  </a:lnTo>
                  <a:lnTo>
                    <a:pt x="292" y="68"/>
                  </a:lnTo>
                  <a:lnTo>
                    <a:pt x="291" y="71"/>
                  </a:lnTo>
                  <a:lnTo>
                    <a:pt x="288" y="74"/>
                  </a:lnTo>
                  <a:lnTo>
                    <a:pt x="285" y="78"/>
                  </a:lnTo>
                  <a:lnTo>
                    <a:pt x="284" y="80"/>
                  </a:lnTo>
                  <a:lnTo>
                    <a:pt x="281" y="83"/>
                  </a:lnTo>
                  <a:lnTo>
                    <a:pt x="278" y="86"/>
                  </a:lnTo>
                  <a:lnTo>
                    <a:pt x="276" y="89"/>
                  </a:lnTo>
                  <a:lnTo>
                    <a:pt x="275" y="92"/>
                  </a:lnTo>
                  <a:lnTo>
                    <a:pt x="272" y="94"/>
                  </a:lnTo>
                  <a:lnTo>
                    <a:pt x="272" y="99"/>
                  </a:lnTo>
                  <a:lnTo>
                    <a:pt x="271" y="102"/>
                  </a:lnTo>
                  <a:lnTo>
                    <a:pt x="271" y="106"/>
                  </a:lnTo>
                  <a:lnTo>
                    <a:pt x="271" y="106"/>
                  </a:lnTo>
                  <a:lnTo>
                    <a:pt x="276" y="102"/>
                  </a:lnTo>
                  <a:lnTo>
                    <a:pt x="281" y="97"/>
                  </a:lnTo>
                  <a:lnTo>
                    <a:pt x="285" y="90"/>
                  </a:lnTo>
                  <a:lnTo>
                    <a:pt x="289" y="83"/>
                  </a:lnTo>
                  <a:lnTo>
                    <a:pt x="294" y="77"/>
                  </a:lnTo>
                  <a:lnTo>
                    <a:pt x="298" y="71"/>
                  </a:lnTo>
                  <a:lnTo>
                    <a:pt x="303" y="67"/>
                  </a:lnTo>
                  <a:lnTo>
                    <a:pt x="308" y="65"/>
                  </a:lnTo>
                  <a:lnTo>
                    <a:pt x="308" y="65"/>
                  </a:lnTo>
                  <a:lnTo>
                    <a:pt x="310" y="65"/>
                  </a:lnTo>
                  <a:lnTo>
                    <a:pt x="310" y="67"/>
                  </a:lnTo>
                  <a:lnTo>
                    <a:pt x="310" y="68"/>
                  </a:lnTo>
                  <a:lnTo>
                    <a:pt x="308" y="70"/>
                  </a:lnTo>
                  <a:lnTo>
                    <a:pt x="308" y="73"/>
                  </a:lnTo>
                  <a:lnTo>
                    <a:pt x="307" y="74"/>
                  </a:lnTo>
                  <a:lnTo>
                    <a:pt x="305" y="77"/>
                  </a:lnTo>
                  <a:lnTo>
                    <a:pt x="305" y="78"/>
                  </a:lnTo>
                  <a:lnTo>
                    <a:pt x="305" y="78"/>
                  </a:lnTo>
                  <a:lnTo>
                    <a:pt x="305" y="84"/>
                  </a:lnTo>
                  <a:lnTo>
                    <a:pt x="305" y="90"/>
                  </a:lnTo>
                  <a:lnTo>
                    <a:pt x="304" y="96"/>
                  </a:lnTo>
                  <a:lnTo>
                    <a:pt x="304" y="100"/>
                  </a:lnTo>
                  <a:lnTo>
                    <a:pt x="303" y="106"/>
                  </a:lnTo>
                  <a:lnTo>
                    <a:pt x="303" y="110"/>
                  </a:lnTo>
                  <a:lnTo>
                    <a:pt x="301" y="115"/>
                  </a:lnTo>
                  <a:lnTo>
                    <a:pt x="300" y="121"/>
                  </a:lnTo>
                  <a:lnTo>
                    <a:pt x="300" y="125"/>
                  </a:lnTo>
                  <a:lnTo>
                    <a:pt x="298" y="131"/>
                  </a:lnTo>
                  <a:lnTo>
                    <a:pt x="297" y="135"/>
                  </a:lnTo>
                  <a:lnTo>
                    <a:pt x="297" y="139"/>
                  </a:lnTo>
                  <a:lnTo>
                    <a:pt x="295" y="145"/>
                  </a:lnTo>
                  <a:lnTo>
                    <a:pt x="295" y="151"/>
                  </a:lnTo>
                  <a:lnTo>
                    <a:pt x="295" y="157"/>
                  </a:lnTo>
                  <a:lnTo>
                    <a:pt x="295" y="163"/>
                  </a:lnTo>
                  <a:lnTo>
                    <a:pt x="295" y="163"/>
                  </a:lnTo>
                  <a:lnTo>
                    <a:pt x="295" y="167"/>
                  </a:lnTo>
                  <a:lnTo>
                    <a:pt x="295" y="171"/>
                  </a:lnTo>
                  <a:lnTo>
                    <a:pt x="295" y="174"/>
                  </a:lnTo>
                  <a:lnTo>
                    <a:pt x="295" y="177"/>
                  </a:lnTo>
                  <a:lnTo>
                    <a:pt x="295" y="182"/>
                  </a:lnTo>
                  <a:lnTo>
                    <a:pt x="295" y="185"/>
                  </a:lnTo>
                  <a:lnTo>
                    <a:pt x="295" y="186"/>
                  </a:lnTo>
                  <a:lnTo>
                    <a:pt x="295" y="189"/>
                  </a:lnTo>
                  <a:lnTo>
                    <a:pt x="295" y="189"/>
                  </a:lnTo>
                  <a:lnTo>
                    <a:pt x="295" y="193"/>
                  </a:lnTo>
                  <a:lnTo>
                    <a:pt x="295" y="198"/>
                  </a:lnTo>
                  <a:lnTo>
                    <a:pt x="297" y="203"/>
                  </a:lnTo>
                  <a:lnTo>
                    <a:pt x="297" y="208"/>
                  </a:lnTo>
                  <a:lnTo>
                    <a:pt x="298" y="214"/>
                  </a:lnTo>
                  <a:lnTo>
                    <a:pt x="298" y="218"/>
                  </a:lnTo>
                  <a:lnTo>
                    <a:pt x="300" y="222"/>
                  </a:lnTo>
                  <a:lnTo>
                    <a:pt x="300" y="228"/>
                  </a:lnTo>
                  <a:lnTo>
                    <a:pt x="300" y="228"/>
                  </a:lnTo>
                  <a:lnTo>
                    <a:pt x="300" y="230"/>
                  </a:lnTo>
                  <a:lnTo>
                    <a:pt x="298" y="231"/>
                  </a:lnTo>
                  <a:lnTo>
                    <a:pt x="298" y="232"/>
                  </a:lnTo>
                  <a:lnTo>
                    <a:pt x="297" y="232"/>
                  </a:lnTo>
                  <a:lnTo>
                    <a:pt x="297" y="235"/>
                  </a:lnTo>
                  <a:lnTo>
                    <a:pt x="295" y="235"/>
                  </a:lnTo>
                  <a:lnTo>
                    <a:pt x="295" y="237"/>
                  </a:lnTo>
                  <a:lnTo>
                    <a:pt x="295" y="240"/>
                  </a:lnTo>
                  <a:lnTo>
                    <a:pt x="295" y="240"/>
                  </a:lnTo>
                  <a:lnTo>
                    <a:pt x="295" y="241"/>
                  </a:lnTo>
                  <a:lnTo>
                    <a:pt x="297" y="243"/>
                  </a:lnTo>
                  <a:lnTo>
                    <a:pt x="298" y="243"/>
                  </a:lnTo>
                  <a:lnTo>
                    <a:pt x="301" y="244"/>
                  </a:lnTo>
                  <a:lnTo>
                    <a:pt x="301" y="244"/>
                  </a:lnTo>
                  <a:lnTo>
                    <a:pt x="300" y="247"/>
                  </a:lnTo>
                  <a:lnTo>
                    <a:pt x="298" y="251"/>
                  </a:lnTo>
                  <a:lnTo>
                    <a:pt x="297" y="253"/>
                  </a:lnTo>
                  <a:lnTo>
                    <a:pt x="295" y="256"/>
                  </a:lnTo>
                  <a:lnTo>
                    <a:pt x="294" y="257"/>
                  </a:lnTo>
                  <a:lnTo>
                    <a:pt x="291" y="259"/>
                  </a:lnTo>
                  <a:lnTo>
                    <a:pt x="289" y="262"/>
                  </a:lnTo>
                  <a:lnTo>
                    <a:pt x="288" y="266"/>
                  </a:lnTo>
                  <a:lnTo>
                    <a:pt x="288" y="266"/>
                  </a:lnTo>
                  <a:lnTo>
                    <a:pt x="287" y="269"/>
                  </a:lnTo>
                  <a:lnTo>
                    <a:pt x="287" y="273"/>
                  </a:lnTo>
                  <a:lnTo>
                    <a:pt x="285" y="276"/>
                  </a:lnTo>
                  <a:lnTo>
                    <a:pt x="285" y="279"/>
                  </a:lnTo>
                  <a:lnTo>
                    <a:pt x="285" y="282"/>
                  </a:lnTo>
                  <a:lnTo>
                    <a:pt x="284" y="285"/>
                  </a:lnTo>
                  <a:lnTo>
                    <a:pt x="284" y="288"/>
                  </a:lnTo>
                  <a:lnTo>
                    <a:pt x="282" y="291"/>
                  </a:lnTo>
                  <a:lnTo>
                    <a:pt x="282" y="291"/>
                  </a:lnTo>
                  <a:lnTo>
                    <a:pt x="279" y="295"/>
                  </a:lnTo>
                  <a:lnTo>
                    <a:pt x="275" y="298"/>
                  </a:lnTo>
                  <a:lnTo>
                    <a:pt x="271" y="301"/>
                  </a:lnTo>
                  <a:lnTo>
                    <a:pt x="266" y="304"/>
                  </a:lnTo>
                  <a:lnTo>
                    <a:pt x="263" y="307"/>
                  </a:lnTo>
                  <a:lnTo>
                    <a:pt x="259" y="311"/>
                  </a:lnTo>
                  <a:lnTo>
                    <a:pt x="257" y="314"/>
                  </a:lnTo>
                  <a:lnTo>
                    <a:pt x="256" y="320"/>
                  </a:lnTo>
                  <a:lnTo>
                    <a:pt x="256" y="320"/>
                  </a:lnTo>
                  <a:lnTo>
                    <a:pt x="257" y="321"/>
                  </a:lnTo>
                  <a:lnTo>
                    <a:pt x="259" y="321"/>
                  </a:lnTo>
                  <a:lnTo>
                    <a:pt x="262" y="321"/>
                  </a:lnTo>
                  <a:lnTo>
                    <a:pt x="265" y="321"/>
                  </a:lnTo>
                  <a:lnTo>
                    <a:pt x="268" y="321"/>
                  </a:lnTo>
                  <a:lnTo>
                    <a:pt x="272" y="321"/>
                  </a:lnTo>
                  <a:lnTo>
                    <a:pt x="275" y="320"/>
                  </a:lnTo>
                  <a:lnTo>
                    <a:pt x="278" y="320"/>
                  </a:lnTo>
                  <a:lnTo>
                    <a:pt x="278" y="320"/>
                  </a:lnTo>
                  <a:lnTo>
                    <a:pt x="278" y="325"/>
                  </a:lnTo>
                  <a:lnTo>
                    <a:pt x="278" y="330"/>
                  </a:lnTo>
                  <a:lnTo>
                    <a:pt x="279" y="336"/>
                  </a:lnTo>
                  <a:lnTo>
                    <a:pt x="281" y="340"/>
                  </a:lnTo>
                  <a:lnTo>
                    <a:pt x="284" y="344"/>
                  </a:lnTo>
                  <a:lnTo>
                    <a:pt x="285" y="347"/>
                  </a:lnTo>
                  <a:lnTo>
                    <a:pt x="288" y="352"/>
                  </a:lnTo>
                  <a:lnTo>
                    <a:pt x="291" y="356"/>
                  </a:lnTo>
                  <a:lnTo>
                    <a:pt x="292" y="359"/>
                  </a:lnTo>
                  <a:lnTo>
                    <a:pt x="295" y="363"/>
                  </a:lnTo>
                  <a:lnTo>
                    <a:pt x="298" y="366"/>
                  </a:lnTo>
                  <a:lnTo>
                    <a:pt x="300" y="370"/>
                  </a:lnTo>
                  <a:lnTo>
                    <a:pt x="301" y="375"/>
                  </a:lnTo>
                  <a:lnTo>
                    <a:pt x="303" y="379"/>
                  </a:lnTo>
                  <a:lnTo>
                    <a:pt x="304" y="384"/>
                  </a:lnTo>
                  <a:lnTo>
                    <a:pt x="304" y="389"/>
                  </a:lnTo>
                  <a:lnTo>
                    <a:pt x="304" y="389"/>
                  </a:lnTo>
                  <a:lnTo>
                    <a:pt x="304" y="392"/>
                  </a:lnTo>
                  <a:lnTo>
                    <a:pt x="303" y="395"/>
                  </a:lnTo>
                  <a:lnTo>
                    <a:pt x="301" y="398"/>
                  </a:lnTo>
                  <a:lnTo>
                    <a:pt x="298" y="401"/>
                  </a:lnTo>
                  <a:lnTo>
                    <a:pt x="297" y="404"/>
                  </a:lnTo>
                  <a:lnTo>
                    <a:pt x="294" y="405"/>
                  </a:lnTo>
                  <a:lnTo>
                    <a:pt x="292" y="407"/>
                  </a:lnTo>
                  <a:lnTo>
                    <a:pt x="291" y="408"/>
                  </a:lnTo>
                  <a:lnTo>
                    <a:pt x="291" y="408"/>
                  </a:lnTo>
                  <a:lnTo>
                    <a:pt x="292" y="411"/>
                  </a:lnTo>
                  <a:lnTo>
                    <a:pt x="292" y="413"/>
                  </a:lnTo>
                  <a:lnTo>
                    <a:pt x="291" y="414"/>
                  </a:lnTo>
                  <a:lnTo>
                    <a:pt x="291" y="416"/>
                  </a:lnTo>
                  <a:lnTo>
                    <a:pt x="291" y="416"/>
                  </a:lnTo>
                  <a:lnTo>
                    <a:pt x="289" y="420"/>
                  </a:lnTo>
                  <a:lnTo>
                    <a:pt x="288" y="423"/>
                  </a:lnTo>
                  <a:lnTo>
                    <a:pt x="284" y="426"/>
                  </a:lnTo>
                  <a:lnTo>
                    <a:pt x="281" y="430"/>
                  </a:lnTo>
                  <a:lnTo>
                    <a:pt x="276" y="433"/>
                  </a:lnTo>
                  <a:lnTo>
                    <a:pt x="273" y="437"/>
                  </a:lnTo>
                  <a:lnTo>
                    <a:pt x="271" y="442"/>
                  </a:lnTo>
                  <a:lnTo>
                    <a:pt x="271" y="446"/>
                  </a:lnTo>
                  <a:lnTo>
                    <a:pt x="271" y="446"/>
                  </a:lnTo>
                  <a:lnTo>
                    <a:pt x="271" y="447"/>
                  </a:lnTo>
                  <a:lnTo>
                    <a:pt x="271" y="447"/>
                  </a:lnTo>
                  <a:lnTo>
                    <a:pt x="272" y="446"/>
                  </a:lnTo>
                  <a:lnTo>
                    <a:pt x="273" y="446"/>
                  </a:lnTo>
                  <a:lnTo>
                    <a:pt x="276" y="452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127400" y="1344600"/>
              <a:ext cx="42840" cy="61920"/>
            </a:xfrm>
            <a:custGeom>
              <a:avLst/>
              <a:gdLst/>
              <a:ahLst/>
              <a:rect l="l" t="t" r="r" b="b"/>
              <a:pathLst>
                <a:path w="27" h="39">
                  <a:moveTo>
                    <a:pt x="0" y="16"/>
                  </a:moveTo>
                  <a:lnTo>
                    <a:pt x="0" y="13"/>
                  </a:lnTo>
                  <a:lnTo>
                    <a:pt x="0" y="11"/>
                  </a:lnTo>
                  <a:lnTo>
                    <a:pt x="3" y="8"/>
                  </a:lnTo>
                  <a:lnTo>
                    <a:pt x="4" y="7"/>
                  </a:lnTo>
                  <a:lnTo>
                    <a:pt x="6" y="5"/>
                  </a:lnTo>
                  <a:lnTo>
                    <a:pt x="7" y="4"/>
                  </a:lnTo>
                  <a:lnTo>
                    <a:pt x="8" y="1"/>
                  </a:lnTo>
                  <a:lnTo>
                    <a:pt x="10" y="0"/>
                  </a:lnTo>
                  <a:lnTo>
                    <a:pt x="14" y="1"/>
                  </a:lnTo>
                  <a:lnTo>
                    <a:pt x="17" y="2"/>
                  </a:lnTo>
                  <a:lnTo>
                    <a:pt x="19" y="4"/>
                  </a:lnTo>
                  <a:lnTo>
                    <a:pt x="22" y="7"/>
                  </a:lnTo>
                  <a:lnTo>
                    <a:pt x="23" y="8"/>
                  </a:lnTo>
                  <a:lnTo>
                    <a:pt x="24" y="11"/>
                  </a:lnTo>
                  <a:lnTo>
                    <a:pt x="26" y="14"/>
                  </a:lnTo>
                  <a:lnTo>
                    <a:pt x="27" y="18"/>
                  </a:lnTo>
                  <a:lnTo>
                    <a:pt x="27" y="39"/>
                  </a:lnTo>
                  <a:lnTo>
                    <a:pt x="20" y="37"/>
                  </a:lnTo>
                  <a:lnTo>
                    <a:pt x="14" y="36"/>
                  </a:lnTo>
                  <a:lnTo>
                    <a:pt x="10" y="34"/>
                  </a:lnTo>
                  <a:lnTo>
                    <a:pt x="6" y="33"/>
                  </a:lnTo>
                  <a:lnTo>
                    <a:pt x="3" y="29"/>
                  </a:lnTo>
                  <a:lnTo>
                    <a:pt x="1" y="26"/>
                  </a:lnTo>
                  <a:lnTo>
                    <a:pt x="0" y="21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127400" y="1344600"/>
              <a:ext cx="42840" cy="61920"/>
            </a:xfrm>
            <a:custGeom>
              <a:avLst/>
              <a:gdLst/>
              <a:ahLst/>
              <a:rect l="l" t="t" r="r" b="b"/>
              <a:pathLst>
                <a:path w="27" h="39">
                  <a:moveTo>
                    <a:pt x="0" y="16"/>
                  </a:moveTo>
                  <a:lnTo>
                    <a:pt x="0" y="16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3" y="8"/>
                  </a:lnTo>
                  <a:lnTo>
                    <a:pt x="4" y="7"/>
                  </a:lnTo>
                  <a:lnTo>
                    <a:pt x="6" y="5"/>
                  </a:lnTo>
                  <a:lnTo>
                    <a:pt x="7" y="4"/>
                  </a:lnTo>
                  <a:lnTo>
                    <a:pt x="8" y="1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4" y="1"/>
                  </a:lnTo>
                  <a:lnTo>
                    <a:pt x="17" y="2"/>
                  </a:lnTo>
                  <a:lnTo>
                    <a:pt x="19" y="4"/>
                  </a:lnTo>
                  <a:lnTo>
                    <a:pt x="22" y="7"/>
                  </a:lnTo>
                  <a:lnTo>
                    <a:pt x="23" y="8"/>
                  </a:lnTo>
                  <a:lnTo>
                    <a:pt x="24" y="11"/>
                  </a:lnTo>
                  <a:lnTo>
                    <a:pt x="26" y="14"/>
                  </a:lnTo>
                  <a:lnTo>
                    <a:pt x="27" y="18"/>
                  </a:lnTo>
                  <a:lnTo>
                    <a:pt x="27" y="39"/>
                  </a:lnTo>
                  <a:lnTo>
                    <a:pt x="27" y="39"/>
                  </a:lnTo>
                  <a:lnTo>
                    <a:pt x="20" y="37"/>
                  </a:lnTo>
                  <a:lnTo>
                    <a:pt x="14" y="36"/>
                  </a:lnTo>
                  <a:lnTo>
                    <a:pt x="10" y="34"/>
                  </a:lnTo>
                  <a:lnTo>
                    <a:pt x="6" y="33"/>
                  </a:lnTo>
                  <a:lnTo>
                    <a:pt x="3" y="29"/>
                  </a:lnTo>
                  <a:lnTo>
                    <a:pt x="1" y="26"/>
                  </a:lnTo>
                  <a:lnTo>
                    <a:pt x="0" y="21"/>
                  </a:lnTo>
                  <a:lnTo>
                    <a:pt x="0" y="16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1490760" y="3770280"/>
              <a:ext cx="123840" cy="317520"/>
            </a:xfrm>
            <a:custGeom>
              <a:avLst/>
              <a:gdLst/>
              <a:ahLst/>
              <a:rect l="l" t="t" r="r" b="b"/>
              <a:pathLst>
                <a:path w="78" h="200">
                  <a:moveTo>
                    <a:pt x="8" y="9"/>
                  </a:moveTo>
                  <a:lnTo>
                    <a:pt x="8" y="9"/>
                  </a:lnTo>
                  <a:lnTo>
                    <a:pt x="10" y="7"/>
                  </a:lnTo>
                  <a:lnTo>
                    <a:pt x="11" y="6"/>
                  </a:lnTo>
                  <a:lnTo>
                    <a:pt x="13" y="4"/>
                  </a:lnTo>
                  <a:lnTo>
                    <a:pt x="14" y="3"/>
                  </a:lnTo>
                  <a:lnTo>
                    <a:pt x="16" y="1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4" y="1"/>
                  </a:lnTo>
                  <a:lnTo>
                    <a:pt x="26" y="3"/>
                  </a:lnTo>
                  <a:lnTo>
                    <a:pt x="29" y="4"/>
                  </a:lnTo>
                  <a:lnTo>
                    <a:pt x="30" y="6"/>
                  </a:lnTo>
                  <a:lnTo>
                    <a:pt x="31" y="7"/>
                  </a:lnTo>
                  <a:lnTo>
                    <a:pt x="34" y="9"/>
                  </a:lnTo>
                  <a:lnTo>
                    <a:pt x="37" y="12"/>
                  </a:lnTo>
                  <a:lnTo>
                    <a:pt x="34" y="13"/>
                  </a:lnTo>
                  <a:lnTo>
                    <a:pt x="31" y="16"/>
                  </a:lnTo>
                  <a:lnTo>
                    <a:pt x="30" y="17"/>
                  </a:lnTo>
                  <a:lnTo>
                    <a:pt x="27" y="19"/>
                  </a:lnTo>
                  <a:lnTo>
                    <a:pt x="30" y="20"/>
                  </a:lnTo>
                  <a:lnTo>
                    <a:pt x="33" y="20"/>
                  </a:lnTo>
                  <a:lnTo>
                    <a:pt x="36" y="20"/>
                  </a:lnTo>
                  <a:lnTo>
                    <a:pt x="39" y="20"/>
                  </a:lnTo>
                  <a:lnTo>
                    <a:pt x="42" y="20"/>
                  </a:lnTo>
                  <a:lnTo>
                    <a:pt x="45" y="20"/>
                  </a:lnTo>
                  <a:lnTo>
                    <a:pt x="47" y="20"/>
                  </a:lnTo>
                  <a:lnTo>
                    <a:pt x="52" y="20"/>
                  </a:lnTo>
                  <a:lnTo>
                    <a:pt x="52" y="23"/>
                  </a:lnTo>
                  <a:lnTo>
                    <a:pt x="52" y="26"/>
                  </a:lnTo>
                  <a:lnTo>
                    <a:pt x="52" y="29"/>
                  </a:lnTo>
                  <a:lnTo>
                    <a:pt x="50" y="32"/>
                  </a:lnTo>
                  <a:lnTo>
                    <a:pt x="50" y="33"/>
                  </a:lnTo>
                  <a:lnTo>
                    <a:pt x="50" y="35"/>
                  </a:lnTo>
                  <a:lnTo>
                    <a:pt x="49" y="38"/>
                  </a:lnTo>
                  <a:lnTo>
                    <a:pt x="49" y="39"/>
                  </a:lnTo>
                  <a:lnTo>
                    <a:pt x="52" y="39"/>
                  </a:lnTo>
                  <a:lnTo>
                    <a:pt x="55" y="38"/>
                  </a:lnTo>
                  <a:lnTo>
                    <a:pt x="58" y="36"/>
                  </a:lnTo>
                  <a:lnTo>
                    <a:pt x="62" y="35"/>
                  </a:lnTo>
                  <a:lnTo>
                    <a:pt x="65" y="35"/>
                  </a:lnTo>
                  <a:lnTo>
                    <a:pt x="69" y="33"/>
                  </a:lnTo>
                  <a:lnTo>
                    <a:pt x="74" y="32"/>
                  </a:lnTo>
                  <a:lnTo>
                    <a:pt x="78" y="32"/>
                  </a:lnTo>
                  <a:lnTo>
                    <a:pt x="75" y="36"/>
                  </a:lnTo>
                  <a:lnTo>
                    <a:pt x="72" y="39"/>
                  </a:lnTo>
                  <a:lnTo>
                    <a:pt x="69" y="44"/>
                  </a:lnTo>
                  <a:lnTo>
                    <a:pt x="66" y="46"/>
                  </a:lnTo>
                  <a:lnTo>
                    <a:pt x="62" y="49"/>
                  </a:lnTo>
                  <a:lnTo>
                    <a:pt x="59" y="52"/>
                  </a:lnTo>
                  <a:lnTo>
                    <a:pt x="55" y="55"/>
                  </a:lnTo>
                  <a:lnTo>
                    <a:pt x="52" y="58"/>
                  </a:lnTo>
                  <a:lnTo>
                    <a:pt x="49" y="61"/>
                  </a:lnTo>
                  <a:lnTo>
                    <a:pt x="46" y="64"/>
                  </a:lnTo>
                  <a:lnTo>
                    <a:pt x="43" y="67"/>
                  </a:lnTo>
                  <a:lnTo>
                    <a:pt x="40" y="70"/>
                  </a:lnTo>
                  <a:lnTo>
                    <a:pt x="37" y="74"/>
                  </a:lnTo>
                  <a:lnTo>
                    <a:pt x="36" y="78"/>
                  </a:lnTo>
                  <a:lnTo>
                    <a:pt x="36" y="83"/>
                  </a:lnTo>
                  <a:lnTo>
                    <a:pt x="34" y="89"/>
                  </a:lnTo>
                  <a:lnTo>
                    <a:pt x="36" y="90"/>
                  </a:lnTo>
                  <a:lnTo>
                    <a:pt x="36" y="92"/>
                  </a:lnTo>
                  <a:lnTo>
                    <a:pt x="37" y="94"/>
                  </a:lnTo>
                  <a:lnTo>
                    <a:pt x="39" y="96"/>
                  </a:lnTo>
                  <a:lnTo>
                    <a:pt x="39" y="97"/>
                  </a:lnTo>
                  <a:lnTo>
                    <a:pt x="40" y="100"/>
                  </a:lnTo>
                  <a:lnTo>
                    <a:pt x="40" y="103"/>
                  </a:lnTo>
                  <a:lnTo>
                    <a:pt x="40" y="106"/>
                  </a:lnTo>
                  <a:lnTo>
                    <a:pt x="40" y="112"/>
                  </a:lnTo>
                  <a:lnTo>
                    <a:pt x="40" y="115"/>
                  </a:lnTo>
                  <a:lnTo>
                    <a:pt x="37" y="118"/>
                  </a:lnTo>
                  <a:lnTo>
                    <a:pt x="36" y="121"/>
                  </a:lnTo>
                  <a:lnTo>
                    <a:pt x="33" y="123"/>
                  </a:lnTo>
                  <a:lnTo>
                    <a:pt x="30" y="125"/>
                  </a:lnTo>
                  <a:lnTo>
                    <a:pt x="27" y="125"/>
                  </a:lnTo>
                  <a:lnTo>
                    <a:pt x="23" y="126"/>
                  </a:lnTo>
                  <a:lnTo>
                    <a:pt x="24" y="128"/>
                  </a:lnTo>
                  <a:lnTo>
                    <a:pt x="24" y="131"/>
                  </a:lnTo>
                  <a:lnTo>
                    <a:pt x="26" y="132"/>
                  </a:lnTo>
                  <a:lnTo>
                    <a:pt x="27" y="132"/>
                  </a:lnTo>
                  <a:lnTo>
                    <a:pt x="26" y="135"/>
                  </a:lnTo>
                  <a:lnTo>
                    <a:pt x="24" y="137"/>
                  </a:lnTo>
                  <a:lnTo>
                    <a:pt x="24" y="138"/>
                  </a:lnTo>
                  <a:lnTo>
                    <a:pt x="24" y="139"/>
                  </a:lnTo>
                  <a:lnTo>
                    <a:pt x="24" y="142"/>
                  </a:lnTo>
                  <a:lnTo>
                    <a:pt x="26" y="142"/>
                  </a:lnTo>
                  <a:lnTo>
                    <a:pt x="26" y="144"/>
                  </a:lnTo>
                  <a:lnTo>
                    <a:pt x="26" y="145"/>
                  </a:lnTo>
                  <a:lnTo>
                    <a:pt x="26" y="150"/>
                  </a:lnTo>
                  <a:lnTo>
                    <a:pt x="27" y="154"/>
                  </a:lnTo>
                  <a:lnTo>
                    <a:pt x="27" y="160"/>
                  </a:lnTo>
                  <a:lnTo>
                    <a:pt x="27" y="166"/>
                  </a:lnTo>
                  <a:lnTo>
                    <a:pt x="29" y="171"/>
                  </a:lnTo>
                  <a:lnTo>
                    <a:pt x="30" y="177"/>
                  </a:lnTo>
                  <a:lnTo>
                    <a:pt x="31" y="183"/>
                  </a:lnTo>
                  <a:lnTo>
                    <a:pt x="33" y="187"/>
                  </a:lnTo>
                  <a:lnTo>
                    <a:pt x="33" y="200"/>
                  </a:lnTo>
                  <a:lnTo>
                    <a:pt x="31" y="199"/>
                  </a:lnTo>
                  <a:lnTo>
                    <a:pt x="27" y="196"/>
                  </a:lnTo>
                  <a:lnTo>
                    <a:pt x="23" y="190"/>
                  </a:lnTo>
                  <a:lnTo>
                    <a:pt x="18" y="185"/>
                  </a:lnTo>
                  <a:lnTo>
                    <a:pt x="14" y="179"/>
                  </a:lnTo>
                  <a:lnTo>
                    <a:pt x="11" y="173"/>
                  </a:lnTo>
                  <a:lnTo>
                    <a:pt x="10" y="167"/>
                  </a:lnTo>
                  <a:lnTo>
                    <a:pt x="8" y="164"/>
                  </a:lnTo>
                  <a:lnTo>
                    <a:pt x="8" y="161"/>
                  </a:lnTo>
                  <a:lnTo>
                    <a:pt x="8" y="160"/>
                  </a:lnTo>
                  <a:lnTo>
                    <a:pt x="8" y="157"/>
                  </a:lnTo>
                  <a:lnTo>
                    <a:pt x="8" y="154"/>
                  </a:lnTo>
                  <a:lnTo>
                    <a:pt x="8" y="153"/>
                  </a:lnTo>
                  <a:lnTo>
                    <a:pt x="8" y="150"/>
                  </a:lnTo>
                  <a:lnTo>
                    <a:pt x="8" y="147"/>
                  </a:lnTo>
                  <a:lnTo>
                    <a:pt x="8" y="142"/>
                  </a:lnTo>
                  <a:lnTo>
                    <a:pt x="8" y="141"/>
                  </a:lnTo>
                  <a:lnTo>
                    <a:pt x="8" y="138"/>
                  </a:lnTo>
                  <a:lnTo>
                    <a:pt x="10" y="137"/>
                  </a:lnTo>
                  <a:lnTo>
                    <a:pt x="10" y="135"/>
                  </a:lnTo>
                  <a:lnTo>
                    <a:pt x="11" y="132"/>
                  </a:lnTo>
                  <a:lnTo>
                    <a:pt x="11" y="131"/>
                  </a:lnTo>
                  <a:lnTo>
                    <a:pt x="13" y="129"/>
                  </a:lnTo>
                  <a:lnTo>
                    <a:pt x="13" y="126"/>
                  </a:lnTo>
                  <a:lnTo>
                    <a:pt x="11" y="126"/>
                  </a:lnTo>
                  <a:lnTo>
                    <a:pt x="8" y="125"/>
                  </a:lnTo>
                  <a:lnTo>
                    <a:pt x="7" y="123"/>
                  </a:lnTo>
                  <a:lnTo>
                    <a:pt x="5" y="122"/>
                  </a:lnTo>
                  <a:lnTo>
                    <a:pt x="4" y="119"/>
                  </a:lnTo>
                  <a:lnTo>
                    <a:pt x="2" y="118"/>
                  </a:lnTo>
                  <a:lnTo>
                    <a:pt x="2" y="116"/>
                  </a:lnTo>
                  <a:lnTo>
                    <a:pt x="1" y="115"/>
                  </a:lnTo>
                  <a:lnTo>
                    <a:pt x="4" y="113"/>
                  </a:lnTo>
                  <a:lnTo>
                    <a:pt x="5" y="113"/>
                  </a:lnTo>
                  <a:lnTo>
                    <a:pt x="7" y="112"/>
                  </a:lnTo>
                  <a:lnTo>
                    <a:pt x="8" y="110"/>
                  </a:lnTo>
                  <a:lnTo>
                    <a:pt x="10" y="109"/>
                  </a:lnTo>
                  <a:lnTo>
                    <a:pt x="10" y="109"/>
                  </a:lnTo>
                  <a:lnTo>
                    <a:pt x="10" y="106"/>
                  </a:lnTo>
                  <a:lnTo>
                    <a:pt x="11" y="105"/>
                  </a:lnTo>
                  <a:lnTo>
                    <a:pt x="7" y="102"/>
                  </a:lnTo>
                  <a:lnTo>
                    <a:pt x="4" y="99"/>
                  </a:lnTo>
                  <a:lnTo>
                    <a:pt x="2" y="96"/>
                  </a:lnTo>
                  <a:lnTo>
                    <a:pt x="1" y="92"/>
                  </a:lnTo>
                  <a:lnTo>
                    <a:pt x="0" y="87"/>
                  </a:lnTo>
                  <a:lnTo>
                    <a:pt x="0" y="81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1" y="71"/>
                  </a:lnTo>
                  <a:lnTo>
                    <a:pt x="2" y="71"/>
                  </a:lnTo>
                  <a:lnTo>
                    <a:pt x="4" y="71"/>
                  </a:lnTo>
                  <a:lnTo>
                    <a:pt x="5" y="71"/>
                  </a:lnTo>
                  <a:lnTo>
                    <a:pt x="7" y="71"/>
                  </a:lnTo>
                  <a:lnTo>
                    <a:pt x="8" y="71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1" y="62"/>
                  </a:lnTo>
                  <a:lnTo>
                    <a:pt x="8" y="61"/>
                  </a:lnTo>
                  <a:lnTo>
                    <a:pt x="7" y="58"/>
                  </a:lnTo>
                  <a:lnTo>
                    <a:pt x="5" y="54"/>
                  </a:lnTo>
                  <a:lnTo>
                    <a:pt x="4" y="49"/>
                  </a:lnTo>
                  <a:lnTo>
                    <a:pt x="4" y="45"/>
                  </a:lnTo>
                  <a:lnTo>
                    <a:pt x="4" y="41"/>
                  </a:lnTo>
                  <a:lnTo>
                    <a:pt x="4" y="38"/>
                  </a:lnTo>
                  <a:lnTo>
                    <a:pt x="4" y="33"/>
                  </a:lnTo>
                  <a:lnTo>
                    <a:pt x="4" y="31"/>
                  </a:lnTo>
                  <a:lnTo>
                    <a:pt x="4" y="26"/>
                  </a:lnTo>
                  <a:lnTo>
                    <a:pt x="4" y="22"/>
                  </a:lnTo>
                  <a:lnTo>
                    <a:pt x="5" y="19"/>
                  </a:lnTo>
                  <a:lnTo>
                    <a:pt x="5" y="15"/>
                  </a:lnTo>
                  <a:lnTo>
                    <a:pt x="5" y="12"/>
                  </a:lnTo>
                  <a:lnTo>
                    <a:pt x="7" y="10"/>
                  </a:lnTo>
                  <a:lnTo>
                    <a:pt x="8" y="9"/>
                  </a:lnTo>
                  <a:close/>
                </a:path>
              </a:pathLst>
            </a:custGeom>
            <a:solidFill>
              <a:srgbClr val="9e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1490760" y="3770280"/>
              <a:ext cx="123840" cy="317520"/>
            </a:xfrm>
            <a:custGeom>
              <a:avLst/>
              <a:gdLst/>
              <a:ahLst/>
              <a:rect l="l" t="t" r="r" b="b"/>
              <a:pathLst>
                <a:path w="78" h="200">
                  <a:moveTo>
                    <a:pt x="8" y="9"/>
                  </a:moveTo>
                  <a:lnTo>
                    <a:pt x="8" y="9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1" y="6"/>
                  </a:lnTo>
                  <a:lnTo>
                    <a:pt x="13" y="4"/>
                  </a:lnTo>
                  <a:lnTo>
                    <a:pt x="14" y="3"/>
                  </a:lnTo>
                  <a:lnTo>
                    <a:pt x="16" y="1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4" y="1"/>
                  </a:lnTo>
                  <a:lnTo>
                    <a:pt x="26" y="3"/>
                  </a:lnTo>
                  <a:lnTo>
                    <a:pt x="29" y="4"/>
                  </a:lnTo>
                  <a:lnTo>
                    <a:pt x="30" y="6"/>
                  </a:lnTo>
                  <a:lnTo>
                    <a:pt x="31" y="7"/>
                  </a:lnTo>
                  <a:lnTo>
                    <a:pt x="34" y="9"/>
                  </a:lnTo>
                  <a:lnTo>
                    <a:pt x="37" y="12"/>
                  </a:lnTo>
                  <a:lnTo>
                    <a:pt x="37" y="12"/>
                  </a:lnTo>
                  <a:lnTo>
                    <a:pt x="34" y="13"/>
                  </a:lnTo>
                  <a:lnTo>
                    <a:pt x="31" y="16"/>
                  </a:lnTo>
                  <a:lnTo>
                    <a:pt x="30" y="17"/>
                  </a:lnTo>
                  <a:lnTo>
                    <a:pt x="27" y="19"/>
                  </a:lnTo>
                  <a:lnTo>
                    <a:pt x="27" y="19"/>
                  </a:lnTo>
                  <a:lnTo>
                    <a:pt x="30" y="20"/>
                  </a:lnTo>
                  <a:lnTo>
                    <a:pt x="33" y="20"/>
                  </a:lnTo>
                  <a:lnTo>
                    <a:pt x="36" y="20"/>
                  </a:lnTo>
                  <a:lnTo>
                    <a:pt x="39" y="20"/>
                  </a:lnTo>
                  <a:lnTo>
                    <a:pt x="42" y="20"/>
                  </a:lnTo>
                  <a:lnTo>
                    <a:pt x="45" y="20"/>
                  </a:lnTo>
                  <a:lnTo>
                    <a:pt x="47" y="20"/>
                  </a:lnTo>
                  <a:lnTo>
                    <a:pt x="52" y="20"/>
                  </a:lnTo>
                  <a:lnTo>
                    <a:pt x="52" y="20"/>
                  </a:lnTo>
                  <a:lnTo>
                    <a:pt x="52" y="23"/>
                  </a:lnTo>
                  <a:lnTo>
                    <a:pt x="52" y="26"/>
                  </a:lnTo>
                  <a:lnTo>
                    <a:pt x="52" y="29"/>
                  </a:lnTo>
                  <a:lnTo>
                    <a:pt x="50" y="32"/>
                  </a:lnTo>
                  <a:lnTo>
                    <a:pt x="50" y="33"/>
                  </a:lnTo>
                  <a:lnTo>
                    <a:pt x="50" y="35"/>
                  </a:lnTo>
                  <a:lnTo>
                    <a:pt x="49" y="38"/>
                  </a:lnTo>
                  <a:lnTo>
                    <a:pt x="49" y="39"/>
                  </a:lnTo>
                  <a:lnTo>
                    <a:pt x="49" y="39"/>
                  </a:lnTo>
                  <a:lnTo>
                    <a:pt x="52" y="39"/>
                  </a:lnTo>
                  <a:lnTo>
                    <a:pt x="55" y="38"/>
                  </a:lnTo>
                  <a:lnTo>
                    <a:pt x="58" y="36"/>
                  </a:lnTo>
                  <a:lnTo>
                    <a:pt x="62" y="35"/>
                  </a:lnTo>
                  <a:lnTo>
                    <a:pt x="65" y="35"/>
                  </a:lnTo>
                  <a:lnTo>
                    <a:pt x="69" y="33"/>
                  </a:lnTo>
                  <a:lnTo>
                    <a:pt x="74" y="32"/>
                  </a:lnTo>
                  <a:lnTo>
                    <a:pt x="78" y="32"/>
                  </a:lnTo>
                  <a:lnTo>
                    <a:pt x="78" y="32"/>
                  </a:lnTo>
                  <a:lnTo>
                    <a:pt x="75" y="36"/>
                  </a:lnTo>
                  <a:lnTo>
                    <a:pt x="72" y="39"/>
                  </a:lnTo>
                  <a:lnTo>
                    <a:pt x="69" y="44"/>
                  </a:lnTo>
                  <a:lnTo>
                    <a:pt x="66" y="46"/>
                  </a:lnTo>
                  <a:lnTo>
                    <a:pt x="62" y="49"/>
                  </a:lnTo>
                  <a:lnTo>
                    <a:pt x="59" y="52"/>
                  </a:lnTo>
                  <a:lnTo>
                    <a:pt x="55" y="55"/>
                  </a:lnTo>
                  <a:lnTo>
                    <a:pt x="52" y="58"/>
                  </a:lnTo>
                  <a:lnTo>
                    <a:pt x="49" y="61"/>
                  </a:lnTo>
                  <a:lnTo>
                    <a:pt x="46" y="64"/>
                  </a:lnTo>
                  <a:lnTo>
                    <a:pt x="43" y="67"/>
                  </a:lnTo>
                  <a:lnTo>
                    <a:pt x="40" y="70"/>
                  </a:lnTo>
                  <a:lnTo>
                    <a:pt x="37" y="74"/>
                  </a:lnTo>
                  <a:lnTo>
                    <a:pt x="36" y="78"/>
                  </a:lnTo>
                  <a:lnTo>
                    <a:pt x="36" y="83"/>
                  </a:lnTo>
                  <a:lnTo>
                    <a:pt x="34" y="89"/>
                  </a:lnTo>
                  <a:lnTo>
                    <a:pt x="34" y="89"/>
                  </a:lnTo>
                  <a:lnTo>
                    <a:pt x="36" y="90"/>
                  </a:lnTo>
                  <a:lnTo>
                    <a:pt x="36" y="92"/>
                  </a:lnTo>
                  <a:lnTo>
                    <a:pt x="37" y="94"/>
                  </a:lnTo>
                  <a:lnTo>
                    <a:pt x="39" y="96"/>
                  </a:lnTo>
                  <a:lnTo>
                    <a:pt x="39" y="97"/>
                  </a:lnTo>
                  <a:lnTo>
                    <a:pt x="40" y="100"/>
                  </a:lnTo>
                  <a:lnTo>
                    <a:pt x="40" y="103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0" y="112"/>
                  </a:lnTo>
                  <a:lnTo>
                    <a:pt x="40" y="115"/>
                  </a:lnTo>
                  <a:lnTo>
                    <a:pt x="37" y="118"/>
                  </a:lnTo>
                  <a:lnTo>
                    <a:pt x="36" y="121"/>
                  </a:lnTo>
                  <a:lnTo>
                    <a:pt x="33" y="123"/>
                  </a:lnTo>
                  <a:lnTo>
                    <a:pt x="30" y="125"/>
                  </a:lnTo>
                  <a:lnTo>
                    <a:pt x="27" y="125"/>
                  </a:lnTo>
                  <a:lnTo>
                    <a:pt x="23" y="126"/>
                  </a:lnTo>
                  <a:lnTo>
                    <a:pt x="23" y="126"/>
                  </a:lnTo>
                  <a:lnTo>
                    <a:pt x="24" y="128"/>
                  </a:lnTo>
                  <a:lnTo>
                    <a:pt x="24" y="131"/>
                  </a:lnTo>
                  <a:lnTo>
                    <a:pt x="26" y="132"/>
                  </a:lnTo>
                  <a:lnTo>
                    <a:pt x="27" y="132"/>
                  </a:lnTo>
                  <a:lnTo>
                    <a:pt x="27" y="132"/>
                  </a:lnTo>
                  <a:lnTo>
                    <a:pt x="26" y="135"/>
                  </a:lnTo>
                  <a:lnTo>
                    <a:pt x="24" y="137"/>
                  </a:lnTo>
                  <a:lnTo>
                    <a:pt x="24" y="138"/>
                  </a:lnTo>
                  <a:lnTo>
                    <a:pt x="24" y="139"/>
                  </a:lnTo>
                  <a:lnTo>
                    <a:pt x="24" y="142"/>
                  </a:lnTo>
                  <a:lnTo>
                    <a:pt x="26" y="142"/>
                  </a:lnTo>
                  <a:lnTo>
                    <a:pt x="26" y="144"/>
                  </a:lnTo>
                  <a:lnTo>
                    <a:pt x="26" y="145"/>
                  </a:lnTo>
                  <a:lnTo>
                    <a:pt x="26" y="145"/>
                  </a:lnTo>
                  <a:lnTo>
                    <a:pt x="26" y="150"/>
                  </a:lnTo>
                  <a:lnTo>
                    <a:pt x="27" y="154"/>
                  </a:lnTo>
                  <a:lnTo>
                    <a:pt x="27" y="160"/>
                  </a:lnTo>
                  <a:lnTo>
                    <a:pt x="27" y="166"/>
                  </a:lnTo>
                  <a:lnTo>
                    <a:pt x="29" y="171"/>
                  </a:lnTo>
                  <a:lnTo>
                    <a:pt x="30" y="177"/>
                  </a:lnTo>
                  <a:lnTo>
                    <a:pt x="31" y="183"/>
                  </a:lnTo>
                  <a:lnTo>
                    <a:pt x="33" y="187"/>
                  </a:lnTo>
                  <a:lnTo>
                    <a:pt x="33" y="200"/>
                  </a:lnTo>
                  <a:lnTo>
                    <a:pt x="33" y="200"/>
                  </a:lnTo>
                  <a:lnTo>
                    <a:pt x="31" y="199"/>
                  </a:lnTo>
                  <a:lnTo>
                    <a:pt x="27" y="196"/>
                  </a:lnTo>
                  <a:lnTo>
                    <a:pt x="23" y="190"/>
                  </a:lnTo>
                  <a:lnTo>
                    <a:pt x="18" y="185"/>
                  </a:lnTo>
                  <a:lnTo>
                    <a:pt x="14" y="179"/>
                  </a:lnTo>
                  <a:lnTo>
                    <a:pt x="11" y="173"/>
                  </a:lnTo>
                  <a:lnTo>
                    <a:pt x="10" y="167"/>
                  </a:lnTo>
                  <a:lnTo>
                    <a:pt x="8" y="164"/>
                  </a:lnTo>
                  <a:lnTo>
                    <a:pt x="8" y="164"/>
                  </a:lnTo>
                  <a:lnTo>
                    <a:pt x="8" y="161"/>
                  </a:lnTo>
                  <a:lnTo>
                    <a:pt x="8" y="160"/>
                  </a:lnTo>
                  <a:lnTo>
                    <a:pt x="8" y="157"/>
                  </a:lnTo>
                  <a:lnTo>
                    <a:pt x="8" y="154"/>
                  </a:lnTo>
                  <a:lnTo>
                    <a:pt x="8" y="153"/>
                  </a:lnTo>
                  <a:lnTo>
                    <a:pt x="8" y="150"/>
                  </a:lnTo>
                  <a:lnTo>
                    <a:pt x="8" y="147"/>
                  </a:lnTo>
                  <a:lnTo>
                    <a:pt x="8" y="142"/>
                  </a:lnTo>
                  <a:lnTo>
                    <a:pt x="8" y="142"/>
                  </a:lnTo>
                  <a:lnTo>
                    <a:pt x="8" y="141"/>
                  </a:lnTo>
                  <a:lnTo>
                    <a:pt x="8" y="138"/>
                  </a:lnTo>
                  <a:lnTo>
                    <a:pt x="10" y="137"/>
                  </a:lnTo>
                  <a:lnTo>
                    <a:pt x="10" y="135"/>
                  </a:lnTo>
                  <a:lnTo>
                    <a:pt x="11" y="132"/>
                  </a:lnTo>
                  <a:lnTo>
                    <a:pt x="11" y="131"/>
                  </a:lnTo>
                  <a:lnTo>
                    <a:pt x="13" y="129"/>
                  </a:lnTo>
                  <a:lnTo>
                    <a:pt x="13" y="126"/>
                  </a:lnTo>
                  <a:lnTo>
                    <a:pt x="13" y="126"/>
                  </a:lnTo>
                  <a:lnTo>
                    <a:pt x="11" y="126"/>
                  </a:lnTo>
                  <a:lnTo>
                    <a:pt x="8" y="125"/>
                  </a:lnTo>
                  <a:lnTo>
                    <a:pt x="7" y="123"/>
                  </a:lnTo>
                  <a:lnTo>
                    <a:pt x="5" y="122"/>
                  </a:lnTo>
                  <a:lnTo>
                    <a:pt x="4" y="119"/>
                  </a:lnTo>
                  <a:lnTo>
                    <a:pt x="2" y="118"/>
                  </a:lnTo>
                  <a:lnTo>
                    <a:pt x="2" y="116"/>
                  </a:lnTo>
                  <a:lnTo>
                    <a:pt x="1" y="115"/>
                  </a:lnTo>
                  <a:lnTo>
                    <a:pt x="1" y="115"/>
                  </a:lnTo>
                  <a:lnTo>
                    <a:pt x="4" y="113"/>
                  </a:lnTo>
                  <a:lnTo>
                    <a:pt x="5" y="113"/>
                  </a:lnTo>
                  <a:lnTo>
                    <a:pt x="7" y="112"/>
                  </a:lnTo>
                  <a:lnTo>
                    <a:pt x="8" y="110"/>
                  </a:lnTo>
                  <a:lnTo>
                    <a:pt x="10" y="109"/>
                  </a:lnTo>
                  <a:lnTo>
                    <a:pt x="10" y="109"/>
                  </a:lnTo>
                  <a:lnTo>
                    <a:pt x="10" y="106"/>
                  </a:lnTo>
                  <a:lnTo>
                    <a:pt x="11" y="105"/>
                  </a:lnTo>
                  <a:lnTo>
                    <a:pt x="11" y="105"/>
                  </a:lnTo>
                  <a:lnTo>
                    <a:pt x="7" y="102"/>
                  </a:lnTo>
                  <a:lnTo>
                    <a:pt x="4" y="99"/>
                  </a:lnTo>
                  <a:lnTo>
                    <a:pt x="2" y="96"/>
                  </a:lnTo>
                  <a:lnTo>
                    <a:pt x="1" y="92"/>
                  </a:lnTo>
                  <a:lnTo>
                    <a:pt x="0" y="87"/>
                  </a:lnTo>
                  <a:lnTo>
                    <a:pt x="0" y="81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1" y="71"/>
                  </a:lnTo>
                  <a:lnTo>
                    <a:pt x="2" y="71"/>
                  </a:lnTo>
                  <a:lnTo>
                    <a:pt x="4" y="71"/>
                  </a:lnTo>
                  <a:lnTo>
                    <a:pt x="5" y="71"/>
                  </a:lnTo>
                  <a:lnTo>
                    <a:pt x="7" y="71"/>
                  </a:lnTo>
                  <a:lnTo>
                    <a:pt x="8" y="71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1" y="62"/>
                  </a:lnTo>
                  <a:lnTo>
                    <a:pt x="11" y="62"/>
                  </a:lnTo>
                  <a:lnTo>
                    <a:pt x="8" y="61"/>
                  </a:lnTo>
                  <a:lnTo>
                    <a:pt x="7" y="58"/>
                  </a:lnTo>
                  <a:lnTo>
                    <a:pt x="5" y="54"/>
                  </a:lnTo>
                  <a:lnTo>
                    <a:pt x="4" y="49"/>
                  </a:lnTo>
                  <a:lnTo>
                    <a:pt x="4" y="45"/>
                  </a:lnTo>
                  <a:lnTo>
                    <a:pt x="4" y="41"/>
                  </a:lnTo>
                  <a:lnTo>
                    <a:pt x="4" y="38"/>
                  </a:lnTo>
                  <a:lnTo>
                    <a:pt x="4" y="33"/>
                  </a:lnTo>
                  <a:lnTo>
                    <a:pt x="4" y="33"/>
                  </a:lnTo>
                  <a:lnTo>
                    <a:pt x="4" y="31"/>
                  </a:lnTo>
                  <a:lnTo>
                    <a:pt x="4" y="26"/>
                  </a:lnTo>
                  <a:lnTo>
                    <a:pt x="4" y="22"/>
                  </a:lnTo>
                  <a:lnTo>
                    <a:pt x="5" y="19"/>
                  </a:lnTo>
                  <a:lnTo>
                    <a:pt x="5" y="15"/>
                  </a:lnTo>
                  <a:lnTo>
                    <a:pt x="5" y="12"/>
                  </a:lnTo>
                  <a:lnTo>
                    <a:pt x="7" y="10"/>
                  </a:lnTo>
                  <a:lnTo>
                    <a:pt x="8" y="9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1670040" y="4335480"/>
              <a:ext cx="322200" cy="461880"/>
            </a:xfrm>
            <a:custGeom>
              <a:avLst/>
              <a:gdLst/>
              <a:ahLst/>
              <a:rect l="l" t="t" r="r" b="b"/>
              <a:pathLst>
                <a:path w="203" h="291">
                  <a:moveTo>
                    <a:pt x="19" y="0"/>
                  </a:moveTo>
                  <a:lnTo>
                    <a:pt x="23" y="0"/>
                  </a:lnTo>
                  <a:lnTo>
                    <a:pt x="27" y="1"/>
                  </a:lnTo>
                  <a:lnTo>
                    <a:pt x="32" y="3"/>
                  </a:lnTo>
                  <a:lnTo>
                    <a:pt x="36" y="6"/>
                  </a:lnTo>
                  <a:lnTo>
                    <a:pt x="41" y="10"/>
                  </a:lnTo>
                  <a:lnTo>
                    <a:pt x="45" y="14"/>
                  </a:lnTo>
                  <a:lnTo>
                    <a:pt x="48" y="19"/>
                  </a:lnTo>
                  <a:lnTo>
                    <a:pt x="52" y="23"/>
                  </a:lnTo>
                  <a:lnTo>
                    <a:pt x="55" y="28"/>
                  </a:lnTo>
                  <a:lnTo>
                    <a:pt x="58" y="33"/>
                  </a:lnTo>
                  <a:lnTo>
                    <a:pt x="62" y="38"/>
                  </a:lnTo>
                  <a:lnTo>
                    <a:pt x="65" y="42"/>
                  </a:lnTo>
                  <a:lnTo>
                    <a:pt x="70" y="48"/>
                  </a:lnTo>
                  <a:lnTo>
                    <a:pt x="73" y="51"/>
                  </a:lnTo>
                  <a:lnTo>
                    <a:pt x="77" y="55"/>
                  </a:lnTo>
                  <a:lnTo>
                    <a:pt x="81" y="58"/>
                  </a:lnTo>
                  <a:lnTo>
                    <a:pt x="86" y="62"/>
                  </a:lnTo>
                  <a:lnTo>
                    <a:pt x="90" y="65"/>
                  </a:lnTo>
                  <a:lnTo>
                    <a:pt x="94" y="68"/>
                  </a:lnTo>
                  <a:lnTo>
                    <a:pt x="99" y="70"/>
                  </a:lnTo>
                  <a:lnTo>
                    <a:pt x="105" y="73"/>
                  </a:lnTo>
                  <a:lnTo>
                    <a:pt x="109" y="76"/>
                  </a:lnTo>
                  <a:lnTo>
                    <a:pt x="113" y="78"/>
                  </a:lnTo>
                  <a:lnTo>
                    <a:pt x="116" y="81"/>
                  </a:lnTo>
                  <a:lnTo>
                    <a:pt x="121" y="83"/>
                  </a:lnTo>
                  <a:lnTo>
                    <a:pt x="125" y="86"/>
                  </a:lnTo>
                  <a:lnTo>
                    <a:pt x="128" y="90"/>
                  </a:lnTo>
                  <a:lnTo>
                    <a:pt x="132" y="93"/>
                  </a:lnTo>
                  <a:lnTo>
                    <a:pt x="135" y="97"/>
                  </a:lnTo>
                  <a:lnTo>
                    <a:pt x="138" y="102"/>
                  </a:lnTo>
                  <a:lnTo>
                    <a:pt x="141" y="106"/>
                  </a:lnTo>
                  <a:lnTo>
                    <a:pt x="144" y="112"/>
                  </a:lnTo>
                  <a:lnTo>
                    <a:pt x="141" y="113"/>
                  </a:lnTo>
                  <a:lnTo>
                    <a:pt x="138" y="113"/>
                  </a:lnTo>
                  <a:lnTo>
                    <a:pt x="136" y="115"/>
                  </a:lnTo>
                  <a:lnTo>
                    <a:pt x="135" y="115"/>
                  </a:lnTo>
                  <a:lnTo>
                    <a:pt x="141" y="121"/>
                  </a:lnTo>
                  <a:lnTo>
                    <a:pt x="139" y="123"/>
                  </a:lnTo>
                  <a:lnTo>
                    <a:pt x="139" y="126"/>
                  </a:lnTo>
                  <a:lnTo>
                    <a:pt x="139" y="129"/>
                  </a:lnTo>
                  <a:lnTo>
                    <a:pt x="141" y="129"/>
                  </a:lnTo>
                  <a:lnTo>
                    <a:pt x="141" y="134"/>
                  </a:lnTo>
                  <a:lnTo>
                    <a:pt x="141" y="138"/>
                  </a:lnTo>
                  <a:lnTo>
                    <a:pt x="142" y="141"/>
                  </a:lnTo>
                  <a:lnTo>
                    <a:pt x="142" y="145"/>
                  </a:lnTo>
                  <a:lnTo>
                    <a:pt x="144" y="150"/>
                  </a:lnTo>
                  <a:lnTo>
                    <a:pt x="145" y="155"/>
                  </a:lnTo>
                  <a:lnTo>
                    <a:pt x="147" y="160"/>
                  </a:lnTo>
                  <a:lnTo>
                    <a:pt x="148" y="164"/>
                  </a:lnTo>
                  <a:lnTo>
                    <a:pt x="150" y="168"/>
                  </a:lnTo>
                  <a:lnTo>
                    <a:pt x="152" y="173"/>
                  </a:lnTo>
                  <a:lnTo>
                    <a:pt x="154" y="177"/>
                  </a:lnTo>
                  <a:lnTo>
                    <a:pt x="157" y="180"/>
                  </a:lnTo>
                  <a:lnTo>
                    <a:pt x="160" y="184"/>
                  </a:lnTo>
                  <a:lnTo>
                    <a:pt x="163" y="187"/>
                  </a:lnTo>
                  <a:lnTo>
                    <a:pt x="166" y="189"/>
                  </a:lnTo>
                  <a:lnTo>
                    <a:pt x="168" y="190"/>
                  </a:lnTo>
                  <a:lnTo>
                    <a:pt x="171" y="192"/>
                  </a:lnTo>
                  <a:lnTo>
                    <a:pt x="174" y="193"/>
                  </a:lnTo>
                  <a:lnTo>
                    <a:pt x="176" y="195"/>
                  </a:lnTo>
                  <a:lnTo>
                    <a:pt x="177" y="198"/>
                  </a:lnTo>
                  <a:lnTo>
                    <a:pt x="177" y="200"/>
                  </a:lnTo>
                  <a:lnTo>
                    <a:pt x="179" y="203"/>
                  </a:lnTo>
                  <a:lnTo>
                    <a:pt x="179" y="208"/>
                  </a:lnTo>
                  <a:lnTo>
                    <a:pt x="179" y="211"/>
                  </a:lnTo>
                  <a:lnTo>
                    <a:pt x="180" y="215"/>
                  </a:lnTo>
                  <a:lnTo>
                    <a:pt x="183" y="219"/>
                  </a:lnTo>
                  <a:lnTo>
                    <a:pt x="186" y="224"/>
                  </a:lnTo>
                  <a:lnTo>
                    <a:pt x="190" y="227"/>
                  </a:lnTo>
                  <a:lnTo>
                    <a:pt x="193" y="231"/>
                  </a:lnTo>
                  <a:lnTo>
                    <a:pt x="196" y="235"/>
                  </a:lnTo>
                  <a:lnTo>
                    <a:pt x="198" y="241"/>
                  </a:lnTo>
                  <a:lnTo>
                    <a:pt x="198" y="247"/>
                  </a:lnTo>
                  <a:lnTo>
                    <a:pt x="199" y="248"/>
                  </a:lnTo>
                  <a:lnTo>
                    <a:pt x="200" y="250"/>
                  </a:lnTo>
                  <a:lnTo>
                    <a:pt x="202" y="251"/>
                  </a:lnTo>
                  <a:lnTo>
                    <a:pt x="203" y="253"/>
                  </a:lnTo>
                  <a:lnTo>
                    <a:pt x="202" y="254"/>
                  </a:lnTo>
                  <a:lnTo>
                    <a:pt x="199" y="254"/>
                  </a:lnTo>
                  <a:lnTo>
                    <a:pt x="198" y="254"/>
                  </a:lnTo>
                  <a:lnTo>
                    <a:pt x="198" y="254"/>
                  </a:lnTo>
                  <a:lnTo>
                    <a:pt x="198" y="259"/>
                  </a:lnTo>
                  <a:lnTo>
                    <a:pt x="198" y="261"/>
                  </a:lnTo>
                  <a:lnTo>
                    <a:pt x="199" y="264"/>
                  </a:lnTo>
                  <a:lnTo>
                    <a:pt x="200" y="267"/>
                  </a:lnTo>
                  <a:lnTo>
                    <a:pt x="200" y="270"/>
                  </a:lnTo>
                  <a:lnTo>
                    <a:pt x="202" y="273"/>
                  </a:lnTo>
                  <a:lnTo>
                    <a:pt x="202" y="276"/>
                  </a:lnTo>
                  <a:lnTo>
                    <a:pt x="203" y="279"/>
                  </a:lnTo>
                  <a:lnTo>
                    <a:pt x="202" y="282"/>
                  </a:lnTo>
                  <a:lnTo>
                    <a:pt x="200" y="285"/>
                  </a:lnTo>
                  <a:lnTo>
                    <a:pt x="198" y="286"/>
                  </a:lnTo>
                  <a:lnTo>
                    <a:pt x="195" y="288"/>
                  </a:lnTo>
                  <a:lnTo>
                    <a:pt x="192" y="289"/>
                  </a:lnTo>
                  <a:lnTo>
                    <a:pt x="189" y="289"/>
                  </a:lnTo>
                  <a:lnTo>
                    <a:pt x="187" y="291"/>
                  </a:lnTo>
                  <a:lnTo>
                    <a:pt x="184" y="291"/>
                  </a:lnTo>
                  <a:lnTo>
                    <a:pt x="180" y="291"/>
                  </a:lnTo>
                  <a:lnTo>
                    <a:pt x="174" y="288"/>
                  </a:lnTo>
                  <a:lnTo>
                    <a:pt x="170" y="286"/>
                  </a:lnTo>
                  <a:lnTo>
                    <a:pt x="164" y="283"/>
                  </a:lnTo>
                  <a:lnTo>
                    <a:pt x="158" y="280"/>
                  </a:lnTo>
                  <a:lnTo>
                    <a:pt x="152" y="276"/>
                  </a:lnTo>
                  <a:lnTo>
                    <a:pt x="147" y="272"/>
                  </a:lnTo>
                  <a:lnTo>
                    <a:pt x="141" y="266"/>
                  </a:lnTo>
                  <a:lnTo>
                    <a:pt x="135" y="261"/>
                  </a:lnTo>
                  <a:lnTo>
                    <a:pt x="131" y="256"/>
                  </a:lnTo>
                  <a:lnTo>
                    <a:pt x="126" y="251"/>
                  </a:lnTo>
                  <a:lnTo>
                    <a:pt x="122" y="246"/>
                  </a:lnTo>
                  <a:lnTo>
                    <a:pt x="119" y="240"/>
                  </a:lnTo>
                  <a:lnTo>
                    <a:pt x="116" y="234"/>
                  </a:lnTo>
                  <a:lnTo>
                    <a:pt x="116" y="230"/>
                  </a:lnTo>
                  <a:lnTo>
                    <a:pt x="115" y="225"/>
                  </a:lnTo>
                  <a:lnTo>
                    <a:pt x="115" y="221"/>
                  </a:lnTo>
                  <a:lnTo>
                    <a:pt x="116" y="218"/>
                  </a:lnTo>
                  <a:lnTo>
                    <a:pt x="118" y="215"/>
                  </a:lnTo>
                  <a:lnTo>
                    <a:pt x="119" y="214"/>
                  </a:lnTo>
                  <a:lnTo>
                    <a:pt x="121" y="211"/>
                  </a:lnTo>
                  <a:lnTo>
                    <a:pt x="122" y="209"/>
                  </a:lnTo>
                  <a:lnTo>
                    <a:pt x="123" y="206"/>
                  </a:lnTo>
                  <a:lnTo>
                    <a:pt x="123" y="203"/>
                  </a:lnTo>
                  <a:lnTo>
                    <a:pt x="122" y="203"/>
                  </a:lnTo>
                  <a:lnTo>
                    <a:pt x="121" y="202"/>
                  </a:lnTo>
                  <a:lnTo>
                    <a:pt x="121" y="202"/>
                  </a:lnTo>
                  <a:lnTo>
                    <a:pt x="119" y="202"/>
                  </a:lnTo>
                  <a:lnTo>
                    <a:pt x="118" y="202"/>
                  </a:lnTo>
                  <a:lnTo>
                    <a:pt x="116" y="202"/>
                  </a:lnTo>
                  <a:lnTo>
                    <a:pt x="115" y="200"/>
                  </a:lnTo>
                  <a:lnTo>
                    <a:pt x="113" y="200"/>
                  </a:lnTo>
                  <a:lnTo>
                    <a:pt x="112" y="200"/>
                  </a:lnTo>
                  <a:lnTo>
                    <a:pt x="110" y="200"/>
                  </a:lnTo>
                  <a:lnTo>
                    <a:pt x="109" y="200"/>
                  </a:lnTo>
                  <a:lnTo>
                    <a:pt x="107" y="199"/>
                  </a:lnTo>
                  <a:lnTo>
                    <a:pt x="106" y="199"/>
                  </a:lnTo>
                  <a:lnTo>
                    <a:pt x="105" y="198"/>
                  </a:lnTo>
                  <a:lnTo>
                    <a:pt x="105" y="196"/>
                  </a:lnTo>
                  <a:lnTo>
                    <a:pt x="103" y="195"/>
                  </a:lnTo>
                  <a:lnTo>
                    <a:pt x="99" y="196"/>
                  </a:lnTo>
                  <a:lnTo>
                    <a:pt x="96" y="195"/>
                  </a:lnTo>
                  <a:lnTo>
                    <a:pt x="94" y="193"/>
                  </a:lnTo>
                  <a:lnTo>
                    <a:pt x="91" y="192"/>
                  </a:lnTo>
                  <a:lnTo>
                    <a:pt x="91" y="189"/>
                  </a:lnTo>
                  <a:lnTo>
                    <a:pt x="90" y="186"/>
                  </a:lnTo>
                  <a:lnTo>
                    <a:pt x="90" y="183"/>
                  </a:lnTo>
                  <a:lnTo>
                    <a:pt x="90" y="182"/>
                  </a:lnTo>
                  <a:lnTo>
                    <a:pt x="89" y="182"/>
                  </a:lnTo>
                  <a:lnTo>
                    <a:pt x="87" y="180"/>
                  </a:lnTo>
                  <a:lnTo>
                    <a:pt x="86" y="180"/>
                  </a:lnTo>
                  <a:lnTo>
                    <a:pt x="84" y="180"/>
                  </a:lnTo>
                  <a:lnTo>
                    <a:pt x="83" y="180"/>
                  </a:lnTo>
                  <a:lnTo>
                    <a:pt x="81" y="179"/>
                  </a:lnTo>
                  <a:lnTo>
                    <a:pt x="80" y="179"/>
                  </a:lnTo>
                  <a:lnTo>
                    <a:pt x="80" y="177"/>
                  </a:lnTo>
                  <a:lnTo>
                    <a:pt x="78" y="176"/>
                  </a:lnTo>
                  <a:lnTo>
                    <a:pt x="78" y="174"/>
                  </a:lnTo>
                  <a:lnTo>
                    <a:pt x="78" y="173"/>
                  </a:lnTo>
                  <a:lnTo>
                    <a:pt x="78" y="171"/>
                  </a:lnTo>
                  <a:lnTo>
                    <a:pt x="78" y="168"/>
                  </a:lnTo>
                  <a:lnTo>
                    <a:pt x="78" y="167"/>
                  </a:lnTo>
                  <a:lnTo>
                    <a:pt x="78" y="166"/>
                  </a:lnTo>
                  <a:lnTo>
                    <a:pt x="78" y="164"/>
                  </a:lnTo>
                  <a:lnTo>
                    <a:pt x="75" y="158"/>
                  </a:lnTo>
                  <a:lnTo>
                    <a:pt x="73" y="155"/>
                  </a:lnTo>
                  <a:lnTo>
                    <a:pt x="68" y="153"/>
                  </a:lnTo>
                  <a:lnTo>
                    <a:pt x="65" y="148"/>
                  </a:lnTo>
                  <a:lnTo>
                    <a:pt x="61" y="145"/>
                  </a:lnTo>
                  <a:lnTo>
                    <a:pt x="58" y="142"/>
                  </a:lnTo>
                  <a:lnTo>
                    <a:pt x="55" y="138"/>
                  </a:lnTo>
                  <a:lnTo>
                    <a:pt x="54" y="134"/>
                  </a:lnTo>
                  <a:lnTo>
                    <a:pt x="55" y="134"/>
                  </a:lnTo>
                  <a:lnTo>
                    <a:pt x="55" y="131"/>
                  </a:lnTo>
                  <a:lnTo>
                    <a:pt x="57" y="129"/>
                  </a:lnTo>
                  <a:lnTo>
                    <a:pt x="57" y="128"/>
                  </a:lnTo>
                  <a:lnTo>
                    <a:pt x="58" y="126"/>
                  </a:lnTo>
                  <a:lnTo>
                    <a:pt x="59" y="125"/>
                  </a:lnTo>
                  <a:lnTo>
                    <a:pt x="59" y="123"/>
                  </a:lnTo>
                  <a:lnTo>
                    <a:pt x="61" y="122"/>
                  </a:lnTo>
                  <a:lnTo>
                    <a:pt x="57" y="121"/>
                  </a:lnTo>
                  <a:lnTo>
                    <a:pt x="57" y="121"/>
                  </a:lnTo>
                  <a:lnTo>
                    <a:pt x="55" y="121"/>
                  </a:lnTo>
                  <a:lnTo>
                    <a:pt x="52" y="121"/>
                  </a:lnTo>
                  <a:lnTo>
                    <a:pt x="54" y="115"/>
                  </a:lnTo>
                  <a:lnTo>
                    <a:pt x="52" y="109"/>
                  </a:lnTo>
                  <a:lnTo>
                    <a:pt x="51" y="106"/>
                  </a:lnTo>
                  <a:lnTo>
                    <a:pt x="46" y="103"/>
                  </a:lnTo>
                  <a:lnTo>
                    <a:pt x="43" y="100"/>
                  </a:lnTo>
                  <a:lnTo>
                    <a:pt x="39" y="97"/>
                  </a:lnTo>
                  <a:lnTo>
                    <a:pt x="38" y="94"/>
                  </a:lnTo>
                  <a:lnTo>
                    <a:pt x="36" y="90"/>
                  </a:lnTo>
                  <a:lnTo>
                    <a:pt x="36" y="89"/>
                  </a:lnTo>
                  <a:lnTo>
                    <a:pt x="38" y="87"/>
                  </a:lnTo>
                  <a:lnTo>
                    <a:pt x="38" y="86"/>
                  </a:lnTo>
                  <a:lnTo>
                    <a:pt x="38" y="86"/>
                  </a:lnTo>
                  <a:lnTo>
                    <a:pt x="39" y="84"/>
                  </a:lnTo>
                  <a:lnTo>
                    <a:pt x="39" y="83"/>
                  </a:lnTo>
                  <a:lnTo>
                    <a:pt x="41" y="81"/>
                  </a:lnTo>
                  <a:lnTo>
                    <a:pt x="41" y="80"/>
                  </a:lnTo>
                  <a:lnTo>
                    <a:pt x="35" y="77"/>
                  </a:lnTo>
                  <a:lnTo>
                    <a:pt x="29" y="73"/>
                  </a:lnTo>
                  <a:lnTo>
                    <a:pt x="23" y="70"/>
                  </a:lnTo>
                  <a:lnTo>
                    <a:pt x="19" y="64"/>
                  </a:lnTo>
                  <a:lnTo>
                    <a:pt x="16" y="60"/>
                  </a:lnTo>
                  <a:lnTo>
                    <a:pt x="13" y="52"/>
                  </a:lnTo>
                  <a:lnTo>
                    <a:pt x="13" y="45"/>
                  </a:lnTo>
                  <a:lnTo>
                    <a:pt x="14" y="38"/>
                  </a:lnTo>
                  <a:lnTo>
                    <a:pt x="10" y="33"/>
                  </a:lnTo>
                  <a:lnTo>
                    <a:pt x="7" y="29"/>
                  </a:lnTo>
                  <a:lnTo>
                    <a:pt x="4" y="26"/>
                  </a:lnTo>
                  <a:lnTo>
                    <a:pt x="3" y="22"/>
                  </a:lnTo>
                  <a:lnTo>
                    <a:pt x="1" y="17"/>
                  </a:lnTo>
                  <a:lnTo>
                    <a:pt x="0" y="13"/>
                  </a:lnTo>
                  <a:lnTo>
                    <a:pt x="0" y="9"/>
                  </a:lnTo>
                  <a:lnTo>
                    <a:pt x="0" y="3"/>
                  </a:lnTo>
                  <a:lnTo>
                    <a:pt x="1" y="3"/>
                  </a:lnTo>
                  <a:lnTo>
                    <a:pt x="4" y="1"/>
                  </a:lnTo>
                  <a:lnTo>
                    <a:pt x="6" y="1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3" y="0"/>
                  </a:lnTo>
                  <a:lnTo>
                    <a:pt x="16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9e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1670040" y="4335480"/>
              <a:ext cx="322200" cy="461880"/>
            </a:xfrm>
            <a:custGeom>
              <a:avLst/>
              <a:gdLst/>
              <a:ahLst/>
              <a:rect l="l" t="t" r="r" b="b"/>
              <a:pathLst>
                <a:path w="203" h="291">
                  <a:moveTo>
                    <a:pt x="19" y="0"/>
                  </a:moveTo>
                  <a:lnTo>
                    <a:pt x="19" y="0"/>
                  </a:lnTo>
                  <a:lnTo>
                    <a:pt x="23" y="0"/>
                  </a:lnTo>
                  <a:lnTo>
                    <a:pt x="27" y="1"/>
                  </a:lnTo>
                  <a:lnTo>
                    <a:pt x="32" y="3"/>
                  </a:lnTo>
                  <a:lnTo>
                    <a:pt x="36" y="6"/>
                  </a:lnTo>
                  <a:lnTo>
                    <a:pt x="41" y="10"/>
                  </a:lnTo>
                  <a:lnTo>
                    <a:pt x="45" y="14"/>
                  </a:lnTo>
                  <a:lnTo>
                    <a:pt x="48" y="19"/>
                  </a:lnTo>
                  <a:lnTo>
                    <a:pt x="52" y="23"/>
                  </a:lnTo>
                  <a:lnTo>
                    <a:pt x="55" y="28"/>
                  </a:lnTo>
                  <a:lnTo>
                    <a:pt x="58" y="33"/>
                  </a:lnTo>
                  <a:lnTo>
                    <a:pt x="62" y="38"/>
                  </a:lnTo>
                  <a:lnTo>
                    <a:pt x="65" y="42"/>
                  </a:lnTo>
                  <a:lnTo>
                    <a:pt x="70" y="48"/>
                  </a:lnTo>
                  <a:lnTo>
                    <a:pt x="73" y="51"/>
                  </a:lnTo>
                  <a:lnTo>
                    <a:pt x="77" y="55"/>
                  </a:lnTo>
                  <a:lnTo>
                    <a:pt x="81" y="58"/>
                  </a:lnTo>
                  <a:lnTo>
                    <a:pt x="81" y="58"/>
                  </a:lnTo>
                  <a:lnTo>
                    <a:pt x="86" y="62"/>
                  </a:lnTo>
                  <a:lnTo>
                    <a:pt x="90" y="65"/>
                  </a:lnTo>
                  <a:lnTo>
                    <a:pt x="94" y="68"/>
                  </a:lnTo>
                  <a:lnTo>
                    <a:pt x="99" y="70"/>
                  </a:lnTo>
                  <a:lnTo>
                    <a:pt x="105" y="73"/>
                  </a:lnTo>
                  <a:lnTo>
                    <a:pt x="109" y="76"/>
                  </a:lnTo>
                  <a:lnTo>
                    <a:pt x="113" y="78"/>
                  </a:lnTo>
                  <a:lnTo>
                    <a:pt x="116" y="81"/>
                  </a:lnTo>
                  <a:lnTo>
                    <a:pt x="121" y="83"/>
                  </a:lnTo>
                  <a:lnTo>
                    <a:pt x="125" y="86"/>
                  </a:lnTo>
                  <a:lnTo>
                    <a:pt x="128" y="90"/>
                  </a:lnTo>
                  <a:lnTo>
                    <a:pt x="132" y="93"/>
                  </a:lnTo>
                  <a:lnTo>
                    <a:pt x="135" y="97"/>
                  </a:lnTo>
                  <a:lnTo>
                    <a:pt x="138" y="102"/>
                  </a:lnTo>
                  <a:lnTo>
                    <a:pt x="141" y="106"/>
                  </a:lnTo>
                  <a:lnTo>
                    <a:pt x="144" y="112"/>
                  </a:lnTo>
                  <a:lnTo>
                    <a:pt x="144" y="112"/>
                  </a:lnTo>
                  <a:lnTo>
                    <a:pt x="141" y="113"/>
                  </a:lnTo>
                  <a:lnTo>
                    <a:pt x="138" y="113"/>
                  </a:lnTo>
                  <a:lnTo>
                    <a:pt x="136" y="115"/>
                  </a:lnTo>
                  <a:lnTo>
                    <a:pt x="135" y="115"/>
                  </a:lnTo>
                  <a:lnTo>
                    <a:pt x="141" y="121"/>
                  </a:lnTo>
                  <a:lnTo>
                    <a:pt x="141" y="121"/>
                  </a:lnTo>
                  <a:lnTo>
                    <a:pt x="139" y="123"/>
                  </a:lnTo>
                  <a:lnTo>
                    <a:pt x="139" y="126"/>
                  </a:lnTo>
                  <a:lnTo>
                    <a:pt x="139" y="129"/>
                  </a:lnTo>
                  <a:lnTo>
                    <a:pt x="141" y="129"/>
                  </a:lnTo>
                  <a:lnTo>
                    <a:pt x="141" y="129"/>
                  </a:lnTo>
                  <a:lnTo>
                    <a:pt x="141" y="134"/>
                  </a:lnTo>
                  <a:lnTo>
                    <a:pt x="141" y="138"/>
                  </a:lnTo>
                  <a:lnTo>
                    <a:pt x="142" y="141"/>
                  </a:lnTo>
                  <a:lnTo>
                    <a:pt x="142" y="145"/>
                  </a:lnTo>
                  <a:lnTo>
                    <a:pt x="144" y="150"/>
                  </a:lnTo>
                  <a:lnTo>
                    <a:pt x="145" y="155"/>
                  </a:lnTo>
                  <a:lnTo>
                    <a:pt x="147" y="160"/>
                  </a:lnTo>
                  <a:lnTo>
                    <a:pt x="148" y="164"/>
                  </a:lnTo>
                  <a:lnTo>
                    <a:pt x="150" y="168"/>
                  </a:lnTo>
                  <a:lnTo>
                    <a:pt x="152" y="173"/>
                  </a:lnTo>
                  <a:lnTo>
                    <a:pt x="154" y="177"/>
                  </a:lnTo>
                  <a:lnTo>
                    <a:pt x="157" y="180"/>
                  </a:lnTo>
                  <a:lnTo>
                    <a:pt x="160" y="184"/>
                  </a:lnTo>
                  <a:lnTo>
                    <a:pt x="163" y="187"/>
                  </a:lnTo>
                  <a:lnTo>
                    <a:pt x="166" y="189"/>
                  </a:lnTo>
                  <a:lnTo>
                    <a:pt x="168" y="190"/>
                  </a:lnTo>
                  <a:lnTo>
                    <a:pt x="168" y="190"/>
                  </a:lnTo>
                  <a:lnTo>
                    <a:pt x="171" y="192"/>
                  </a:lnTo>
                  <a:lnTo>
                    <a:pt x="174" y="193"/>
                  </a:lnTo>
                  <a:lnTo>
                    <a:pt x="176" y="195"/>
                  </a:lnTo>
                  <a:lnTo>
                    <a:pt x="177" y="198"/>
                  </a:lnTo>
                  <a:lnTo>
                    <a:pt x="177" y="200"/>
                  </a:lnTo>
                  <a:lnTo>
                    <a:pt x="179" y="203"/>
                  </a:lnTo>
                  <a:lnTo>
                    <a:pt x="179" y="208"/>
                  </a:lnTo>
                  <a:lnTo>
                    <a:pt x="179" y="211"/>
                  </a:lnTo>
                  <a:lnTo>
                    <a:pt x="179" y="211"/>
                  </a:lnTo>
                  <a:lnTo>
                    <a:pt x="180" y="215"/>
                  </a:lnTo>
                  <a:lnTo>
                    <a:pt x="183" y="219"/>
                  </a:lnTo>
                  <a:lnTo>
                    <a:pt x="186" y="224"/>
                  </a:lnTo>
                  <a:lnTo>
                    <a:pt x="190" y="227"/>
                  </a:lnTo>
                  <a:lnTo>
                    <a:pt x="193" y="231"/>
                  </a:lnTo>
                  <a:lnTo>
                    <a:pt x="196" y="235"/>
                  </a:lnTo>
                  <a:lnTo>
                    <a:pt x="198" y="241"/>
                  </a:lnTo>
                  <a:lnTo>
                    <a:pt x="198" y="247"/>
                  </a:lnTo>
                  <a:lnTo>
                    <a:pt x="198" y="247"/>
                  </a:lnTo>
                  <a:lnTo>
                    <a:pt x="199" y="248"/>
                  </a:lnTo>
                  <a:lnTo>
                    <a:pt x="200" y="250"/>
                  </a:lnTo>
                  <a:lnTo>
                    <a:pt x="202" y="251"/>
                  </a:lnTo>
                  <a:lnTo>
                    <a:pt x="203" y="253"/>
                  </a:lnTo>
                  <a:lnTo>
                    <a:pt x="203" y="253"/>
                  </a:lnTo>
                  <a:lnTo>
                    <a:pt x="202" y="254"/>
                  </a:lnTo>
                  <a:lnTo>
                    <a:pt x="199" y="254"/>
                  </a:lnTo>
                  <a:lnTo>
                    <a:pt x="198" y="254"/>
                  </a:lnTo>
                  <a:lnTo>
                    <a:pt x="198" y="254"/>
                  </a:lnTo>
                  <a:lnTo>
                    <a:pt x="198" y="254"/>
                  </a:lnTo>
                  <a:lnTo>
                    <a:pt x="198" y="259"/>
                  </a:lnTo>
                  <a:lnTo>
                    <a:pt x="198" y="261"/>
                  </a:lnTo>
                  <a:lnTo>
                    <a:pt x="199" y="264"/>
                  </a:lnTo>
                  <a:lnTo>
                    <a:pt x="200" y="267"/>
                  </a:lnTo>
                  <a:lnTo>
                    <a:pt x="200" y="270"/>
                  </a:lnTo>
                  <a:lnTo>
                    <a:pt x="202" y="273"/>
                  </a:lnTo>
                  <a:lnTo>
                    <a:pt x="202" y="276"/>
                  </a:lnTo>
                  <a:lnTo>
                    <a:pt x="203" y="279"/>
                  </a:lnTo>
                  <a:lnTo>
                    <a:pt x="203" y="279"/>
                  </a:lnTo>
                  <a:lnTo>
                    <a:pt x="202" y="282"/>
                  </a:lnTo>
                  <a:lnTo>
                    <a:pt x="200" y="285"/>
                  </a:lnTo>
                  <a:lnTo>
                    <a:pt x="198" y="286"/>
                  </a:lnTo>
                  <a:lnTo>
                    <a:pt x="195" y="288"/>
                  </a:lnTo>
                  <a:lnTo>
                    <a:pt x="192" y="289"/>
                  </a:lnTo>
                  <a:lnTo>
                    <a:pt x="189" y="289"/>
                  </a:lnTo>
                  <a:lnTo>
                    <a:pt x="187" y="291"/>
                  </a:lnTo>
                  <a:lnTo>
                    <a:pt x="184" y="291"/>
                  </a:lnTo>
                  <a:lnTo>
                    <a:pt x="184" y="291"/>
                  </a:lnTo>
                  <a:lnTo>
                    <a:pt x="180" y="291"/>
                  </a:lnTo>
                  <a:lnTo>
                    <a:pt x="174" y="288"/>
                  </a:lnTo>
                  <a:lnTo>
                    <a:pt x="170" y="286"/>
                  </a:lnTo>
                  <a:lnTo>
                    <a:pt x="164" y="283"/>
                  </a:lnTo>
                  <a:lnTo>
                    <a:pt x="158" y="280"/>
                  </a:lnTo>
                  <a:lnTo>
                    <a:pt x="152" y="276"/>
                  </a:lnTo>
                  <a:lnTo>
                    <a:pt x="147" y="272"/>
                  </a:lnTo>
                  <a:lnTo>
                    <a:pt x="141" y="266"/>
                  </a:lnTo>
                  <a:lnTo>
                    <a:pt x="135" y="261"/>
                  </a:lnTo>
                  <a:lnTo>
                    <a:pt x="131" y="256"/>
                  </a:lnTo>
                  <a:lnTo>
                    <a:pt x="126" y="251"/>
                  </a:lnTo>
                  <a:lnTo>
                    <a:pt x="122" y="246"/>
                  </a:lnTo>
                  <a:lnTo>
                    <a:pt x="119" y="240"/>
                  </a:lnTo>
                  <a:lnTo>
                    <a:pt x="116" y="234"/>
                  </a:lnTo>
                  <a:lnTo>
                    <a:pt x="116" y="230"/>
                  </a:lnTo>
                  <a:lnTo>
                    <a:pt x="115" y="225"/>
                  </a:lnTo>
                  <a:lnTo>
                    <a:pt x="115" y="225"/>
                  </a:lnTo>
                  <a:lnTo>
                    <a:pt x="115" y="221"/>
                  </a:lnTo>
                  <a:lnTo>
                    <a:pt x="116" y="218"/>
                  </a:lnTo>
                  <a:lnTo>
                    <a:pt x="118" y="215"/>
                  </a:lnTo>
                  <a:lnTo>
                    <a:pt x="119" y="214"/>
                  </a:lnTo>
                  <a:lnTo>
                    <a:pt x="121" y="211"/>
                  </a:lnTo>
                  <a:lnTo>
                    <a:pt x="122" y="209"/>
                  </a:lnTo>
                  <a:lnTo>
                    <a:pt x="123" y="206"/>
                  </a:lnTo>
                  <a:lnTo>
                    <a:pt x="123" y="203"/>
                  </a:lnTo>
                  <a:lnTo>
                    <a:pt x="123" y="203"/>
                  </a:lnTo>
                  <a:lnTo>
                    <a:pt x="122" y="203"/>
                  </a:lnTo>
                  <a:lnTo>
                    <a:pt x="121" y="202"/>
                  </a:lnTo>
                  <a:lnTo>
                    <a:pt x="121" y="202"/>
                  </a:lnTo>
                  <a:lnTo>
                    <a:pt x="119" y="202"/>
                  </a:lnTo>
                  <a:lnTo>
                    <a:pt x="118" y="202"/>
                  </a:lnTo>
                  <a:lnTo>
                    <a:pt x="116" y="202"/>
                  </a:lnTo>
                  <a:lnTo>
                    <a:pt x="115" y="200"/>
                  </a:lnTo>
                  <a:lnTo>
                    <a:pt x="113" y="200"/>
                  </a:lnTo>
                  <a:lnTo>
                    <a:pt x="113" y="200"/>
                  </a:lnTo>
                  <a:lnTo>
                    <a:pt x="112" y="200"/>
                  </a:lnTo>
                  <a:lnTo>
                    <a:pt x="110" y="200"/>
                  </a:lnTo>
                  <a:lnTo>
                    <a:pt x="109" y="200"/>
                  </a:lnTo>
                  <a:lnTo>
                    <a:pt x="107" y="199"/>
                  </a:lnTo>
                  <a:lnTo>
                    <a:pt x="106" y="199"/>
                  </a:lnTo>
                  <a:lnTo>
                    <a:pt x="105" y="198"/>
                  </a:lnTo>
                  <a:lnTo>
                    <a:pt x="105" y="196"/>
                  </a:lnTo>
                  <a:lnTo>
                    <a:pt x="103" y="195"/>
                  </a:lnTo>
                  <a:lnTo>
                    <a:pt x="103" y="195"/>
                  </a:lnTo>
                  <a:lnTo>
                    <a:pt x="99" y="196"/>
                  </a:lnTo>
                  <a:lnTo>
                    <a:pt x="96" y="195"/>
                  </a:lnTo>
                  <a:lnTo>
                    <a:pt x="94" y="193"/>
                  </a:lnTo>
                  <a:lnTo>
                    <a:pt x="91" y="192"/>
                  </a:lnTo>
                  <a:lnTo>
                    <a:pt x="91" y="189"/>
                  </a:lnTo>
                  <a:lnTo>
                    <a:pt x="90" y="186"/>
                  </a:lnTo>
                  <a:lnTo>
                    <a:pt x="90" y="183"/>
                  </a:lnTo>
                  <a:lnTo>
                    <a:pt x="90" y="182"/>
                  </a:lnTo>
                  <a:lnTo>
                    <a:pt x="90" y="182"/>
                  </a:lnTo>
                  <a:lnTo>
                    <a:pt x="89" y="182"/>
                  </a:lnTo>
                  <a:lnTo>
                    <a:pt x="87" y="180"/>
                  </a:lnTo>
                  <a:lnTo>
                    <a:pt x="86" y="180"/>
                  </a:lnTo>
                  <a:lnTo>
                    <a:pt x="84" y="180"/>
                  </a:lnTo>
                  <a:lnTo>
                    <a:pt x="83" y="180"/>
                  </a:lnTo>
                  <a:lnTo>
                    <a:pt x="81" y="179"/>
                  </a:lnTo>
                  <a:lnTo>
                    <a:pt x="80" y="179"/>
                  </a:lnTo>
                  <a:lnTo>
                    <a:pt x="80" y="177"/>
                  </a:lnTo>
                  <a:lnTo>
                    <a:pt x="80" y="177"/>
                  </a:lnTo>
                  <a:lnTo>
                    <a:pt x="78" y="176"/>
                  </a:lnTo>
                  <a:lnTo>
                    <a:pt x="78" y="174"/>
                  </a:lnTo>
                  <a:lnTo>
                    <a:pt x="78" y="173"/>
                  </a:lnTo>
                  <a:lnTo>
                    <a:pt x="78" y="171"/>
                  </a:lnTo>
                  <a:lnTo>
                    <a:pt x="78" y="168"/>
                  </a:lnTo>
                  <a:lnTo>
                    <a:pt x="78" y="167"/>
                  </a:lnTo>
                  <a:lnTo>
                    <a:pt x="78" y="166"/>
                  </a:lnTo>
                  <a:lnTo>
                    <a:pt x="78" y="164"/>
                  </a:lnTo>
                  <a:lnTo>
                    <a:pt x="78" y="164"/>
                  </a:lnTo>
                  <a:lnTo>
                    <a:pt x="75" y="158"/>
                  </a:lnTo>
                  <a:lnTo>
                    <a:pt x="73" y="155"/>
                  </a:lnTo>
                  <a:lnTo>
                    <a:pt x="68" y="153"/>
                  </a:lnTo>
                  <a:lnTo>
                    <a:pt x="65" y="148"/>
                  </a:lnTo>
                  <a:lnTo>
                    <a:pt x="61" y="145"/>
                  </a:lnTo>
                  <a:lnTo>
                    <a:pt x="58" y="142"/>
                  </a:lnTo>
                  <a:lnTo>
                    <a:pt x="55" y="138"/>
                  </a:lnTo>
                  <a:lnTo>
                    <a:pt x="54" y="134"/>
                  </a:lnTo>
                  <a:lnTo>
                    <a:pt x="54" y="134"/>
                  </a:lnTo>
                  <a:lnTo>
                    <a:pt x="55" y="134"/>
                  </a:lnTo>
                  <a:lnTo>
                    <a:pt x="55" y="131"/>
                  </a:lnTo>
                  <a:lnTo>
                    <a:pt x="57" y="129"/>
                  </a:lnTo>
                  <a:lnTo>
                    <a:pt x="57" y="128"/>
                  </a:lnTo>
                  <a:lnTo>
                    <a:pt x="58" y="126"/>
                  </a:lnTo>
                  <a:lnTo>
                    <a:pt x="59" y="125"/>
                  </a:lnTo>
                  <a:lnTo>
                    <a:pt x="59" y="123"/>
                  </a:lnTo>
                  <a:lnTo>
                    <a:pt x="61" y="122"/>
                  </a:lnTo>
                  <a:lnTo>
                    <a:pt x="61" y="122"/>
                  </a:lnTo>
                  <a:lnTo>
                    <a:pt x="57" y="121"/>
                  </a:lnTo>
                  <a:lnTo>
                    <a:pt x="57" y="121"/>
                  </a:lnTo>
                  <a:lnTo>
                    <a:pt x="55" y="121"/>
                  </a:lnTo>
                  <a:lnTo>
                    <a:pt x="52" y="121"/>
                  </a:lnTo>
                  <a:lnTo>
                    <a:pt x="52" y="121"/>
                  </a:lnTo>
                  <a:lnTo>
                    <a:pt x="54" y="115"/>
                  </a:lnTo>
                  <a:lnTo>
                    <a:pt x="52" y="109"/>
                  </a:lnTo>
                  <a:lnTo>
                    <a:pt x="51" y="106"/>
                  </a:lnTo>
                  <a:lnTo>
                    <a:pt x="46" y="103"/>
                  </a:lnTo>
                  <a:lnTo>
                    <a:pt x="43" y="100"/>
                  </a:lnTo>
                  <a:lnTo>
                    <a:pt x="39" y="97"/>
                  </a:lnTo>
                  <a:lnTo>
                    <a:pt x="38" y="94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36" y="89"/>
                  </a:lnTo>
                  <a:lnTo>
                    <a:pt x="38" y="87"/>
                  </a:lnTo>
                  <a:lnTo>
                    <a:pt x="38" y="86"/>
                  </a:lnTo>
                  <a:lnTo>
                    <a:pt x="38" y="86"/>
                  </a:lnTo>
                  <a:lnTo>
                    <a:pt x="39" y="84"/>
                  </a:lnTo>
                  <a:lnTo>
                    <a:pt x="39" y="83"/>
                  </a:lnTo>
                  <a:lnTo>
                    <a:pt x="41" y="81"/>
                  </a:lnTo>
                  <a:lnTo>
                    <a:pt x="41" y="80"/>
                  </a:lnTo>
                  <a:lnTo>
                    <a:pt x="41" y="80"/>
                  </a:lnTo>
                  <a:lnTo>
                    <a:pt x="35" y="77"/>
                  </a:lnTo>
                  <a:lnTo>
                    <a:pt x="29" y="73"/>
                  </a:lnTo>
                  <a:lnTo>
                    <a:pt x="23" y="70"/>
                  </a:lnTo>
                  <a:lnTo>
                    <a:pt x="19" y="64"/>
                  </a:lnTo>
                  <a:lnTo>
                    <a:pt x="16" y="60"/>
                  </a:lnTo>
                  <a:lnTo>
                    <a:pt x="13" y="52"/>
                  </a:lnTo>
                  <a:lnTo>
                    <a:pt x="13" y="45"/>
                  </a:lnTo>
                  <a:lnTo>
                    <a:pt x="14" y="38"/>
                  </a:lnTo>
                  <a:lnTo>
                    <a:pt x="14" y="38"/>
                  </a:lnTo>
                  <a:lnTo>
                    <a:pt x="10" y="33"/>
                  </a:lnTo>
                  <a:lnTo>
                    <a:pt x="7" y="29"/>
                  </a:lnTo>
                  <a:lnTo>
                    <a:pt x="4" y="26"/>
                  </a:lnTo>
                  <a:lnTo>
                    <a:pt x="3" y="22"/>
                  </a:lnTo>
                  <a:lnTo>
                    <a:pt x="1" y="17"/>
                  </a:lnTo>
                  <a:lnTo>
                    <a:pt x="0" y="13"/>
                  </a:lnTo>
                  <a:lnTo>
                    <a:pt x="0" y="9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4" y="1"/>
                  </a:lnTo>
                  <a:lnTo>
                    <a:pt x="6" y="1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3" y="0"/>
                  </a:lnTo>
                  <a:lnTo>
                    <a:pt x="16" y="0"/>
                  </a:lnTo>
                  <a:lnTo>
                    <a:pt x="19" y="0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5276880" y="4273560"/>
              <a:ext cx="117360" cy="57240"/>
            </a:xfrm>
            <a:custGeom>
              <a:avLst/>
              <a:gdLst/>
              <a:ahLst/>
              <a:rect l="l" t="t" r="r" b="b"/>
              <a:pathLst>
                <a:path w="74" h="36">
                  <a:moveTo>
                    <a:pt x="0" y="23"/>
                  </a:moveTo>
                  <a:lnTo>
                    <a:pt x="0" y="24"/>
                  </a:lnTo>
                  <a:lnTo>
                    <a:pt x="1" y="26"/>
                  </a:lnTo>
                  <a:lnTo>
                    <a:pt x="4" y="27"/>
                  </a:lnTo>
                  <a:lnTo>
                    <a:pt x="7" y="29"/>
                  </a:lnTo>
                  <a:lnTo>
                    <a:pt x="10" y="30"/>
                  </a:lnTo>
                  <a:lnTo>
                    <a:pt x="14" y="32"/>
                  </a:lnTo>
                  <a:lnTo>
                    <a:pt x="18" y="32"/>
                  </a:lnTo>
                  <a:lnTo>
                    <a:pt x="24" y="33"/>
                  </a:lnTo>
                  <a:lnTo>
                    <a:pt x="29" y="33"/>
                  </a:lnTo>
                  <a:lnTo>
                    <a:pt x="33" y="35"/>
                  </a:lnTo>
                  <a:lnTo>
                    <a:pt x="39" y="35"/>
                  </a:lnTo>
                  <a:lnTo>
                    <a:pt x="43" y="36"/>
                  </a:lnTo>
                  <a:lnTo>
                    <a:pt x="47" y="36"/>
                  </a:lnTo>
                  <a:lnTo>
                    <a:pt x="50" y="36"/>
                  </a:lnTo>
                  <a:lnTo>
                    <a:pt x="55" y="36"/>
                  </a:lnTo>
                  <a:lnTo>
                    <a:pt x="56" y="36"/>
                  </a:lnTo>
                  <a:lnTo>
                    <a:pt x="59" y="36"/>
                  </a:lnTo>
                  <a:lnTo>
                    <a:pt x="62" y="36"/>
                  </a:lnTo>
                  <a:lnTo>
                    <a:pt x="65" y="36"/>
                  </a:lnTo>
                  <a:lnTo>
                    <a:pt x="66" y="36"/>
                  </a:lnTo>
                  <a:lnTo>
                    <a:pt x="68" y="36"/>
                  </a:lnTo>
                  <a:lnTo>
                    <a:pt x="69" y="36"/>
                  </a:lnTo>
                  <a:lnTo>
                    <a:pt x="72" y="36"/>
                  </a:lnTo>
                  <a:lnTo>
                    <a:pt x="74" y="36"/>
                  </a:lnTo>
                  <a:lnTo>
                    <a:pt x="72" y="30"/>
                  </a:lnTo>
                  <a:lnTo>
                    <a:pt x="69" y="24"/>
                  </a:lnTo>
                  <a:lnTo>
                    <a:pt x="66" y="17"/>
                  </a:lnTo>
                  <a:lnTo>
                    <a:pt x="62" y="13"/>
                  </a:lnTo>
                  <a:lnTo>
                    <a:pt x="56" y="7"/>
                  </a:lnTo>
                  <a:lnTo>
                    <a:pt x="50" y="4"/>
                  </a:lnTo>
                  <a:lnTo>
                    <a:pt x="45" y="1"/>
                  </a:lnTo>
                  <a:lnTo>
                    <a:pt x="37" y="0"/>
                  </a:lnTo>
                  <a:lnTo>
                    <a:pt x="33" y="1"/>
                  </a:lnTo>
                  <a:lnTo>
                    <a:pt x="27" y="1"/>
                  </a:lnTo>
                  <a:lnTo>
                    <a:pt x="21" y="4"/>
                  </a:lnTo>
                  <a:lnTo>
                    <a:pt x="14" y="7"/>
                  </a:lnTo>
                  <a:lnTo>
                    <a:pt x="8" y="11"/>
                  </a:lnTo>
                  <a:lnTo>
                    <a:pt x="4" y="14"/>
                  </a:lnTo>
                  <a:lnTo>
                    <a:pt x="0" y="19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5276880" y="4273560"/>
              <a:ext cx="117360" cy="57240"/>
            </a:xfrm>
            <a:custGeom>
              <a:avLst/>
              <a:gdLst/>
              <a:ahLst/>
              <a:rect l="l" t="t" r="r" b="b"/>
              <a:pathLst>
                <a:path w="74" h="36">
                  <a:moveTo>
                    <a:pt x="0" y="23"/>
                  </a:moveTo>
                  <a:lnTo>
                    <a:pt x="0" y="23"/>
                  </a:lnTo>
                  <a:lnTo>
                    <a:pt x="0" y="24"/>
                  </a:lnTo>
                  <a:lnTo>
                    <a:pt x="1" y="26"/>
                  </a:lnTo>
                  <a:lnTo>
                    <a:pt x="4" y="27"/>
                  </a:lnTo>
                  <a:lnTo>
                    <a:pt x="7" y="29"/>
                  </a:lnTo>
                  <a:lnTo>
                    <a:pt x="10" y="30"/>
                  </a:lnTo>
                  <a:lnTo>
                    <a:pt x="14" y="32"/>
                  </a:lnTo>
                  <a:lnTo>
                    <a:pt x="18" y="32"/>
                  </a:lnTo>
                  <a:lnTo>
                    <a:pt x="24" y="33"/>
                  </a:lnTo>
                  <a:lnTo>
                    <a:pt x="29" y="33"/>
                  </a:lnTo>
                  <a:lnTo>
                    <a:pt x="33" y="35"/>
                  </a:lnTo>
                  <a:lnTo>
                    <a:pt x="39" y="35"/>
                  </a:lnTo>
                  <a:lnTo>
                    <a:pt x="43" y="36"/>
                  </a:lnTo>
                  <a:lnTo>
                    <a:pt x="47" y="36"/>
                  </a:lnTo>
                  <a:lnTo>
                    <a:pt x="50" y="36"/>
                  </a:lnTo>
                  <a:lnTo>
                    <a:pt x="55" y="36"/>
                  </a:lnTo>
                  <a:lnTo>
                    <a:pt x="56" y="36"/>
                  </a:lnTo>
                  <a:lnTo>
                    <a:pt x="56" y="36"/>
                  </a:lnTo>
                  <a:lnTo>
                    <a:pt x="59" y="36"/>
                  </a:lnTo>
                  <a:lnTo>
                    <a:pt x="62" y="36"/>
                  </a:lnTo>
                  <a:lnTo>
                    <a:pt x="65" y="36"/>
                  </a:lnTo>
                  <a:lnTo>
                    <a:pt x="66" y="36"/>
                  </a:lnTo>
                  <a:lnTo>
                    <a:pt x="68" y="36"/>
                  </a:lnTo>
                  <a:lnTo>
                    <a:pt x="69" y="36"/>
                  </a:lnTo>
                  <a:lnTo>
                    <a:pt x="72" y="36"/>
                  </a:lnTo>
                  <a:lnTo>
                    <a:pt x="74" y="36"/>
                  </a:lnTo>
                  <a:lnTo>
                    <a:pt x="74" y="36"/>
                  </a:lnTo>
                  <a:lnTo>
                    <a:pt x="72" y="30"/>
                  </a:lnTo>
                  <a:lnTo>
                    <a:pt x="69" y="24"/>
                  </a:lnTo>
                  <a:lnTo>
                    <a:pt x="66" y="17"/>
                  </a:lnTo>
                  <a:lnTo>
                    <a:pt x="62" y="13"/>
                  </a:lnTo>
                  <a:lnTo>
                    <a:pt x="56" y="7"/>
                  </a:lnTo>
                  <a:lnTo>
                    <a:pt x="50" y="4"/>
                  </a:lnTo>
                  <a:lnTo>
                    <a:pt x="45" y="1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3" y="1"/>
                  </a:lnTo>
                  <a:lnTo>
                    <a:pt x="27" y="1"/>
                  </a:lnTo>
                  <a:lnTo>
                    <a:pt x="21" y="4"/>
                  </a:lnTo>
                  <a:lnTo>
                    <a:pt x="14" y="7"/>
                  </a:lnTo>
                  <a:lnTo>
                    <a:pt x="8" y="11"/>
                  </a:lnTo>
                  <a:lnTo>
                    <a:pt x="4" y="14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5318280" y="3809880"/>
              <a:ext cx="75960" cy="109800"/>
            </a:xfrm>
            <a:custGeom>
              <a:avLst/>
              <a:gdLst/>
              <a:ahLst/>
              <a:rect l="l" t="t" r="r" b="b"/>
              <a:pathLst>
                <a:path w="48" h="69">
                  <a:moveTo>
                    <a:pt x="5" y="36"/>
                  </a:moveTo>
                  <a:lnTo>
                    <a:pt x="4" y="37"/>
                  </a:lnTo>
                  <a:lnTo>
                    <a:pt x="4" y="39"/>
                  </a:lnTo>
                  <a:lnTo>
                    <a:pt x="3" y="40"/>
                  </a:lnTo>
                  <a:lnTo>
                    <a:pt x="1" y="42"/>
                  </a:lnTo>
                  <a:lnTo>
                    <a:pt x="1" y="43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6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1" y="56"/>
                  </a:lnTo>
                  <a:lnTo>
                    <a:pt x="3" y="59"/>
                  </a:lnTo>
                  <a:lnTo>
                    <a:pt x="5" y="62"/>
                  </a:lnTo>
                  <a:lnTo>
                    <a:pt x="7" y="65"/>
                  </a:lnTo>
                  <a:lnTo>
                    <a:pt x="10" y="65"/>
                  </a:lnTo>
                  <a:lnTo>
                    <a:pt x="13" y="67"/>
                  </a:lnTo>
                  <a:lnTo>
                    <a:pt x="13" y="62"/>
                  </a:lnTo>
                  <a:lnTo>
                    <a:pt x="14" y="58"/>
                  </a:lnTo>
                  <a:lnTo>
                    <a:pt x="16" y="53"/>
                  </a:lnTo>
                  <a:lnTo>
                    <a:pt x="17" y="49"/>
                  </a:lnTo>
                  <a:lnTo>
                    <a:pt x="19" y="45"/>
                  </a:lnTo>
                  <a:lnTo>
                    <a:pt x="20" y="40"/>
                  </a:lnTo>
                  <a:lnTo>
                    <a:pt x="23" y="37"/>
                  </a:lnTo>
                  <a:lnTo>
                    <a:pt x="24" y="35"/>
                  </a:lnTo>
                  <a:lnTo>
                    <a:pt x="24" y="55"/>
                  </a:lnTo>
                  <a:lnTo>
                    <a:pt x="26" y="53"/>
                  </a:lnTo>
                  <a:lnTo>
                    <a:pt x="29" y="52"/>
                  </a:lnTo>
                  <a:lnTo>
                    <a:pt x="29" y="51"/>
                  </a:lnTo>
                  <a:lnTo>
                    <a:pt x="30" y="49"/>
                  </a:lnTo>
                  <a:lnTo>
                    <a:pt x="30" y="48"/>
                  </a:lnTo>
                  <a:lnTo>
                    <a:pt x="30" y="46"/>
                  </a:lnTo>
                  <a:lnTo>
                    <a:pt x="30" y="45"/>
                  </a:lnTo>
                  <a:lnTo>
                    <a:pt x="30" y="43"/>
                  </a:lnTo>
                  <a:lnTo>
                    <a:pt x="33" y="46"/>
                  </a:lnTo>
                  <a:lnTo>
                    <a:pt x="35" y="49"/>
                  </a:lnTo>
                  <a:lnTo>
                    <a:pt x="36" y="52"/>
                  </a:lnTo>
                  <a:lnTo>
                    <a:pt x="37" y="55"/>
                  </a:lnTo>
                  <a:lnTo>
                    <a:pt x="39" y="58"/>
                  </a:lnTo>
                  <a:lnTo>
                    <a:pt x="39" y="62"/>
                  </a:lnTo>
                  <a:lnTo>
                    <a:pt x="39" y="65"/>
                  </a:lnTo>
                  <a:lnTo>
                    <a:pt x="40" y="69"/>
                  </a:lnTo>
                  <a:lnTo>
                    <a:pt x="42" y="64"/>
                  </a:lnTo>
                  <a:lnTo>
                    <a:pt x="43" y="58"/>
                  </a:lnTo>
                  <a:lnTo>
                    <a:pt x="45" y="52"/>
                  </a:lnTo>
                  <a:lnTo>
                    <a:pt x="45" y="46"/>
                  </a:lnTo>
                  <a:lnTo>
                    <a:pt x="46" y="39"/>
                  </a:lnTo>
                  <a:lnTo>
                    <a:pt x="46" y="35"/>
                  </a:lnTo>
                  <a:lnTo>
                    <a:pt x="46" y="29"/>
                  </a:lnTo>
                  <a:lnTo>
                    <a:pt x="48" y="24"/>
                  </a:lnTo>
                  <a:lnTo>
                    <a:pt x="48" y="13"/>
                  </a:lnTo>
                  <a:lnTo>
                    <a:pt x="42" y="11"/>
                  </a:lnTo>
                  <a:lnTo>
                    <a:pt x="42" y="14"/>
                  </a:lnTo>
                  <a:lnTo>
                    <a:pt x="42" y="16"/>
                  </a:lnTo>
                  <a:lnTo>
                    <a:pt x="42" y="17"/>
                  </a:lnTo>
                  <a:lnTo>
                    <a:pt x="42" y="20"/>
                  </a:lnTo>
                  <a:lnTo>
                    <a:pt x="39" y="20"/>
                  </a:lnTo>
                  <a:lnTo>
                    <a:pt x="35" y="17"/>
                  </a:lnTo>
                  <a:lnTo>
                    <a:pt x="32" y="14"/>
                  </a:lnTo>
                  <a:lnTo>
                    <a:pt x="29" y="13"/>
                  </a:lnTo>
                  <a:lnTo>
                    <a:pt x="26" y="8"/>
                  </a:lnTo>
                  <a:lnTo>
                    <a:pt x="23" y="6"/>
                  </a:lnTo>
                  <a:lnTo>
                    <a:pt x="21" y="3"/>
                  </a:lnTo>
                  <a:lnTo>
                    <a:pt x="20" y="0"/>
                  </a:lnTo>
                  <a:lnTo>
                    <a:pt x="16" y="3"/>
                  </a:lnTo>
                  <a:lnTo>
                    <a:pt x="14" y="6"/>
                  </a:lnTo>
                  <a:lnTo>
                    <a:pt x="14" y="8"/>
                  </a:lnTo>
                  <a:lnTo>
                    <a:pt x="14" y="11"/>
                  </a:lnTo>
                  <a:lnTo>
                    <a:pt x="16" y="14"/>
                  </a:lnTo>
                  <a:lnTo>
                    <a:pt x="17" y="17"/>
                  </a:lnTo>
                  <a:lnTo>
                    <a:pt x="19" y="20"/>
                  </a:lnTo>
                  <a:lnTo>
                    <a:pt x="19" y="21"/>
                  </a:lnTo>
                  <a:lnTo>
                    <a:pt x="13" y="35"/>
                  </a:lnTo>
                  <a:lnTo>
                    <a:pt x="11" y="30"/>
                  </a:lnTo>
                  <a:lnTo>
                    <a:pt x="10" y="27"/>
                  </a:lnTo>
                  <a:lnTo>
                    <a:pt x="10" y="23"/>
                  </a:lnTo>
                  <a:lnTo>
                    <a:pt x="10" y="20"/>
                  </a:lnTo>
                  <a:lnTo>
                    <a:pt x="10" y="16"/>
                  </a:lnTo>
                  <a:lnTo>
                    <a:pt x="10" y="13"/>
                  </a:lnTo>
                  <a:lnTo>
                    <a:pt x="10" y="10"/>
                  </a:lnTo>
                  <a:lnTo>
                    <a:pt x="10" y="7"/>
                  </a:lnTo>
                  <a:lnTo>
                    <a:pt x="8" y="11"/>
                  </a:lnTo>
                  <a:lnTo>
                    <a:pt x="7" y="17"/>
                  </a:lnTo>
                  <a:lnTo>
                    <a:pt x="7" y="23"/>
                  </a:lnTo>
                  <a:lnTo>
                    <a:pt x="5" y="27"/>
                  </a:lnTo>
                  <a:lnTo>
                    <a:pt x="4" y="32"/>
                  </a:lnTo>
                  <a:lnTo>
                    <a:pt x="3" y="37"/>
                  </a:lnTo>
                  <a:lnTo>
                    <a:pt x="1" y="42"/>
                  </a:lnTo>
                  <a:lnTo>
                    <a:pt x="0" y="46"/>
                  </a:lnTo>
                  <a:lnTo>
                    <a:pt x="5" y="36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5318280" y="3809880"/>
              <a:ext cx="75960" cy="109800"/>
            </a:xfrm>
            <a:custGeom>
              <a:avLst/>
              <a:gdLst/>
              <a:ahLst/>
              <a:rect l="l" t="t" r="r" b="b"/>
              <a:pathLst>
                <a:path w="48" h="69">
                  <a:moveTo>
                    <a:pt x="5" y="36"/>
                  </a:moveTo>
                  <a:lnTo>
                    <a:pt x="5" y="36"/>
                  </a:lnTo>
                  <a:lnTo>
                    <a:pt x="4" y="37"/>
                  </a:lnTo>
                  <a:lnTo>
                    <a:pt x="4" y="39"/>
                  </a:lnTo>
                  <a:lnTo>
                    <a:pt x="3" y="40"/>
                  </a:lnTo>
                  <a:lnTo>
                    <a:pt x="1" y="42"/>
                  </a:lnTo>
                  <a:lnTo>
                    <a:pt x="1" y="43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1" y="56"/>
                  </a:lnTo>
                  <a:lnTo>
                    <a:pt x="3" y="59"/>
                  </a:lnTo>
                  <a:lnTo>
                    <a:pt x="5" y="62"/>
                  </a:lnTo>
                  <a:lnTo>
                    <a:pt x="7" y="65"/>
                  </a:lnTo>
                  <a:lnTo>
                    <a:pt x="10" y="65"/>
                  </a:lnTo>
                  <a:lnTo>
                    <a:pt x="13" y="67"/>
                  </a:lnTo>
                  <a:lnTo>
                    <a:pt x="13" y="67"/>
                  </a:lnTo>
                  <a:lnTo>
                    <a:pt x="13" y="62"/>
                  </a:lnTo>
                  <a:lnTo>
                    <a:pt x="14" y="58"/>
                  </a:lnTo>
                  <a:lnTo>
                    <a:pt x="16" y="53"/>
                  </a:lnTo>
                  <a:lnTo>
                    <a:pt x="17" y="49"/>
                  </a:lnTo>
                  <a:lnTo>
                    <a:pt x="19" y="45"/>
                  </a:lnTo>
                  <a:lnTo>
                    <a:pt x="20" y="40"/>
                  </a:lnTo>
                  <a:lnTo>
                    <a:pt x="23" y="37"/>
                  </a:lnTo>
                  <a:lnTo>
                    <a:pt x="24" y="35"/>
                  </a:lnTo>
                  <a:lnTo>
                    <a:pt x="24" y="55"/>
                  </a:lnTo>
                  <a:lnTo>
                    <a:pt x="24" y="55"/>
                  </a:lnTo>
                  <a:lnTo>
                    <a:pt x="26" y="53"/>
                  </a:lnTo>
                  <a:lnTo>
                    <a:pt x="29" y="52"/>
                  </a:lnTo>
                  <a:lnTo>
                    <a:pt x="29" y="51"/>
                  </a:lnTo>
                  <a:lnTo>
                    <a:pt x="30" y="49"/>
                  </a:lnTo>
                  <a:lnTo>
                    <a:pt x="30" y="48"/>
                  </a:lnTo>
                  <a:lnTo>
                    <a:pt x="30" y="46"/>
                  </a:lnTo>
                  <a:lnTo>
                    <a:pt x="30" y="45"/>
                  </a:lnTo>
                  <a:lnTo>
                    <a:pt x="30" y="43"/>
                  </a:lnTo>
                  <a:lnTo>
                    <a:pt x="30" y="43"/>
                  </a:lnTo>
                  <a:lnTo>
                    <a:pt x="33" y="46"/>
                  </a:lnTo>
                  <a:lnTo>
                    <a:pt x="35" y="49"/>
                  </a:lnTo>
                  <a:lnTo>
                    <a:pt x="36" y="52"/>
                  </a:lnTo>
                  <a:lnTo>
                    <a:pt x="37" y="55"/>
                  </a:lnTo>
                  <a:lnTo>
                    <a:pt x="39" y="58"/>
                  </a:lnTo>
                  <a:lnTo>
                    <a:pt x="39" y="62"/>
                  </a:lnTo>
                  <a:lnTo>
                    <a:pt x="39" y="65"/>
                  </a:lnTo>
                  <a:lnTo>
                    <a:pt x="40" y="69"/>
                  </a:lnTo>
                  <a:lnTo>
                    <a:pt x="40" y="69"/>
                  </a:lnTo>
                  <a:lnTo>
                    <a:pt x="42" y="64"/>
                  </a:lnTo>
                  <a:lnTo>
                    <a:pt x="43" y="58"/>
                  </a:lnTo>
                  <a:lnTo>
                    <a:pt x="45" y="52"/>
                  </a:lnTo>
                  <a:lnTo>
                    <a:pt x="45" y="46"/>
                  </a:lnTo>
                  <a:lnTo>
                    <a:pt x="46" y="39"/>
                  </a:lnTo>
                  <a:lnTo>
                    <a:pt x="46" y="35"/>
                  </a:lnTo>
                  <a:lnTo>
                    <a:pt x="46" y="29"/>
                  </a:lnTo>
                  <a:lnTo>
                    <a:pt x="48" y="24"/>
                  </a:lnTo>
                  <a:lnTo>
                    <a:pt x="48" y="13"/>
                  </a:lnTo>
                  <a:lnTo>
                    <a:pt x="42" y="11"/>
                  </a:lnTo>
                  <a:lnTo>
                    <a:pt x="42" y="11"/>
                  </a:lnTo>
                  <a:lnTo>
                    <a:pt x="42" y="14"/>
                  </a:lnTo>
                  <a:lnTo>
                    <a:pt x="42" y="16"/>
                  </a:lnTo>
                  <a:lnTo>
                    <a:pt x="42" y="17"/>
                  </a:lnTo>
                  <a:lnTo>
                    <a:pt x="42" y="20"/>
                  </a:lnTo>
                  <a:lnTo>
                    <a:pt x="42" y="20"/>
                  </a:lnTo>
                  <a:lnTo>
                    <a:pt x="39" y="20"/>
                  </a:lnTo>
                  <a:lnTo>
                    <a:pt x="35" y="17"/>
                  </a:lnTo>
                  <a:lnTo>
                    <a:pt x="32" y="14"/>
                  </a:lnTo>
                  <a:lnTo>
                    <a:pt x="29" y="13"/>
                  </a:lnTo>
                  <a:lnTo>
                    <a:pt x="26" y="8"/>
                  </a:lnTo>
                  <a:lnTo>
                    <a:pt x="23" y="6"/>
                  </a:lnTo>
                  <a:lnTo>
                    <a:pt x="21" y="3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6" y="3"/>
                  </a:lnTo>
                  <a:lnTo>
                    <a:pt x="14" y="6"/>
                  </a:lnTo>
                  <a:lnTo>
                    <a:pt x="14" y="8"/>
                  </a:lnTo>
                  <a:lnTo>
                    <a:pt x="14" y="11"/>
                  </a:lnTo>
                  <a:lnTo>
                    <a:pt x="16" y="14"/>
                  </a:lnTo>
                  <a:lnTo>
                    <a:pt x="17" y="17"/>
                  </a:lnTo>
                  <a:lnTo>
                    <a:pt x="19" y="20"/>
                  </a:lnTo>
                  <a:lnTo>
                    <a:pt x="19" y="21"/>
                  </a:lnTo>
                  <a:lnTo>
                    <a:pt x="13" y="35"/>
                  </a:lnTo>
                  <a:lnTo>
                    <a:pt x="13" y="35"/>
                  </a:lnTo>
                  <a:lnTo>
                    <a:pt x="11" y="30"/>
                  </a:lnTo>
                  <a:lnTo>
                    <a:pt x="10" y="27"/>
                  </a:lnTo>
                  <a:lnTo>
                    <a:pt x="10" y="23"/>
                  </a:lnTo>
                  <a:lnTo>
                    <a:pt x="10" y="20"/>
                  </a:lnTo>
                  <a:lnTo>
                    <a:pt x="10" y="16"/>
                  </a:lnTo>
                  <a:lnTo>
                    <a:pt x="10" y="13"/>
                  </a:lnTo>
                  <a:lnTo>
                    <a:pt x="10" y="10"/>
                  </a:lnTo>
                  <a:lnTo>
                    <a:pt x="10" y="7"/>
                  </a:lnTo>
                  <a:lnTo>
                    <a:pt x="10" y="7"/>
                  </a:lnTo>
                  <a:lnTo>
                    <a:pt x="8" y="11"/>
                  </a:lnTo>
                  <a:lnTo>
                    <a:pt x="7" y="17"/>
                  </a:lnTo>
                  <a:lnTo>
                    <a:pt x="7" y="23"/>
                  </a:lnTo>
                  <a:lnTo>
                    <a:pt x="5" y="27"/>
                  </a:lnTo>
                  <a:lnTo>
                    <a:pt x="4" y="32"/>
                  </a:lnTo>
                  <a:lnTo>
                    <a:pt x="3" y="37"/>
                  </a:lnTo>
                  <a:lnTo>
                    <a:pt x="1" y="42"/>
                  </a:lnTo>
                  <a:lnTo>
                    <a:pt x="0" y="46"/>
                  </a:lnTo>
                  <a:lnTo>
                    <a:pt x="5" y="36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5149800" y="2909880"/>
              <a:ext cx="57240" cy="31680"/>
            </a:xfrm>
            <a:custGeom>
              <a:avLst/>
              <a:gdLst/>
              <a:ahLst/>
              <a:rect l="l" t="t" r="r" b="b"/>
              <a:pathLst>
                <a:path w="36" h="20">
                  <a:moveTo>
                    <a:pt x="0" y="3"/>
                  </a:moveTo>
                  <a:lnTo>
                    <a:pt x="1" y="6"/>
                  </a:lnTo>
                  <a:lnTo>
                    <a:pt x="4" y="9"/>
                  </a:lnTo>
                  <a:lnTo>
                    <a:pt x="7" y="12"/>
                  </a:lnTo>
                  <a:lnTo>
                    <a:pt x="11" y="15"/>
                  </a:lnTo>
                  <a:lnTo>
                    <a:pt x="16" y="17"/>
                  </a:lnTo>
                  <a:lnTo>
                    <a:pt x="18" y="19"/>
                  </a:lnTo>
                  <a:lnTo>
                    <a:pt x="23" y="20"/>
                  </a:lnTo>
                  <a:lnTo>
                    <a:pt x="26" y="20"/>
                  </a:lnTo>
                  <a:lnTo>
                    <a:pt x="29" y="20"/>
                  </a:lnTo>
                  <a:lnTo>
                    <a:pt x="30" y="20"/>
                  </a:lnTo>
                  <a:lnTo>
                    <a:pt x="32" y="19"/>
                  </a:lnTo>
                  <a:lnTo>
                    <a:pt x="33" y="17"/>
                  </a:lnTo>
                  <a:lnTo>
                    <a:pt x="34" y="16"/>
                  </a:lnTo>
                  <a:lnTo>
                    <a:pt x="34" y="13"/>
                  </a:lnTo>
                  <a:lnTo>
                    <a:pt x="36" y="12"/>
                  </a:lnTo>
                  <a:lnTo>
                    <a:pt x="36" y="9"/>
                  </a:lnTo>
                  <a:lnTo>
                    <a:pt x="34" y="4"/>
                  </a:lnTo>
                  <a:lnTo>
                    <a:pt x="32" y="2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8" y="2"/>
                  </a:lnTo>
                  <a:lnTo>
                    <a:pt x="4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5149800" y="2909880"/>
              <a:ext cx="57240" cy="31680"/>
            </a:xfrm>
            <a:custGeom>
              <a:avLst/>
              <a:gdLst/>
              <a:ahLst/>
              <a:rect l="l" t="t" r="r" b="b"/>
              <a:pathLst>
                <a:path w="36" h="20">
                  <a:moveTo>
                    <a:pt x="0" y="3"/>
                  </a:moveTo>
                  <a:lnTo>
                    <a:pt x="0" y="3"/>
                  </a:lnTo>
                  <a:lnTo>
                    <a:pt x="1" y="6"/>
                  </a:lnTo>
                  <a:lnTo>
                    <a:pt x="4" y="9"/>
                  </a:lnTo>
                  <a:lnTo>
                    <a:pt x="7" y="12"/>
                  </a:lnTo>
                  <a:lnTo>
                    <a:pt x="11" y="15"/>
                  </a:lnTo>
                  <a:lnTo>
                    <a:pt x="16" y="17"/>
                  </a:lnTo>
                  <a:lnTo>
                    <a:pt x="18" y="19"/>
                  </a:lnTo>
                  <a:lnTo>
                    <a:pt x="23" y="20"/>
                  </a:lnTo>
                  <a:lnTo>
                    <a:pt x="26" y="20"/>
                  </a:lnTo>
                  <a:lnTo>
                    <a:pt x="26" y="20"/>
                  </a:lnTo>
                  <a:lnTo>
                    <a:pt x="29" y="20"/>
                  </a:lnTo>
                  <a:lnTo>
                    <a:pt x="30" y="20"/>
                  </a:lnTo>
                  <a:lnTo>
                    <a:pt x="32" y="19"/>
                  </a:lnTo>
                  <a:lnTo>
                    <a:pt x="33" y="17"/>
                  </a:lnTo>
                  <a:lnTo>
                    <a:pt x="34" y="16"/>
                  </a:lnTo>
                  <a:lnTo>
                    <a:pt x="34" y="13"/>
                  </a:lnTo>
                  <a:lnTo>
                    <a:pt x="36" y="12"/>
                  </a:lnTo>
                  <a:lnTo>
                    <a:pt x="36" y="9"/>
                  </a:lnTo>
                  <a:lnTo>
                    <a:pt x="36" y="9"/>
                  </a:lnTo>
                  <a:lnTo>
                    <a:pt x="34" y="4"/>
                  </a:lnTo>
                  <a:lnTo>
                    <a:pt x="32" y="2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8" y="2"/>
                  </a:lnTo>
                  <a:lnTo>
                    <a:pt x="4" y="3"/>
                  </a:lnTo>
                  <a:lnTo>
                    <a:pt x="0" y="3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5905440" y="2814480"/>
              <a:ext cx="65160" cy="38160"/>
            </a:xfrm>
            <a:custGeom>
              <a:avLst/>
              <a:gdLst/>
              <a:ahLst/>
              <a:rect l="l" t="t" r="r" b="b"/>
              <a:pathLst>
                <a:path w="41" h="24">
                  <a:moveTo>
                    <a:pt x="34" y="0"/>
                  </a:moveTo>
                  <a:lnTo>
                    <a:pt x="28" y="0"/>
                  </a:lnTo>
                  <a:lnTo>
                    <a:pt x="24" y="2"/>
                  </a:lnTo>
                  <a:lnTo>
                    <a:pt x="19" y="2"/>
                  </a:lnTo>
                  <a:lnTo>
                    <a:pt x="15" y="3"/>
                  </a:lnTo>
                  <a:lnTo>
                    <a:pt x="10" y="5"/>
                  </a:lnTo>
                  <a:lnTo>
                    <a:pt x="8" y="6"/>
                  </a:lnTo>
                  <a:lnTo>
                    <a:pt x="5" y="8"/>
                  </a:lnTo>
                  <a:lnTo>
                    <a:pt x="0" y="8"/>
                  </a:lnTo>
                  <a:lnTo>
                    <a:pt x="2" y="12"/>
                  </a:lnTo>
                  <a:lnTo>
                    <a:pt x="5" y="16"/>
                  </a:lnTo>
                  <a:lnTo>
                    <a:pt x="9" y="19"/>
                  </a:lnTo>
                  <a:lnTo>
                    <a:pt x="13" y="21"/>
                  </a:lnTo>
                  <a:lnTo>
                    <a:pt x="18" y="22"/>
                  </a:lnTo>
                  <a:lnTo>
                    <a:pt x="24" y="24"/>
                  </a:lnTo>
                  <a:lnTo>
                    <a:pt x="26" y="24"/>
                  </a:lnTo>
                  <a:lnTo>
                    <a:pt x="31" y="24"/>
                  </a:lnTo>
                  <a:lnTo>
                    <a:pt x="32" y="24"/>
                  </a:lnTo>
                  <a:lnTo>
                    <a:pt x="35" y="24"/>
                  </a:lnTo>
                  <a:lnTo>
                    <a:pt x="37" y="24"/>
                  </a:lnTo>
                  <a:lnTo>
                    <a:pt x="38" y="24"/>
                  </a:lnTo>
                  <a:lnTo>
                    <a:pt x="40" y="22"/>
                  </a:lnTo>
                  <a:lnTo>
                    <a:pt x="40" y="21"/>
                  </a:lnTo>
                  <a:lnTo>
                    <a:pt x="40" y="19"/>
                  </a:lnTo>
                  <a:lnTo>
                    <a:pt x="41" y="18"/>
                  </a:lnTo>
                  <a:lnTo>
                    <a:pt x="40" y="14"/>
                  </a:lnTo>
                  <a:lnTo>
                    <a:pt x="40" y="12"/>
                  </a:lnTo>
                  <a:lnTo>
                    <a:pt x="38" y="9"/>
                  </a:lnTo>
                  <a:lnTo>
                    <a:pt x="37" y="8"/>
                  </a:lnTo>
                  <a:lnTo>
                    <a:pt x="35" y="6"/>
                  </a:lnTo>
                  <a:lnTo>
                    <a:pt x="35" y="5"/>
                  </a:lnTo>
                  <a:lnTo>
                    <a:pt x="34" y="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5905440" y="2814480"/>
              <a:ext cx="65160" cy="38160"/>
            </a:xfrm>
            <a:custGeom>
              <a:avLst/>
              <a:gdLst/>
              <a:ahLst/>
              <a:rect l="l" t="t" r="r" b="b"/>
              <a:pathLst>
                <a:path w="41" h="24">
                  <a:moveTo>
                    <a:pt x="34" y="0"/>
                  </a:moveTo>
                  <a:lnTo>
                    <a:pt x="34" y="0"/>
                  </a:lnTo>
                  <a:lnTo>
                    <a:pt x="28" y="0"/>
                  </a:lnTo>
                  <a:lnTo>
                    <a:pt x="24" y="2"/>
                  </a:lnTo>
                  <a:lnTo>
                    <a:pt x="19" y="2"/>
                  </a:lnTo>
                  <a:lnTo>
                    <a:pt x="15" y="3"/>
                  </a:lnTo>
                  <a:lnTo>
                    <a:pt x="10" y="5"/>
                  </a:lnTo>
                  <a:lnTo>
                    <a:pt x="8" y="6"/>
                  </a:lnTo>
                  <a:lnTo>
                    <a:pt x="5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2" y="12"/>
                  </a:lnTo>
                  <a:lnTo>
                    <a:pt x="5" y="16"/>
                  </a:lnTo>
                  <a:lnTo>
                    <a:pt x="9" y="19"/>
                  </a:lnTo>
                  <a:lnTo>
                    <a:pt x="13" y="21"/>
                  </a:lnTo>
                  <a:lnTo>
                    <a:pt x="18" y="22"/>
                  </a:lnTo>
                  <a:lnTo>
                    <a:pt x="24" y="24"/>
                  </a:lnTo>
                  <a:lnTo>
                    <a:pt x="26" y="24"/>
                  </a:lnTo>
                  <a:lnTo>
                    <a:pt x="31" y="24"/>
                  </a:lnTo>
                  <a:lnTo>
                    <a:pt x="31" y="24"/>
                  </a:lnTo>
                  <a:lnTo>
                    <a:pt x="32" y="24"/>
                  </a:lnTo>
                  <a:lnTo>
                    <a:pt x="35" y="24"/>
                  </a:lnTo>
                  <a:lnTo>
                    <a:pt x="37" y="24"/>
                  </a:lnTo>
                  <a:lnTo>
                    <a:pt x="38" y="24"/>
                  </a:lnTo>
                  <a:lnTo>
                    <a:pt x="40" y="22"/>
                  </a:lnTo>
                  <a:lnTo>
                    <a:pt x="40" y="21"/>
                  </a:lnTo>
                  <a:lnTo>
                    <a:pt x="40" y="19"/>
                  </a:lnTo>
                  <a:lnTo>
                    <a:pt x="41" y="18"/>
                  </a:lnTo>
                  <a:lnTo>
                    <a:pt x="41" y="18"/>
                  </a:lnTo>
                  <a:lnTo>
                    <a:pt x="40" y="14"/>
                  </a:lnTo>
                  <a:lnTo>
                    <a:pt x="40" y="12"/>
                  </a:lnTo>
                  <a:lnTo>
                    <a:pt x="38" y="9"/>
                  </a:lnTo>
                  <a:lnTo>
                    <a:pt x="37" y="8"/>
                  </a:lnTo>
                  <a:lnTo>
                    <a:pt x="35" y="6"/>
                  </a:lnTo>
                  <a:lnTo>
                    <a:pt x="35" y="5"/>
                  </a:lnTo>
                  <a:lnTo>
                    <a:pt x="34" y="2"/>
                  </a:lnTo>
                  <a:lnTo>
                    <a:pt x="34" y="0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5837400" y="303696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14"/>
                  </a:moveTo>
                  <a:lnTo>
                    <a:pt x="0" y="17"/>
                  </a:lnTo>
                  <a:lnTo>
                    <a:pt x="0" y="20"/>
                  </a:lnTo>
                  <a:lnTo>
                    <a:pt x="0" y="23"/>
                  </a:lnTo>
                  <a:lnTo>
                    <a:pt x="1" y="26"/>
                  </a:lnTo>
                  <a:lnTo>
                    <a:pt x="1" y="28"/>
                  </a:lnTo>
                  <a:lnTo>
                    <a:pt x="3" y="30"/>
                  </a:lnTo>
                  <a:lnTo>
                    <a:pt x="4" y="32"/>
                  </a:lnTo>
                  <a:lnTo>
                    <a:pt x="5" y="32"/>
                  </a:lnTo>
                  <a:lnTo>
                    <a:pt x="7" y="30"/>
                  </a:lnTo>
                  <a:lnTo>
                    <a:pt x="10" y="29"/>
                  </a:lnTo>
                  <a:lnTo>
                    <a:pt x="11" y="28"/>
                  </a:lnTo>
                  <a:lnTo>
                    <a:pt x="13" y="26"/>
                  </a:lnTo>
                  <a:lnTo>
                    <a:pt x="14" y="23"/>
                  </a:lnTo>
                  <a:lnTo>
                    <a:pt x="16" y="22"/>
                  </a:lnTo>
                  <a:lnTo>
                    <a:pt x="17" y="19"/>
                  </a:lnTo>
                  <a:lnTo>
                    <a:pt x="19" y="17"/>
                  </a:lnTo>
                  <a:lnTo>
                    <a:pt x="19" y="6"/>
                  </a:lnTo>
                  <a:lnTo>
                    <a:pt x="14" y="6"/>
                  </a:lnTo>
                  <a:lnTo>
                    <a:pt x="13" y="4"/>
                  </a:lnTo>
                  <a:lnTo>
                    <a:pt x="11" y="3"/>
                  </a:lnTo>
                  <a:lnTo>
                    <a:pt x="10" y="0"/>
                  </a:lnTo>
                  <a:lnTo>
                    <a:pt x="7" y="1"/>
                  </a:lnTo>
                  <a:lnTo>
                    <a:pt x="5" y="3"/>
                  </a:lnTo>
                  <a:lnTo>
                    <a:pt x="3" y="4"/>
                  </a:lnTo>
                  <a:lnTo>
                    <a:pt x="3" y="6"/>
                  </a:lnTo>
                  <a:lnTo>
                    <a:pt x="1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5837400" y="303696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14"/>
                  </a:moveTo>
                  <a:lnTo>
                    <a:pt x="0" y="14"/>
                  </a:lnTo>
                  <a:lnTo>
                    <a:pt x="0" y="17"/>
                  </a:lnTo>
                  <a:lnTo>
                    <a:pt x="0" y="20"/>
                  </a:lnTo>
                  <a:lnTo>
                    <a:pt x="0" y="23"/>
                  </a:lnTo>
                  <a:lnTo>
                    <a:pt x="1" y="26"/>
                  </a:lnTo>
                  <a:lnTo>
                    <a:pt x="1" y="28"/>
                  </a:lnTo>
                  <a:lnTo>
                    <a:pt x="3" y="30"/>
                  </a:lnTo>
                  <a:lnTo>
                    <a:pt x="4" y="32"/>
                  </a:lnTo>
                  <a:lnTo>
                    <a:pt x="5" y="32"/>
                  </a:lnTo>
                  <a:lnTo>
                    <a:pt x="5" y="32"/>
                  </a:lnTo>
                  <a:lnTo>
                    <a:pt x="7" y="30"/>
                  </a:lnTo>
                  <a:lnTo>
                    <a:pt x="10" y="29"/>
                  </a:lnTo>
                  <a:lnTo>
                    <a:pt x="11" y="28"/>
                  </a:lnTo>
                  <a:lnTo>
                    <a:pt x="13" y="26"/>
                  </a:lnTo>
                  <a:lnTo>
                    <a:pt x="14" y="23"/>
                  </a:lnTo>
                  <a:lnTo>
                    <a:pt x="16" y="22"/>
                  </a:lnTo>
                  <a:lnTo>
                    <a:pt x="17" y="19"/>
                  </a:lnTo>
                  <a:lnTo>
                    <a:pt x="19" y="17"/>
                  </a:lnTo>
                  <a:lnTo>
                    <a:pt x="19" y="6"/>
                  </a:lnTo>
                  <a:lnTo>
                    <a:pt x="19" y="6"/>
                  </a:lnTo>
                  <a:lnTo>
                    <a:pt x="14" y="6"/>
                  </a:lnTo>
                  <a:lnTo>
                    <a:pt x="13" y="4"/>
                  </a:lnTo>
                  <a:lnTo>
                    <a:pt x="11" y="3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7" y="1"/>
                  </a:lnTo>
                  <a:lnTo>
                    <a:pt x="5" y="3"/>
                  </a:lnTo>
                  <a:lnTo>
                    <a:pt x="3" y="4"/>
                  </a:lnTo>
                  <a:lnTo>
                    <a:pt x="3" y="6"/>
                  </a:lnTo>
                  <a:lnTo>
                    <a:pt x="1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0" y="14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4962600" y="2330280"/>
              <a:ext cx="115920" cy="146160"/>
            </a:xfrm>
            <a:custGeom>
              <a:avLst/>
              <a:gdLst/>
              <a:ahLst/>
              <a:rect l="l" t="t" r="r" b="b"/>
              <a:pathLst>
                <a:path w="73" h="92">
                  <a:moveTo>
                    <a:pt x="0" y="41"/>
                  </a:moveTo>
                  <a:lnTo>
                    <a:pt x="0" y="47"/>
                  </a:lnTo>
                  <a:lnTo>
                    <a:pt x="0" y="51"/>
                  </a:lnTo>
                  <a:lnTo>
                    <a:pt x="0" y="56"/>
                  </a:lnTo>
                  <a:lnTo>
                    <a:pt x="1" y="60"/>
                  </a:lnTo>
                  <a:lnTo>
                    <a:pt x="3" y="64"/>
                  </a:lnTo>
                  <a:lnTo>
                    <a:pt x="4" y="67"/>
                  </a:lnTo>
                  <a:lnTo>
                    <a:pt x="6" y="72"/>
                  </a:lnTo>
                  <a:lnTo>
                    <a:pt x="7" y="76"/>
                  </a:lnTo>
                  <a:lnTo>
                    <a:pt x="10" y="79"/>
                  </a:lnTo>
                  <a:lnTo>
                    <a:pt x="11" y="82"/>
                  </a:lnTo>
                  <a:lnTo>
                    <a:pt x="14" y="85"/>
                  </a:lnTo>
                  <a:lnTo>
                    <a:pt x="17" y="88"/>
                  </a:lnTo>
                  <a:lnTo>
                    <a:pt x="20" y="89"/>
                  </a:lnTo>
                  <a:lnTo>
                    <a:pt x="23" y="90"/>
                  </a:lnTo>
                  <a:lnTo>
                    <a:pt x="27" y="92"/>
                  </a:lnTo>
                  <a:lnTo>
                    <a:pt x="30" y="92"/>
                  </a:lnTo>
                  <a:lnTo>
                    <a:pt x="38" y="92"/>
                  </a:lnTo>
                  <a:lnTo>
                    <a:pt x="45" y="89"/>
                  </a:lnTo>
                  <a:lnTo>
                    <a:pt x="52" y="85"/>
                  </a:lnTo>
                  <a:lnTo>
                    <a:pt x="58" y="79"/>
                  </a:lnTo>
                  <a:lnTo>
                    <a:pt x="64" y="73"/>
                  </a:lnTo>
                  <a:lnTo>
                    <a:pt x="68" y="66"/>
                  </a:lnTo>
                  <a:lnTo>
                    <a:pt x="71" y="58"/>
                  </a:lnTo>
                  <a:lnTo>
                    <a:pt x="73" y="51"/>
                  </a:lnTo>
                  <a:lnTo>
                    <a:pt x="73" y="47"/>
                  </a:lnTo>
                  <a:lnTo>
                    <a:pt x="73" y="44"/>
                  </a:lnTo>
                  <a:lnTo>
                    <a:pt x="71" y="41"/>
                  </a:lnTo>
                  <a:lnTo>
                    <a:pt x="70" y="38"/>
                  </a:lnTo>
                  <a:lnTo>
                    <a:pt x="68" y="35"/>
                  </a:lnTo>
                  <a:lnTo>
                    <a:pt x="67" y="32"/>
                  </a:lnTo>
                  <a:lnTo>
                    <a:pt x="65" y="29"/>
                  </a:lnTo>
                  <a:lnTo>
                    <a:pt x="65" y="27"/>
                  </a:lnTo>
                  <a:lnTo>
                    <a:pt x="62" y="24"/>
                  </a:lnTo>
                  <a:lnTo>
                    <a:pt x="61" y="21"/>
                  </a:lnTo>
                  <a:lnTo>
                    <a:pt x="59" y="18"/>
                  </a:lnTo>
                  <a:lnTo>
                    <a:pt x="58" y="15"/>
                  </a:lnTo>
                  <a:lnTo>
                    <a:pt x="57" y="12"/>
                  </a:lnTo>
                  <a:lnTo>
                    <a:pt x="57" y="8"/>
                  </a:lnTo>
                  <a:lnTo>
                    <a:pt x="55" y="5"/>
                  </a:lnTo>
                  <a:lnTo>
                    <a:pt x="55" y="0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6" y="2"/>
                  </a:lnTo>
                  <a:lnTo>
                    <a:pt x="22" y="3"/>
                  </a:lnTo>
                  <a:lnTo>
                    <a:pt x="17" y="5"/>
                  </a:lnTo>
                  <a:lnTo>
                    <a:pt x="13" y="6"/>
                  </a:lnTo>
                  <a:lnTo>
                    <a:pt x="10" y="8"/>
                  </a:lnTo>
                  <a:lnTo>
                    <a:pt x="7" y="11"/>
                  </a:lnTo>
                  <a:lnTo>
                    <a:pt x="6" y="15"/>
                  </a:lnTo>
                  <a:lnTo>
                    <a:pt x="3" y="18"/>
                  </a:lnTo>
                  <a:lnTo>
                    <a:pt x="1" y="24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4962600" y="2330280"/>
              <a:ext cx="115920" cy="146160"/>
            </a:xfrm>
            <a:custGeom>
              <a:avLst/>
              <a:gdLst/>
              <a:ahLst/>
              <a:rect l="l" t="t" r="r" b="b"/>
              <a:pathLst>
                <a:path w="73" h="92">
                  <a:moveTo>
                    <a:pt x="0" y="41"/>
                  </a:moveTo>
                  <a:lnTo>
                    <a:pt x="0" y="41"/>
                  </a:lnTo>
                  <a:lnTo>
                    <a:pt x="0" y="47"/>
                  </a:lnTo>
                  <a:lnTo>
                    <a:pt x="0" y="51"/>
                  </a:lnTo>
                  <a:lnTo>
                    <a:pt x="0" y="56"/>
                  </a:lnTo>
                  <a:lnTo>
                    <a:pt x="1" y="60"/>
                  </a:lnTo>
                  <a:lnTo>
                    <a:pt x="3" y="64"/>
                  </a:lnTo>
                  <a:lnTo>
                    <a:pt x="4" y="67"/>
                  </a:lnTo>
                  <a:lnTo>
                    <a:pt x="6" y="72"/>
                  </a:lnTo>
                  <a:lnTo>
                    <a:pt x="7" y="76"/>
                  </a:lnTo>
                  <a:lnTo>
                    <a:pt x="10" y="79"/>
                  </a:lnTo>
                  <a:lnTo>
                    <a:pt x="11" y="82"/>
                  </a:lnTo>
                  <a:lnTo>
                    <a:pt x="14" y="85"/>
                  </a:lnTo>
                  <a:lnTo>
                    <a:pt x="17" y="88"/>
                  </a:lnTo>
                  <a:lnTo>
                    <a:pt x="20" y="89"/>
                  </a:lnTo>
                  <a:lnTo>
                    <a:pt x="23" y="90"/>
                  </a:lnTo>
                  <a:lnTo>
                    <a:pt x="27" y="92"/>
                  </a:lnTo>
                  <a:lnTo>
                    <a:pt x="30" y="92"/>
                  </a:lnTo>
                  <a:lnTo>
                    <a:pt x="30" y="92"/>
                  </a:lnTo>
                  <a:lnTo>
                    <a:pt x="38" y="92"/>
                  </a:lnTo>
                  <a:lnTo>
                    <a:pt x="45" y="89"/>
                  </a:lnTo>
                  <a:lnTo>
                    <a:pt x="52" y="85"/>
                  </a:lnTo>
                  <a:lnTo>
                    <a:pt x="58" y="79"/>
                  </a:lnTo>
                  <a:lnTo>
                    <a:pt x="64" y="73"/>
                  </a:lnTo>
                  <a:lnTo>
                    <a:pt x="68" y="66"/>
                  </a:lnTo>
                  <a:lnTo>
                    <a:pt x="71" y="58"/>
                  </a:lnTo>
                  <a:lnTo>
                    <a:pt x="73" y="51"/>
                  </a:lnTo>
                  <a:lnTo>
                    <a:pt x="73" y="51"/>
                  </a:lnTo>
                  <a:lnTo>
                    <a:pt x="73" y="47"/>
                  </a:lnTo>
                  <a:lnTo>
                    <a:pt x="73" y="44"/>
                  </a:lnTo>
                  <a:lnTo>
                    <a:pt x="71" y="41"/>
                  </a:lnTo>
                  <a:lnTo>
                    <a:pt x="70" y="38"/>
                  </a:lnTo>
                  <a:lnTo>
                    <a:pt x="68" y="35"/>
                  </a:lnTo>
                  <a:lnTo>
                    <a:pt x="67" y="32"/>
                  </a:lnTo>
                  <a:lnTo>
                    <a:pt x="65" y="29"/>
                  </a:lnTo>
                  <a:lnTo>
                    <a:pt x="65" y="27"/>
                  </a:lnTo>
                  <a:lnTo>
                    <a:pt x="62" y="24"/>
                  </a:lnTo>
                  <a:lnTo>
                    <a:pt x="61" y="21"/>
                  </a:lnTo>
                  <a:lnTo>
                    <a:pt x="59" y="18"/>
                  </a:lnTo>
                  <a:lnTo>
                    <a:pt x="58" y="15"/>
                  </a:lnTo>
                  <a:lnTo>
                    <a:pt x="57" y="12"/>
                  </a:lnTo>
                  <a:lnTo>
                    <a:pt x="57" y="8"/>
                  </a:lnTo>
                  <a:lnTo>
                    <a:pt x="55" y="5"/>
                  </a:lnTo>
                  <a:lnTo>
                    <a:pt x="55" y="0"/>
                  </a:lnTo>
                  <a:lnTo>
                    <a:pt x="55" y="0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6" y="2"/>
                  </a:lnTo>
                  <a:lnTo>
                    <a:pt x="22" y="3"/>
                  </a:lnTo>
                  <a:lnTo>
                    <a:pt x="17" y="5"/>
                  </a:lnTo>
                  <a:lnTo>
                    <a:pt x="13" y="6"/>
                  </a:lnTo>
                  <a:lnTo>
                    <a:pt x="10" y="8"/>
                  </a:lnTo>
                  <a:lnTo>
                    <a:pt x="7" y="11"/>
                  </a:lnTo>
                  <a:lnTo>
                    <a:pt x="6" y="15"/>
                  </a:lnTo>
                  <a:lnTo>
                    <a:pt x="3" y="18"/>
                  </a:lnTo>
                  <a:lnTo>
                    <a:pt x="1" y="24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0" y="41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5064120" y="2324160"/>
              <a:ext cx="73080" cy="46080"/>
            </a:xfrm>
            <a:custGeom>
              <a:avLst/>
              <a:gdLst/>
              <a:ahLst/>
              <a:rect l="l" t="t" r="r" b="b"/>
              <a:pathLst>
                <a:path w="46" h="29">
                  <a:moveTo>
                    <a:pt x="0" y="10"/>
                  </a:moveTo>
                  <a:lnTo>
                    <a:pt x="0" y="13"/>
                  </a:lnTo>
                  <a:lnTo>
                    <a:pt x="1" y="16"/>
                  </a:lnTo>
                  <a:lnTo>
                    <a:pt x="3" y="19"/>
                  </a:lnTo>
                  <a:lnTo>
                    <a:pt x="4" y="23"/>
                  </a:lnTo>
                  <a:lnTo>
                    <a:pt x="7" y="25"/>
                  </a:lnTo>
                  <a:lnTo>
                    <a:pt x="10" y="28"/>
                  </a:lnTo>
                  <a:lnTo>
                    <a:pt x="13" y="29"/>
                  </a:lnTo>
                  <a:lnTo>
                    <a:pt x="16" y="29"/>
                  </a:lnTo>
                  <a:lnTo>
                    <a:pt x="19" y="29"/>
                  </a:lnTo>
                  <a:lnTo>
                    <a:pt x="23" y="28"/>
                  </a:lnTo>
                  <a:lnTo>
                    <a:pt x="26" y="26"/>
                  </a:lnTo>
                  <a:lnTo>
                    <a:pt x="30" y="25"/>
                  </a:lnTo>
                  <a:lnTo>
                    <a:pt x="35" y="22"/>
                  </a:lnTo>
                  <a:lnTo>
                    <a:pt x="39" y="20"/>
                  </a:lnTo>
                  <a:lnTo>
                    <a:pt x="43" y="19"/>
                  </a:lnTo>
                  <a:lnTo>
                    <a:pt x="46" y="17"/>
                  </a:lnTo>
                  <a:lnTo>
                    <a:pt x="46" y="15"/>
                  </a:lnTo>
                  <a:lnTo>
                    <a:pt x="46" y="13"/>
                  </a:lnTo>
                  <a:lnTo>
                    <a:pt x="46" y="12"/>
                  </a:lnTo>
                  <a:lnTo>
                    <a:pt x="46" y="10"/>
                  </a:lnTo>
                  <a:lnTo>
                    <a:pt x="45" y="6"/>
                  </a:lnTo>
                  <a:lnTo>
                    <a:pt x="39" y="3"/>
                  </a:lnTo>
                  <a:lnTo>
                    <a:pt x="32" y="1"/>
                  </a:lnTo>
                  <a:lnTo>
                    <a:pt x="23" y="0"/>
                  </a:lnTo>
                  <a:lnTo>
                    <a:pt x="14" y="0"/>
                  </a:lnTo>
                  <a:lnTo>
                    <a:pt x="7" y="1"/>
                  </a:lnTo>
                  <a:lnTo>
                    <a:pt x="1" y="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5064120" y="2324160"/>
              <a:ext cx="73080" cy="46080"/>
            </a:xfrm>
            <a:custGeom>
              <a:avLst/>
              <a:gdLst/>
              <a:ahLst/>
              <a:rect l="l" t="t" r="r" b="b"/>
              <a:pathLst>
                <a:path w="46" h="29">
                  <a:moveTo>
                    <a:pt x="0" y="10"/>
                  </a:moveTo>
                  <a:lnTo>
                    <a:pt x="0" y="10"/>
                  </a:lnTo>
                  <a:lnTo>
                    <a:pt x="0" y="13"/>
                  </a:lnTo>
                  <a:lnTo>
                    <a:pt x="1" y="16"/>
                  </a:lnTo>
                  <a:lnTo>
                    <a:pt x="3" y="19"/>
                  </a:lnTo>
                  <a:lnTo>
                    <a:pt x="4" y="23"/>
                  </a:lnTo>
                  <a:lnTo>
                    <a:pt x="7" y="25"/>
                  </a:lnTo>
                  <a:lnTo>
                    <a:pt x="10" y="28"/>
                  </a:lnTo>
                  <a:lnTo>
                    <a:pt x="13" y="29"/>
                  </a:lnTo>
                  <a:lnTo>
                    <a:pt x="16" y="29"/>
                  </a:lnTo>
                  <a:lnTo>
                    <a:pt x="16" y="29"/>
                  </a:lnTo>
                  <a:lnTo>
                    <a:pt x="19" y="29"/>
                  </a:lnTo>
                  <a:lnTo>
                    <a:pt x="23" y="28"/>
                  </a:lnTo>
                  <a:lnTo>
                    <a:pt x="26" y="26"/>
                  </a:lnTo>
                  <a:lnTo>
                    <a:pt x="30" y="25"/>
                  </a:lnTo>
                  <a:lnTo>
                    <a:pt x="35" y="22"/>
                  </a:lnTo>
                  <a:lnTo>
                    <a:pt x="39" y="20"/>
                  </a:lnTo>
                  <a:lnTo>
                    <a:pt x="43" y="19"/>
                  </a:lnTo>
                  <a:lnTo>
                    <a:pt x="46" y="17"/>
                  </a:lnTo>
                  <a:lnTo>
                    <a:pt x="46" y="17"/>
                  </a:lnTo>
                  <a:lnTo>
                    <a:pt x="46" y="15"/>
                  </a:lnTo>
                  <a:lnTo>
                    <a:pt x="46" y="13"/>
                  </a:lnTo>
                  <a:lnTo>
                    <a:pt x="46" y="12"/>
                  </a:lnTo>
                  <a:lnTo>
                    <a:pt x="46" y="10"/>
                  </a:lnTo>
                  <a:lnTo>
                    <a:pt x="46" y="10"/>
                  </a:lnTo>
                  <a:lnTo>
                    <a:pt x="45" y="6"/>
                  </a:lnTo>
                  <a:lnTo>
                    <a:pt x="39" y="3"/>
                  </a:lnTo>
                  <a:lnTo>
                    <a:pt x="32" y="1"/>
                  </a:lnTo>
                  <a:lnTo>
                    <a:pt x="23" y="0"/>
                  </a:lnTo>
                  <a:lnTo>
                    <a:pt x="14" y="0"/>
                  </a:lnTo>
                  <a:lnTo>
                    <a:pt x="7" y="1"/>
                  </a:lnTo>
                  <a:lnTo>
                    <a:pt x="1" y="4"/>
                  </a:lnTo>
                  <a:lnTo>
                    <a:pt x="0" y="10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4824360" y="2252520"/>
              <a:ext cx="33480" cy="76320"/>
            </a:xfrm>
            <a:custGeom>
              <a:avLst/>
              <a:gdLst/>
              <a:ahLst/>
              <a:rect l="l" t="t" r="r" b="b"/>
              <a:pathLst>
                <a:path w="21" h="48">
                  <a:moveTo>
                    <a:pt x="0" y="39"/>
                  </a:moveTo>
                  <a:lnTo>
                    <a:pt x="0" y="42"/>
                  </a:lnTo>
                  <a:lnTo>
                    <a:pt x="0" y="44"/>
                  </a:lnTo>
                  <a:lnTo>
                    <a:pt x="0" y="45"/>
                  </a:lnTo>
                  <a:lnTo>
                    <a:pt x="0" y="48"/>
                  </a:lnTo>
                  <a:lnTo>
                    <a:pt x="5" y="45"/>
                  </a:lnTo>
                  <a:lnTo>
                    <a:pt x="8" y="41"/>
                  </a:lnTo>
                  <a:lnTo>
                    <a:pt x="13" y="33"/>
                  </a:lnTo>
                  <a:lnTo>
                    <a:pt x="16" y="26"/>
                  </a:lnTo>
                  <a:lnTo>
                    <a:pt x="17" y="20"/>
                  </a:lnTo>
                  <a:lnTo>
                    <a:pt x="19" y="13"/>
                  </a:lnTo>
                  <a:lnTo>
                    <a:pt x="20" y="6"/>
                  </a:lnTo>
                  <a:lnTo>
                    <a:pt x="21" y="0"/>
                  </a:lnTo>
                  <a:lnTo>
                    <a:pt x="17" y="1"/>
                  </a:lnTo>
                  <a:lnTo>
                    <a:pt x="14" y="4"/>
                  </a:lnTo>
                  <a:lnTo>
                    <a:pt x="10" y="10"/>
                  </a:lnTo>
                  <a:lnTo>
                    <a:pt x="7" y="15"/>
                  </a:lnTo>
                  <a:lnTo>
                    <a:pt x="4" y="22"/>
                  </a:lnTo>
                  <a:lnTo>
                    <a:pt x="1" y="28"/>
                  </a:lnTo>
                  <a:lnTo>
                    <a:pt x="0" y="33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4824360" y="2252520"/>
              <a:ext cx="33480" cy="76320"/>
            </a:xfrm>
            <a:custGeom>
              <a:avLst/>
              <a:gdLst/>
              <a:ahLst/>
              <a:rect l="l" t="t" r="r" b="b"/>
              <a:pathLst>
                <a:path w="21" h="48">
                  <a:moveTo>
                    <a:pt x="0" y="39"/>
                  </a:moveTo>
                  <a:lnTo>
                    <a:pt x="0" y="39"/>
                  </a:lnTo>
                  <a:lnTo>
                    <a:pt x="0" y="42"/>
                  </a:lnTo>
                  <a:lnTo>
                    <a:pt x="0" y="44"/>
                  </a:lnTo>
                  <a:lnTo>
                    <a:pt x="0" y="45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5" y="45"/>
                  </a:lnTo>
                  <a:lnTo>
                    <a:pt x="8" y="41"/>
                  </a:lnTo>
                  <a:lnTo>
                    <a:pt x="13" y="33"/>
                  </a:lnTo>
                  <a:lnTo>
                    <a:pt x="16" y="26"/>
                  </a:lnTo>
                  <a:lnTo>
                    <a:pt x="17" y="20"/>
                  </a:lnTo>
                  <a:lnTo>
                    <a:pt x="19" y="13"/>
                  </a:lnTo>
                  <a:lnTo>
                    <a:pt x="20" y="6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17" y="1"/>
                  </a:lnTo>
                  <a:lnTo>
                    <a:pt x="14" y="4"/>
                  </a:lnTo>
                  <a:lnTo>
                    <a:pt x="10" y="10"/>
                  </a:lnTo>
                  <a:lnTo>
                    <a:pt x="7" y="15"/>
                  </a:lnTo>
                  <a:lnTo>
                    <a:pt x="4" y="22"/>
                  </a:lnTo>
                  <a:lnTo>
                    <a:pt x="1" y="28"/>
                  </a:lnTo>
                  <a:lnTo>
                    <a:pt x="0" y="33"/>
                  </a:lnTo>
                  <a:lnTo>
                    <a:pt x="0" y="39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4883040" y="2217600"/>
              <a:ext cx="34920" cy="3996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0" y="15"/>
                  </a:moveTo>
                  <a:lnTo>
                    <a:pt x="0" y="18"/>
                  </a:lnTo>
                  <a:lnTo>
                    <a:pt x="2" y="19"/>
                  </a:lnTo>
                  <a:lnTo>
                    <a:pt x="3" y="21"/>
                  </a:lnTo>
                  <a:lnTo>
                    <a:pt x="5" y="22"/>
                  </a:lnTo>
                  <a:lnTo>
                    <a:pt x="6" y="23"/>
                  </a:lnTo>
                  <a:lnTo>
                    <a:pt x="8" y="25"/>
                  </a:lnTo>
                  <a:lnTo>
                    <a:pt x="11" y="25"/>
                  </a:lnTo>
                  <a:lnTo>
                    <a:pt x="12" y="25"/>
                  </a:lnTo>
                  <a:lnTo>
                    <a:pt x="16" y="25"/>
                  </a:lnTo>
                  <a:lnTo>
                    <a:pt x="18" y="22"/>
                  </a:lnTo>
                  <a:lnTo>
                    <a:pt x="21" y="19"/>
                  </a:lnTo>
                  <a:lnTo>
                    <a:pt x="21" y="16"/>
                  </a:lnTo>
                  <a:lnTo>
                    <a:pt x="22" y="12"/>
                  </a:lnTo>
                  <a:lnTo>
                    <a:pt x="22" y="7"/>
                  </a:lnTo>
                  <a:lnTo>
                    <a:pt x="22" y="5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19" y="2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2"/>
                  </a:lnTo>
                  <a:lnTo>
                    <a:pt x="12" y="3"/>
                  </a:lnTo>
                  <a:lnTo>
                    <a:pt x="11" y="3"/>
                  </a:lnTo>
                  <a:lnTo>
                    <a:pt x="9" y="5"/>
                  </a:lnTo>
                  <a:lnTo>
                    <a:pt x="6" y="6"/>
                  </a:lnTo>
                  <a:lnTo>
                    <a:pt x="5" y="7"/>
                  </a:lnTo>
                  <a:lnTo>
                    <a:pt x="3" y="10"/>
                  </a:lnTo>
                  <a:lnTo>
                    <a:pt x="2" y="12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883040" y="2217600"/>
              <a:ext cx="34920" cy="3996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0" y="15"/>
                  </a:moveTo>
                  <a:lnTo>
                    <a:pt x="0" y="15"/>
                  </a:lnTo>
                  <a:lnTo>
                    <a:pt x="0" y="18"/>
                  </a:lnTo>
                  <a:lnTo>
                    <a:pt x="2" y="19"/>
                  </a:lnTo>
                  <a:lnTo>
                    <a:pt x="3" y="21"/>
                  </a:lnTo>
                  <a:lnTo>
                    <a:pt x="5" y="22"/>
                  </a:lnTo>
                  <a:lnTo>
                    <a:pt x="6" y="23"/>
                  </a:lnTo>
                  <a:lnTo>
                    <a:pt x="8" y="25"/>
                  </a:lnTo>
                  <a:lnTo>
                    <a:pt x="11" y="25"/>
                  </a:lnTo>
                  <a:lnTo>
                    <a:pt x="12" y="25"/>
                  </a:lnTo>
                  <a:lnTo>
                    <a:pt x="12" y="25"/>
                  </a:lnTo>
                  <a:lnTo>
                    <a:pt x="16" y="25"/>
                  </a:lnTo>
                  <a:lnTo>
                    <a:pt x="18" y="22"/>
                  </a:lnTo>
                  <a:lnTo>
                    <a:pt x="21" y="19"/>
                  </a:lnTo>
                  <a:lnTo>
                    <a:pt x="21" y="16"/>
                  </a:lnTo>
                  <a:lnTo>
                    <a:pt x="22" y="12"/>
                  </a:lnTo>
                  <a:lnTo>
                    <a:pt x="22" y="7"/>
                  </a:lnTo>
                  <a:lnTo>
                    <a:pt x="22" y="5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19" y="2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12" y="3"/>
                  </a:lnTo>
                  <a:lnTo>
                    <a:pt x="11" y="3"/>
                  </a:lnTo>
                  <a:lnTo>
                    <a:pt x="9" y="5"/>
                  </a:lnTo>
                  <a:lnTo>
                    <a:pt x="6" y="6"/>
                  </a:lnTo>
                  <a:lnTo>
                    <a:pt x="5" y="7"/>
                  </a:lnTo>
                  <a:lnTo>
                    <a:pt x="3" y="10"/>
                  </a:lnTo>
                  <a:lnTo>
                    <a:pt x="2" y="12"/>
                  </a:lnTo>
                  <a:lnTo>
                    <a:pt x="0" y="15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4505400" y="2490840"/>
              <a:ext cx="31680" cy="68040"/>
            </a:xfrm>
            <a:custGeom>
              <a:avLst/>
              <a:gdLst/>
              <a:ahLst/>
              <a:rect l="l" t="t" r="r" b="b"/>
              <a:pathLst>
                <a:path w="20" h="43">
                  <a:moveTo>
                    <a:pt x="12" y="0"/>
                  </a:moveTo>
                  <a:lnTo>
                    <a:pt x="13" y="0"/>
                  </a:lnTo>
                  <a:lnTo>
                    <a:pt x="15" y="1"/>
                  </a:lnTo>
                  <a:lnTo>
                    <a:pt x="16" y="3"/>
                  </a:lnTo>
                  <a:lnTo>
                    <a:pt x="16" y="4"/>
                  </a:lnTo>
                  <a:lnTo>
                    <a:pt x="16" y="7"/>
                  </a:lnTo>
                  <a:lnTo>
                    <a:pt x="16" y="8"/>
                  </a:lnTo>
                  <a:lnTo>
                    <a:pt x="16" y="10"/>
                  </a:lnTo>
                  <a:lnTo>
                    <a:pt x="16" y="11"/>
                  </a:lnTo>
                  <a:lnTo>
                    <a:pt x="16" y="14"/>
                  </a:lnTo>
                  <a:lnTo>
                    <a:pt x="18" y="16"/>
                  </a:lnTo>
                  <a:lnTo>
                    <a:pt x="18" y="17"/>
                  </a:lnTo>
                  <a:lnTo>
                    <a:pt x="19" y="19"/>
                  </a:lnTo>
                  <a:lnTo>
                    <a:pt x="19" y="19"/>
                  </a:lnTo>
                  <a:lnTo>
                    <a:pt x="20" y="21"/>
                  </a:lnTo>
                  <a:lnTo>
                    <a:pt x="20" y="23"/>
                  </a:lnTo>
                  <a:lnTo>
                    <a:pt x="20" y="24"/>
                  </a:lnTo>
                  <a:lnTo>
                    <a:pt x="20" y="26"/>
                  </a:lnTo>
                  <a:lnTo>
                    <a:pt x="20" y="29"/>
                  </a:lnTo>
                  <a:lnTo>
                    <a:pt x="20" y="32"/>
                  </a:lnTo>
                  <a:lnTo>
                    <a:pt x="20" y="36"/>
                  </a:lnTo>
                  <a:lnTo>
                    <a:pt x="19" y="39"/>
                  </a:lnTo>
                  <a:lnTo>
                    <a:pt x="18" y="40"/>
                  </a:lnTo>
                  <a:lnTo>
                    <a:pt x="16" y="43"/>
                  </a:lnTo>
                  <a:lnTo>
                    <a:pt x="15" y="43"/>
                  </a:lnTo>
                  <a:lnTo>
                    <a:pt x="10" y="42"/>
                  </a:lnTo>
                  <a:lnTo>
                    <a:pt x="7" y="39"/>
                  </a:lnTo>
                  <a:lnTo>
                    <a:pt x="4" y="34"/>
                  </a:lnTo>
                  <a:lnTo>
                    <a:pt x="3" y="29"/>
                  </a:lnTo>
                  <a:lnTo>
                    <a:pt x="2" y="23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0" y="7"/>
                  </a:lnTo>
                  <a:lnTo>
                    <a:pt x="2" y="5"/>
                  </a:lnTo>
                  <a:lnTo>
                    <a:pt x="3" y="4"/>
                  </a:lnTo>
                  <a:lnTo>
                    <a:pt x="4" y="3"/>
                  </a:lnTo>
                  <a:lnTo>
                    <a:pt x="6" y="1"/>
                  </a:lnTo>
                  <a:lnTo>
                    <a:pt x="7" y="1"/>
                  </a:lnTo>
                  <a:lnTo>
                    <a:pt x="1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505400" y="2490840"/>
              <a:ext cx="31680" cy="68040"/>
            </a:xfrm>
            <a:custGeom>
              <a:avLst/>
              <a:gdLst/>
              <a:ahLst/>
              <a:rect l="l" t="t" r="r" b="b"/>
              <a:pathLst>
                <a:path w="20" h="43">
                  <a:moveTo>
                    <a:pt x="12" y="0"/>
                  </a:moveTo>
                  <a:lnTo>
                    <a:pt x="12" y="0"/>
                  </a:lnTo>
                  <a:lnTo>
                    <a:pt x="13" y="0"/>
                  </a:lnTo>
                  <a:lnTo>
                    <a:pt x="15" y="1"/>
                  </a:lnTo>
                  <a:lnTo>
                    <a:pt x="16" y="3"/>
                  </a:lnTo>
                  <a:lnTo>
                    <a:pt x="16" y="4"/>
                  </a:lnTo>
                  <a:lnTo>
                    <a:pt x="16" y="7"/>
                  </a:lnTo>
                  <a:lnTo>
                    <a:pt x="16" y="8"/>
                  </a:lnTo>
                  <a:lnTo>
                    <a:pt x="16" y="10"/>
                  </a:lnTo>
                  <a:lnTo>
                    <a:pt x="16" y="11"/>
                  </a:lnTo>
                  <a:lnTo>
                    <a:pt x="16" y="11"/>
                  </a:lnTo>
                  <a:lnTo>
                    <a:pt x="16" y="14"/>
                  </a:lnTo>
                  <a:lnTo>
                    <a:pt x="18" y="16"/>
                  </a:lnTo>
                  <a:lnTo>
                    <a:pt x="18" y="17"/>
                  </a:lnTo>
                  <a:lnTo>
                    <a:pt x="19" y="19"/>
                  </a:lnTo>
                  <a:lnTo>
                    <a:pt x="19" y="19"/>
                  </a:lnTo>
                  <a:lnTo>
                    <a:pt x="20" y="21"/>
                  </a:lnTo>
                  <a:lnTo>
                    <a:pt x="20" y="23"/>
                  </a:lnTo>
                  <a:lnTo>
                    <a:pt x="20" y="24"/>
                  </a:lnTo>
                  <a:lnTo>
                    <a:pt x="20" y="24"/>
                  </a:lnTo>
                  <a:lnTo>
                    <a:pt x="20" y="26"/>
                  </a:lnTo>
                  <a:lnTo>
                    <a:pt x="20" y="29"/>
                  </a:lnTo>
                  <a:lnTo>
                    <a:pt x="20" y="32"/>
                  </a:lnTo>
                  <a:lnTo>
                    <a:pt x="20" y="36"/>
                  </a:lnTo>
                  <a:lnTo>
                    <a:pt x="19" y="39"/>
                  </a:lnTo>
                  <a:lnTo>
                    <a:pt x="18" y="40"/>
                  </a:lnTo>
                  <a:lnTo>
                    <a:pt x="16" y="43"/>
                  </a:lnTo>
                  <a:lnTo>
                    <a:pt x="15" y="43"/>
                  </a:lnTo>
                  <a:lnTo>
                    <a:pt x="15" y="43"/>
                  </a:lnTo>
                  <a:lnTo>
                    <a:pt x="10" y="42"/>
                  </a:lnTo>
                  <a:lnTo>
                    <a:pt x="7" y="39"/>
                  </a:lnTo>
                  <a:lnTo>
                    <a:pt x="4" y="34"/>
                  </a:lnTo>
                  <a:lnTo>
                    <a:pt x="3" y="29"/>
                  </a:lnTo>
                  <a:lnTo>
                    <a:pt x="2" y="23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7"/>
                  </a:lnTo>
                  <a:lnTo>
                    <a:pt x="2" y="5"/>
                  </a:lnTo>
                  <a:lnTo>
                    <a:pt x="3" y="4"/>
                  </a:lnTo>
                  <a:lnTo>
                    <a:pt x="4" y="3"/>
                  </a:lnTo>
                  <a:lnTo>
                    <a:pt x="6" y="1"/>
                  </a:lnTo>
                  <a:lnTo>
                    <a:pt x="7" y="1"/>
                  </a:lnTo>
                  <a:lnTo>
                    <a:pt x="10" y="0"/>
                  </a:lnTo>
                  <a:lnTo>
                    <a:pt x="12" y="0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048200" y="1800360"/>
              <a:ext cx="187200" cy="280800"/>
            </a:xfrm>
            <a:custGeom>
              <a:avLst/>
              <a:gdLst/>
              <a:ahLst/>
              <a:rect l="l" t="t" r="r" b="b"/>
              <a:pathLst>
                <a:path w="118" h="177">
                  <a:moveTo>
                    <a:pt x="24" y="177"/>
                  </a:moveTo>
                  <a:lnTo>
                    <a:pt x="24" y="172"/>
                  </a:lnTo>
                  <a:lnTo>
                    <a:pt x="24" y="167"/>
                  </a:lnTo>
                  <a:lnTo>
                    <a:pt x="22" y="163"/>
                  </a:lnTo>
                  <a:lnTo>
                    <a:pt x="22" y="159"/>
                  </a:lnTo>
                  <a:lnTo>
                    <a:pt x="21" y="154"/>
                  </a:lnTo>
                  <a:lnTo>
                    <a:pt x="21" y="150"/>
                  </a:lnTo>
                  <a:lnTo>
                    <a:pt x="19" y="145"/>
                  </a:lnTo>
                  <a:lnTo>
                    <a:pt x="18" y="143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15" y="131"/>
                  </a:lnTo>
                  <a:lnTo>
                    <a:pt x="13" y="128"/>
                  </a:lnTo>
                  <a:lnTo>
                    <a:pt x="12" y="124"/>
                  </a:lnTo>
                  <a:lnTo>
                    <a:pt x="10" y="121"/>
                  </a:lnTo>
                  <a:lnTo>
                    <a:pt x="9" y="118"/>
                  </a:lnTo>
                  <a:lnTo>
                    <a:pt x="8" y="115"/>
                  </a:lnTo>
                  <a:lnTo>
                    <a:pt x="8" y="76"/>
                  </a:lnTo>
                  <a:lnTo>
                    <a:pt x="6" y="74"/>
                  </a:lnTo>
                  <a:lnTo>
                    <a:pt x="5" y="71"/>
                  </a:lnTo>
                  <a:lnTo>
                    <a:pt x="5" y="67"/>
                  </a:lnTo>
                  <a:lnTo>
                    <a:pt x="3" y="61"/>
                  </a:lnTo>
                  <a:lnTo>
                    <a:pt x="2" y="57"/>
                  </a:lnTo>
                  <a:lnTo>
                    <a:pt x="0" y="53"/>
                  </a:lnTo>
                  <a:lnTo>
                    <a:pt x="0" y="48"/>
                  </a:lnTo>
                  <a:lnTo>
                    <a:pt x="0" y="45"/>
                  </a:lnTo>
                  <a:lnTo>
                    <a:pt x="0" y="44"/>
                  </a:lnTo>
                  <a:lnTo>
                    <a:pt x="0" y="42"/>
                  </a:lnTo>
                  <a:lnTo>
                    <a:pt x="2" y="41"/>
                  </a:lnTo>
                  <a:lnTo>
                    <a:pt x="3" y="39"/>
                  </a:lnTo>
                  <a:lnTo>
                    <a:pt x="5" y="38"/>
                  </a:lnTo>
                  <a:lnTo>
                    <a:pt x="6" y="37"/>
                  </a:lnTo>
                  <a:lnTo>
                    <a:pt x="8" y="35"/>
                  </a:lnTo>
                  <a:lnTo>
                    <a:pt x="8" y="35"/>
                  </a:lnTo>
                  <a:lnTo>
                    <a:pt x="9" y="31"/>
                  </a:lnTo>
                  <a:lnTo>
                    <a:pt x="10" y="26"/>
                  </a:lnTo>
                  <a:lnTo>
                    <a:pt x="12" y="23"/>
                  </a:lnTo>
                  <a:lnTo>
                    <a:pt x="15" y="19"/>
                  </a:lnTo>
                  <a:lnTo>
                    <a:pt x="16" y="16"/>
                  </a:lnTo>
                  <a:lnTo>
                    <a:pt x="19" y="13"/>
                  </a:lnTo>
                  <a:lnTo>
                    <a:pt x="22" y="12"/>
                  </a:lnTo>
                  <a:lnTo>
                    <a:pt x="25" y="9"/>
                  </a:lnTo>
                  <a:lnTo>
                    <a:pt x="28" y="7"/>
                  </a:lnTo>
                  <a:lnTo>
                    <a:pt x="31" y="5"/>
                  </a:lnTo>
                  <a:lnTo>
                    <a:pt x="35" y="5"/>
                  </a:lnTo>
                  <a:lnTo>
                    <a:pt x="40" y="3"/>
                  </a:lnTo>
                  <a:lnTo>
                    <a:pt x="44" y="2"/>
                  </a:lnTo>
                  <a:lnTo>
                    <a:pt x="48" y="2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1" y="2"/>
                  </a:lnTo>
                  <a:lnTo>
                    <a:pt x="64" y="2"/>
                  </a:lnTo>
                  <a:lnTo>
                    <a:pt x="66" y="5"/>
                  </a:lnTo>
                  <a:lnTo>
                    <a:pt x="69" y="6"/>
                  </a:lnTo>
                  <a:lnTo>
                    <a:pt x="70" y="7"/>
                  </a:lnTo>
                  <a:lnTo>
                    <a:pt x="72" y="9"/>
                  </a:lnTo>
                  <a:lnTo>
                    <a:pt x="74" y="10"/>
                  </a:lnTo>
                  <a:lnTo>
                    <a:pt x="77" y="10"/>
                  </a:lnTo>
                  <a:lnTo>
                    <a:pt x="80" y="10"/>
                  </a:lnTo>
                  <a:lnTo>
                    <a:pt x="83" y="10"/>
                  </a:lnTo>
                  <a:lnTo>
                    <a:pt x="85" y="10"/>
                  </a:lnTo>
                  <a:lnTo>
                    <a:pt x="86" y="10"/>
                  </a:lnTo>
                  <a:lnTo>
                    <a:pt x="88" y="10"/>
                  </a:lnTo>
                  <a:lnTo>
                    <a:pt x="89" y="10"/>
                  </a:lnTo>
                  <a:lnTo>
                    <a:pt x="90" y="10"/>
                  </a:lnTo>
                  <a:lnTo>
                    <a:pt x="92" y="10"/>
                  </a:lnTo>
                  <a:lnTo>
                    <a:pt x="95" y="10"/>
                  </a:lnTo>
                  <a:lnTo>
                    <a:pt x="99" y="10"/>
                  </a:lnTo>
                  <a:lnTo>
                    <a:pt x="103" y="10"/>
                  </a:lnTo>
                  <a:lnTo>
                    <a:pt x="108" y="10"/>
                  </a:lnTo>
                  <a:lnTo>
                    <a:pt x="112" y="12"/>
                  </a:lnTo>
                  <a:lnTo>
                    <a:pt x="115" y="13"/>
                  </a:lnTo>
                  <a:lnTo>
                    <a:pt x="117" y="16"/>
                  </a:lnTo>
                  <a:lnTo>
                    <a:pt x="118" y="22"/>
                  </a:lnTo>
                  <a:lnTo>
                    <a:pt x="117" y="25"/>
                  </a:lnTo>
                  <a:lnTo>
                    <a:pt x="117" y="29"/>
                  </a:lnTo>
                  <a:lnTo>
                    <a:pt x="117" y="34"/>
                  </a:lnTo>
                  <a:lnTo>
                    <a:pt x="115" y="38"/>
                  </a:lnTo>
                  <a:lnTo>
                    <a:pt x="114" y="42"/>
                  </a:lnTo>
                  <a:lnTo>
                    <a:pt x="112" y="48"/>
                  </a:lnTo>
                  <a:lnTo>
                    <a:pt x="111" y="53"/>
                  </a:lnTo>
                  <a:lnTo>
                    <a:pt x="108" y="57"/>
                  </a:lnTo>
                  <a:lnTo>
                    <a:pt x="106" y="61"/>
                  </a:lnTo>
                  <a:lnTo>
                    <a:pt x="105" y="66"/>
                  </a:lnTo>
                  <a:lnTo>
                    <a:pt x="102" y="71"/>
                  </a:lnTo>
                  <a:lnTo>
                    <a:pt x="101" y="76"/>
                  </a:lnTo>
                  <a:lnTo>
                    <a:pt x="99" y="79"/>
                  </a:lnTo>
                  <a:lnTo>
                    <a:pt x="98" y="83"/>
                  </a:lnTo>
                  <a:lnTo>
                    <a:pt x="96" y="87"/>
                  </a:lnTo>
                  <a:lnTo>
                    <a:pt x="95" y="90"/>
                  </a:lnTo>
                  <a:lnTo>
                    <a:pt x="93" y="95"/>
                  </a:lnTo>
                  <a:lnTo>
                    <a:pt x="93" y="99"/>
                  </a:lnTo>
                  <a:lnTo>
                    <a:pt x="92" y="102"/>
                  </a:lnTo>
                  <a:lnTo>
                    <a:pt x="90" y="106"/>
                  </a:lnTo>
                  <a:lnTo>
                    <a:pt x="89" y="109"/>
                  </a:lnTo>
                  <a:lnTo>
                    <a:pt x="88" y="112"/>
                  </a:lnTo>
                  <a:lnTo>
                    <a:pt x="85" y="114"/>
                  </a:lnTo>
                  <a:lnTo>
                    <a:pt x="82" y="115"/>
                  </a:lnTo>
                  <a:lnTo>
                    <a:pt x="76" y="115"/>
                  </a:lnTo>
                  <a:lnTo>
                    <a:pt x="72" y="115"/>
                  </a:lnTo>
                  <a:lnTo>
                    <a:pt x="69" y="114"/>
                  </a:lnTo>
                  <a:lnTo>
                    <a:pt x="66" y="114"/>
                  </a:lnTo>
                  <a:lnTo>
                    <a:pt x="61" y="114"/>
                  </a:lnTo>
                  <a:lnTo>
                    <a:pt x="58" y="114"/>
                  </a:lnTo>
                  <a:lnTo>
                    <a:pt x="56" y="114"/>
                  </a:lnTo>
                  <a:lnTo>
                    <a:pt x="50" y="115"/>
                  </a:lnTo>
                  <a:lnTo>
                    <a:pt x="50" y="124"/>
                  </a:lnTo>
                  <a:lnTo>
                    <a:pt x="53" y="125"/>
                  </a:lnTo>
                  <a:lnTo>
                    <a:pt x="53" y="127"/>
                  </a:lnTo>
                  <a:lnTo>
                    <a:pt x="54" y="128"/>
                  </a:lnTo>
                  <a:lnTo>
                    <a:pt x="54" y="130"/>
                  </a:lnTo>
                  <a:lnTo>
                    <a:pt x="56" y="131"/>
                  </a:lnTo>
                  <a:lnTo>
                    <a:pt x="56" y="134"/>
                  </a:lnTo>
                  <a:lnTo>
                    <a:pt x="57" y="135"/>
                  </a:lnTo>
                  <a:lnTo>
                    <a:pt x="57" y="137"/>
                  </a:lnTo>
                  <a:lnTo>
                    <a:pt x="56" y="140"/>
                  </a:lnTo>
                  <a:lnTo>
                    <a:pt x="56" y="143"/>
                  </a:lnTo>
                  <a:lnTo>
                    <a:pt x="54" y="145"/>
                  </a:lnTo>
                  <a:lnTo>
                    <a:pt x="53" y="147"/>
                  </a:lnTo>
                  <a:lnTo>
                    <a:pt x="51" y="148"/>
                  </a:lnTo>
                  <a:lnTo>
                    <a:pt x="50" y="150"/>
                  </a:lnTo>
                  <a:lnTo>
                    <a:pt x="50" y="151"/>
                  </a:lnTo>
                  <a:lnTo>
                    <a:pt x="50" y="153"/>
                  </a:lnTo>
                  <a:lnTo>
                    <a:pt x="50" y="154"/>
                  </a:lnTo>
                  <a:lnTo>
                    <a:pt x="50" y="156"/>
                  </a:lnTo>
                  <a:lnTo>
                    <a:pt x="50" y="157"/>
                  </a:lnTo>
                  <a:lnTo>
                    <a:pt x="51" y="159"/>
                  </a:lnTo>
                  <a:lnTo>
                    <a:pt x="53" y="160"/>
                  </a:lnTo>
                  <a:lnTo>
                    <a:pt x="53" y="161"/>
                  </a:lnTo>
                  <a:lnTo>
                    <a:pt x="53" y="163"/>
                  </a:lnTo>
                  <a:lnTo>
                    <a:pt x="53" y="164"/>
                  </a:lnTo>
                  <a:lnTo>
                    <a:pt x="53" y="166"/>
                  </a:lnTo>
                  <a:lnTo>
                    <a:pt x="53" y="167"/>
                  </a:lnTo>
                  <a:lnTo>
                    <a:pt x="51" y="169"/>
                  </a:lnTo>
                  <a:lnTo>
                    <a:pt x="51" y="170"/>
                  </a:lnTo>
                  <a:lnTo>
                    <a:pt x="50" y="172"/>
                  </a:lnTo>
                  <a:lnTo>
                    <a:pt x="48" y="173"/>
                  </a:lnTo>
                  <a:lnTo>
                    <a:pt x="47" y="175"/>
                  </a:lnTo>
                  <a:lnTo>
                    <a:pt x="45" y="175"/>
                  </a:lnTo>
                  <a:lnTo>
                    <a:pt x="24" y="177"/>
                  </a:lnTo>
                  <a:close/>
                </a:path>
              </a:pathLst>
            </a:custGeom>
            <a:solidFill>
              <a:srgbClr val="ff4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048200" y="1800360"/>
              <a:ext cx="187200" cy="280800"/>
            </a:xfrm>
            <a:custGeom>
              <a:avLst/>
              <a:gdLst/>
              <a:ahLst/>
              <a:rect l="l" t="t" r="r" b="b"/>
              <a:pathLst>
                <a:path w="118" h="177">
                  <a:moveTo>
                    <a:pt x="24" y="177"/>
                  </a:moveTo>
                  <a:lnTo>
                    <a:pt x="24" y="177"/>
                  </a:lnTo>
                  <a:lnTo>
                    <a:pt x="24" y="172"/>
                  </a:lnTo>
                  <a:lnTo>
                    <a:pt x="24" y="167"/>
                  </a:lnTo>
                  <a:lnTo>
                    <a:pt x="22" y="163"/>
                  </a:lnTo>
                  <a:lnTo>
                    <a:pt x="22" y="159"/>
                  </a:lnTo>
                  <a:lnTo>
                    <a:pt x="21" y="154"/>
                  </a:lnTo>
                  <a:lnTo>
                    <a:pt x="21" y="150"/>
                  </a:lnTo>
                  <a:lnTo>
                    <a:pt x="19" y="145"/>
                  </a:lnTo>
                  <a:lnTo>
                    <a:pt x="18" y="143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15" y="131"/>
                  </a:lnTo>
                  <a:lnTo>
                    <a:pt x="13" y="128"/>
                  </a:lnTo>
                  <a:lnTo>
                    <a:pt x="12" y="124"/>
                  </a:lnTo>
                  <a:lnTo>
                    <a:pt x="10" y="121"/>
                  </a:lnTo>
                  <a:lnTo>
                    <a:pt x="9" y="118"/>
                  </a:lnTo>
                  <a:lnTo>
                    <a:pt x="8" y="115"/>
                  </a:lnTo>
                  <a:lnTo>
                    <a:pt x="8" y="76"/>
                  </a:lnTo>
                  <a:lnTo>
                    <a:pt x="8" y="76"/>
                  </a:lnTo>
                  <a:lnTo>
                    <a:pt x="6" y="74"/>
                  </a:lnTo>
                  <a:lnTo>
                    <a:pt x="5" y="71"/>
                  </a:lnTo>
                  <a:lnTo>
                    <a:pt x="5" y="67"/>
                  </a:lnTo>
                  <a:lnTo>
                    <a:pt x="3" y="61"/>
                  </a:lnTo>
                  <a:lnTo>
                    <a:pt x="2" y="57"/>
                  </a:lnTo>
                  <a:lnTo>
                    <a:pt x="0" y="53"/>
                  </a:lnTo>
                  <a:lnTo>
                    <a:pt x="0" y="48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4"/>
                  </a:lnTo>
                  <a:lnTo>
                    <a:pt x="0" y="42"/>
                  </a:lnTo>
                  <a:lnTo>
                    <a:pt x="2" y="41"/>
                  </a:lnTo>
                  <a:lnTo>
                    <a:pt x="3" y="39"/>
                  </a:lnTo>
                  <a:lnTo>
                    <a:pt x="5" y="38"/>
                  </a:lnTo>
                  <a:lnTo>
                    <a:pt x="6" y="37"/>
                  </a:lnTo>
                  <a:lnTo>
                    <a:pt x="8" y="35"/>
                  </a:lnTo>
                  <a:lnTo>
                    <a:pt x="8" y="35"/>
                  </a:lnTo>
                  <a:lnTo>
                    <a:pt x="8" y="35"/>
                  </a:lnTo>
                  <a:lnTo>
                    <a:pt x="9" y="31"/>
                  </a:lnTo>
                  <a:lnTo>
                    <a:pt x="10" y="26"/>
                  </a:lnTo>
                  <a:lnTo>
                    <a:pt x="12" y="23"/>
                  </a:lnTo>
                  <a:lnTo>
                    <a:pt x="15" y="19"/>
                  </a:lnTo>
                  <a:lnTo>
                    <a:pt x="16" y="16"/>
                  </a:lnTo>
                  <a:lnTo>
                    <a:pt x="19" y="13"/>
                  </a:lnTo>
                  <a:lnTo>
                    <a:pt x="22" y="12"/>
                  </a:lnTo>
                  <a:lnTo>
                    <a:pt x="25" y="9"/>
                  </a:lnTo>
                  <a:lnTo>
                    <a:pt x="28" y="7"/>
                  </a:lnTo>
                  <a:lnTo>
                    <a:pt x="31" y="5"/>
                  </a:lnTo>
                  <a:lnTo>
                    <a:pt x="35" y="5"/>
                  </a:lnTo>
                  <a:lnTo>
                    <a:pt x="40" y="3"/>
                  </a:lnTo>
                  <a:lnTo>
                    <a:pt x="44" y="2"/>
                  </a:lnTo>
                  <a:lnTo>
                    <a:pt x="48" y="2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61" y="2"/>
                  </a:lnTo>
                  <a:lnTo>
                    <a:pt x="64" y="2"/>
                  </a:lnTo>
                  <a:lnTo>
                    <a:pt x="66" y="5"/>
                  </a:lnTo>
                  <a:lnTo>
                    <a:pt x="69" y="6"/>
                  </a:lnTo>
                  <a:lnTo>
                    <a:pt x="70" y="7"/>
                  </a:lnTo>
                  <a:lnTo>
                    <a:pt x="72" y="9"/>
                  </a:lnTo>
                  <a:lnTo>
                    <a:pt x="74" y="10"/>
                  </a:lnTo>
                  <a:lnTo>
                    <a:pt x="77" y="10"/>
                  </a:lnTo>
                  <a:lnTo>
                    <a:pt x="77" y="10"/>
                  </a:lnTo>
                  <a:lnTo>
                    <a:pt x="80" y="10"/>
                  </a:lnTo>
                  <a:lnTo>
                    <a:pt x="83" y="10"/>
                  </a:lnTo>
                  <a:lnTo>
                    <a:pt x="85" y="10"/>
                  </a:lnTo>
                  <a:lnTo>
                    <a:pt x="86" y="10"/>
                  </a:lnTo>
                  <a:lnTo>
                    <a:pt x="88" y="10"/>
                  </a:lnTo>
                  <a:lnTo>
                    <a:pt x="89" y="10"/>
                  </a:lnTo>
                  <a:lnTo>
                    <a:pt x="90" y="10"/>
                  </a:lnTo>
                  <a:lnTo>
                    <a:pt x="92" y="10"/>
                  </a:lnTo>
                  <a:lnTo>
                    <a:pt x="92" y="10"/>
                  </a:lnTo>
                  <a:lnTo>
                    <a:pt x="95" y="10"/>
                  </a:lnTo>
                  <a:lnTo>
                    <a:pt x="99" y="10"/>
                  </a:lnTo>
                  <a:lnTo>
                    <a:pt x="103" y="10"/>
                  </a:lnTo>
                  <a:lnTo>
                    <a:pt x="108" y="10"/>
                  </a:lnTo>
                  <a:lnTo>
                    <a:pt x="112" y="12"/>
                  </a:lnTo>
                  <a:lnTo>
                    <a:pt x="115" y="13"/>
                  </a:lnTo>
                  <a:lnTo>
                    <a:pt x="117" y="16"/>
                  </a:lnTo>
                  <a:lnTo>
                    <a:pt x="118" y="22"/>
                  </a:lnTo>
                  <a:lnTo>
                    <a:pt x="118" y="22"/>
                  </a:lnTo>
                  <a:lnTo>
                    <a:pt x="117" y="25"/>
                  </a:lnTo>
                  <a:lnTo>
                    <a:pt x="117" y="29"/>
                  </a:lnTo>
                  <a:lnTo>
                    <a:pt x="117" y="34"/>
                  </a:lnTo>
                  <a:lnTo>
                    <a:pt x="115" y="38"/>
                  </a:lnTo>
                  <a:lnTo>
                    <a:pt x="114" y="42"/>
                  </a:lnTo>
                  <a:lnTo>
                    <a:pt x="112" y="48"/>
                  </a:lnTo>
                  <a:lnTo>
                    <a:pt x="111" y="53"/>
                  </a:lnTo>
                  <a:lnTo>
                    <a:pt x="108" y="57"/>
                  </a:lnTo>
                  <a:lnTo>
                    <a:pt x="106" y="61"/>
                  </a:lnTo>
                  <a:lnTo>
                    <a:pt x="105" y="66"/>
                  </a:lnTo>
                  <a:lnTo>
                    <a:pt x="102" y="71"/>
                  </a:lnTo>
                  <a:lnTo>
                    <a:pt x="101" y="76"/>
                  </a:lnTo>
                  <a:lnTo>
                    <a:pt x="99" y="79"/>
                  </a:lnTo>
                  <a:lnTo>
                    <a:pt x="98" y="83"/>
                  </a:lnTo>
                  <a:lnTo>
                    <a:pt x="96" y="87"/>
                  </a:lnTo>
                  <a:lnTo>
                    <a:pt x="95" y="90"/>
                  </a:lnTo>
                  <a:lnTo>
                    <a:pt x="95" y="90"/>
                  </a:lnTo>
                  <a:lnTo>
                    <a:pt x="93" y="95"/>
                  </a:lnTo>
                  <a:lnTo>
                    <a:pt x="93" y="99"/>
                  </a:lnTo>
                  <a:lnTo>
                    <a:pt x="92" y="102"/>
                  </a:lnTo>
                  <a:lnTo>
                    <a:pt x="90" y="106"/>
                  </a:lnTo>
                  <a:lnTo>
                    <a:pt x="89" y="109"/>
                  </a:lnTo>
                  <a:lnTo>
                    <a:pt x="88" y="112"/>
                  </a:lnTo>
                  <a:lnTo>
                    <a:pt x="85" y="114"/>
                  </a:lnTo>
                  <a:lnTo>
                    <a:pt x="82" y="115"/>
                  </a:lnTo>
                  <a:lnTo>
                    <a:pt x="82" y="115"/>
                  </a:lnTo>
                  <a:lnTo>
                    <a:pt x="76" y="115"/>
                  </a:lnTo>
                  <a:lnTo>
                    <a:pt x="72" y="115"/>
                  </a:lnTo>
                  <a:lnTo>
                    <a:pt x="69" y="114"/>
                  </a:lnTo>
                  <a:lnTo>
                    <a:pt x="66" y="114"/>
                  </a:lnTo>
                  <a:lnTo>
                    <a:pt x="61" y="114"/>
                  </a:lnTo>
                  <a:lnTo>
                    <a:pt x="58" y="114"/>
                  </a:lnTo>
                  <a:lnTo>
                    <a:pt x="56" y="114"/>
                  </a:lnTo>
                  <a:lnTo>
                    <a:pt x="50" y="115"/>
                  </a:lnTo>
                  <a:lnTo>
                    <a:pt x="50" y="124"/>
                  </a:lnTo>
                  <a:lnTo>
                    <a:pt x="50" y="124"/>
                  </a:lnTo>
                  <a:lnTo>
                    <a:pt x="53" y="125"/>
                  </a:lnTo>
                  <a:lnTo>
                    <a:pt x="53" y="127"/>
                  </a:lnTo>
                  <a:lnTo>
                    <a:pt x="54" y="128"/>
                  </a:lnTo>
                  <a:lnTo>
                    <a:pt x="54" y="130"/>
                  </a:lnTo>
                  <a:lnTo>
                    <a:pt x="56" y="131"/>
                  </a:lnTo>
                  <a:lnTo>
                    <a:pt x="56" y="134"/>
                  </a:lnTo>
                  <a:lnTo>
                    <a:pt x="57" y="135"/>
                  </a:lnTo>
                  <a:lnTo>
                    <a:pt x="57" y="137"/>
                  </a:lnTo>
                  <a:lnTo>
                    <a:pt x="57" y="137"/>
                  </a:lnTo>
                  <a:lnTo>
                    <a:pt x="56" y="140"/>
                  </a:lnTo>
                  <a:lnTo>
                    <a:pt x="56" y="143"/>
                  </a:lnTo>
                  <a:lnTo>
                    <a:pt x="54" y="145"/>
                  </a:lnTo>
                  <a:lnTo>
                    <a:pt x="53" y="147"/>
                  </a:lnTo>
                  <a:lnTo>
                    <a:pt x="51" y="148"/>
                  </a:lnTo>
                  <a:lnTo>
                    <a:pt x="50" y="150"/>
                  </a:lnTo>
                  <a:lnTo>
                    <a:pt x="50" y="151"/>
                  </a:lnTo>
                  <a:lnTo>
                    <a:pt x="50" y="153"/>
                  </a:lnTo>
                  <a:lnTo>
                    <a:pt x="50" y="153"/>
                  </a:lnTo>
                  <a:lnTo>
                    <a:pt x="50" y="154"/>
                  </a:lnTo>
                  <a:lnTo>
                    <a:pt x="50" y="156"/>
                  </a:lnTo>
                  <a:lnTo>
                    <a:pt x="50" y="157"/>
                  </a:lnTo>
                  <a:lnTo>
                    <a:pt x="51" y="159"/>
                  </a:lnTo>
                  <a:lnTo>
                    <a:pt x="53" y="160"/>
                  </a:lnTo>
                  <a:lnTo>
                    <a:pt x="53" y="161"/>
                  </a:lnTo>
                  <a:lnTo>
                    <a:pt x="53" y="163"/>
                  </a:lnTo>
                  <a:lnTo>
                    <a:pt x="53" y="164"/>
                  </a:lnTo>
                  <a:lnTo>
                    <a:pt x="53" y="164"/>
                  </a:lnTo>
                  <a:lnTo>
                    <a:pt x="53" y="166"/>
                  </a:lnTo>
                  <a:lnTo>
                    <a:pt x="53" y="167"/>
                  </a:lnTo>
                  <a:lnTo>
                    <a:pt x="51" y="169"/>
                  </a:lnTo>
                  <a:lnTo>
                    <a:pt x="51" y="170"/>
                  </a:lnTo>
                  <a:lnTo>
                    <a:pt x="50" y="172"/>
                  </a:lnTo>
                  <a:lnTo>
                    <a:pt x="48" y="173"/>
                  </a:lnTo>
                  <a:lnTo>
                    <a:pt x="47" y="175"/>
                  </a:lnTo>
                  <a:lnTo>
                    <a:pt x="45" y="175"/>
                  </a:lnTo>
                  <a:lnTo>
                    <a:pt x="24" y="177"/>
                  </a:lnTo>
                </a:path>
              </a:pathLst>
            </a:custGeom>
            <a:solidFill>
              <a:srgbClr val="99ff99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2214720" y="2001960"/>
              <a:ext cx="2590560" cy="1609560"/>
            </a:xfrm>
            <a:custGeom>
              <a:avLst/>
              <a:gdLst/>
              <a:ahLst/>
              <a:rect l="l" t="t" r="r" b="b"/>
              <a:pathLst>
                <a:path w="1632" h="1014">
                  <a:moveTo>
                    <a:pt x="1202" y="62"/>
                  </a:moveTo>
                  <a:lnTo>
                    <a:pt x="1205" y="65"/>
                  </a:lnTo>
                  <a:lnTo>
                    <a:pt x="1208" y="68"/>
                  </a:lnTo>
                  <a:lnTo>
                    <a:pt x="1212" y="72"/>
                  </a:lnTo>
                  <a:lnTo>
                    <a:pt x="1215" y="75"/>
                  </a:lnTo>
                  <a:lnTo>
                    <a:pt x="1219" y="78"/>
                  </a:lnTo>
                  <a:lnTo>
                    <a:pt x="1222" y="81"/>
                  </a:lnTo>
                  <a:lnTo>
                    <a:pt x="1224" y="82"/>
                  </a:lnTo>
                  <a:lnTo>
                    <a:pt x="1225" y="84"/>
                  </a:lnTo>
                  <a:lnTo>
                    <a:pt x="1227" y="88"/>
                  </a:lnTo>
                  <a:lnTo>
                    <a:pt x="1229" y="91"/>
                  </a:lnTo>
                  <a:lnTo>
                    <a:pt x="1231" y="94"/>
                  </a:lnTo>
                  <a:lnTo>
                    <a:pt x="1232" y="97"/>
                  </a:lnTo>
                  <a:lnTo>
                    <a:pt x="1234" y="100"/>
                  </a:lnTo>
                  <a:lnTo>
                    <a:pt x="1235" y="103"/>
                  </a:lnTo>
                  <a:lnTo>
                    <a:pt x="1237" y="106"/>
                  </a:lnTo>
                  <a:lnTo>
                    <a:pt x="1238" y="109"/>
                  </a:lnTo>
                  <a:lnTo>
                    <a:pt x="1240" y="111"/>
                  </a:lnTo>
                  <a:lnTo>
                    <a:pt x="1241" y="114"/>
                  </a:lnTo>
                  <a:lnTo>
                    <a:pt x="1241" y="117"/>
                  </a:lnTo>
                  <a:lnTo>
                    <a:pt x="1243" y="120"/>
                  </a:lnTo>
                  <a:lnTo>
                    <a:pt x="1244" y="125"/>
                  </a:lnTo>
                  <a:lnTo>
                    <a:pt x="1245" y="127"/>
                  </a:lnTo>
                  <a:lnTo>
                    <a:pt x="1245" y="132"/>
                  </a:lnTo>
                  <a:lnTo>
                    <a:pt x="1247" y="135"/>
                  </a:lnTo>
                  <a:lnTo>
                    <a:pt x="1248" y="139"/>
                  </a:lnTo>
                  <a:lnTo>
                    <a:pt x="1251" y="143"/>
                  </a:lnTo>
                  <a:lnTo>
                    <a:pt x="1254" y="146"/>
                  </a:lnTo>
                  <a:lnTo>
                    <a:pt x="1257" y="149"/>
                  </a:lnTo>
                  <a:lnTo>
                    <a:pt x="1260" y="152"/>
                  </a:lnTo>
                  <a:lnTo>
                    <a:pt x="1263" y="155"/>
                  </a:lnTo>
                  <a:lnTo>
                    <a:pt x="1267" y="158"/>
                  </a:lnTo>
                  <a:lnTo>
                    <a:pt x="1270" y="161"/>
                  </a:lnTo>
                  <a:lnTo>
                    <a:pt x="1273" y="162"/>
                  </a:lnTo>
                  <a:lnTo>
                    <a:pt x="1276" y="165"/>
                  </a:lnTo>
                  <a:lnTo>
                    <a:pt x="1279" y="168"/>
                  </a:lnTo>
                  <a:lnTo>
                    <a:pt x="1282" y="171"/>
                  </a:lnTo>
                  <a:lnTo>
                    <a:pt x="1285" y="174"/>
                  </a:lnTo>
                  <a:lnTo>
                    <a:pt x="1286" y="178"/>
                  </a:lnTo>
                  <a:lnTo>
                    <a:pt x="1288" y="181"/>
                  </a:lnTo>
                  <a:lnTo>
                    <a:pt x="1288" y="187"/>
                  </a:lnTo>
                  <a:lnTo>
                    <a:pt x="1286" y="191"/>
                  </a:lnTo>
                  <a:lnTo>
                    <a:pt x="1283" y="196"/>
                  </a:lnTo>
                  <a:lnTo>
                    <a:pt x="1280" y="200"/>
                  </a:lnTo>
                  <a:lnTo>
                    <a:pt x="1276" y="203"/>
                  </a:lnTo>
                  <a:lnTo>
                    <a:pt x="1272" y="206"/>
                  </a:lnTo>
                  <a:lnTo>
                    <a:pt x="1269" y="209"/>
                  </a:lnTo>
                  <a:lnTo>
                    <a:pt x="1266" y="213"/>
                  </a:lnTo>
                  <a:lnTo>
                    <a:pt x="1264" y="218"/>
                  </a:lnTo>
                  <a:lnTo>
                    <a:pt x="1264" y="220"/>
                  </a:lnTo>
                  <a:lnTo>
                    <a:pt x="1266" y="223"/>
                  </a:lnTo>
                  <a:lnTo>
                    <a:pt x="1267" y="226"/>
                  </a:lnTo>
                  <a:lnTo>
                    <a:pt x="1269" y="229"/>
                  </a:lnTo>
                  <a:lnTo>
                    <a:pt x="1272" y="231"/>
                  </a:lnTo>
                  <a:lnTo>
                    <a:pt x="1273" y="232"/>
                  </a:lnTo>
                  <a:lnTo>
                    <a:pt x="1276" y="232"/>
                  </a:lnTo>
                  <a:lnTo>
                    <a:pt x="1279" y="232"/>
                  </a:lnTo>
                  <a:lnTo>
                    <a:pt x="1282" y="232"/>
                  </a:lnTo>
                  <a:lnTo>
                    <a:pt x="1283" y="232"/>
                  </a:lnTo>
                  <a:lnTo>
                    <a:pt x="1285" y="231"/>
                  </a:lnTo>
                  <a:lnTo>
                    <a:pt x="1288" y="229"/>
                  </a:lnTo>
                  <a:lnTo>
                    <a:pt x="1289" y="229"/>
                  </a:lnTo>
                  <a:lnTo>
                    <a:pt x="1292" y="228"/>
                  </a:lnTo>
                  <a:lnTo>
                    <a:pt x="1293" y="228"/>
                  </a:lnTo>
                  <a:lnTo>
                    <a:pt x="1296" y="226"/>
                  </a:lnTo>
                  <a:lnTo>
                    <a:pt x="1301" y="228"/>
                  </a:lnTo>
                  <a:lnTo>
                    <a:pt x="1305" y="228"/>
                  </a:lnTo>
                  <a:lnTo>
                    <a:pt x="1311" y="229"/>
                  </a:lnTo>
                  <a:lnTo>
                    <a:pt x="1317" y="232"/>
                  </a:lnTo>
                  <a:lnTo>
                    <a:pt x="1322" y="235"/>
                  </a:lnTo>
                  <a:lnTo>
                    <a:pt x="1327" y="238"/>
                  </a:lnTo>
                  <a:lnTo>
                    <a:pt x="1328" y="242"/>
                  </a:lnTo>
                  <a:lnTo>
                    <a:pt x="1330" y="247"/>
                  </a:lnTo>
                  <a:lnTo>
                    <a:pt x="1330" y="250"/>
                  </a:lnTo>
                  <a:lnTo>
                    <a:pt x="1328" y="252"/>
                  </a:lnTo>
                  <a:lnTo>
                    <a:pt x="1328" y="254"/>
                  </a:lnTo>
                  <a:lnTo>
                    <a:pt x="1327" y="257"/>
                  </a:lnTo>
                  <a:lnTo>
                    <a:pt x="1325" y="258"/>
                  </a:lnTo>
                  <a:lnTo>
                    <a:pt x="1324" y="260"/>
                  </a:lnTo>
                  <a:lnTo>
                    <a:pt x="1324" y="263"/>
                  </a:lnTo>
                  <a:lnTo>
                    <a:pt x="1322" y="265"/>
                  </a:lnTo>
                  <a:lnTo>
                    <a:pt x="1322" y="268"/>
                  </a:lnTo>
                  <a:lnTo>
                    <a:pt x="1324" y="273"/>
                  </a:lnTo>
                  <a:lnTo>
                    <a:pt x="1324" y="277"/>
                  </a:lnTo>
                  <a:lnTo>
                    <a:pt x="1325" y="281"/>
                  </a:lnTo>
                  <a:lnTo>
                    <a:pt x="1325" y="286"/>
                  </a:lnTo>
                  <a:lnTo>
                    <a:pt x="1327" y="290"/>
                  </a:lnTo>
                  <a:lnTo>
                    <a:pt x="1328" y="296"/>
                  </a:lnTo>
                  <a:lnTo>
                    <a:pt x="1330" y="300"/>
                  </a:lnTo>
                  <a:lnTo>
                    <a:pt x="1331" y="305"/>
                  </a:lnTo>
                  <a:lnTo>
                    <a:pt x="1334" y="308"/>
                  </a:lnTo>
                  <a:lnTo>
                    <a:pt x="1336" y="312"/>
                  </a:lnTo>
                  <a:lnTo>
                    <a:pt x="1338" y="315"/>
                  </a:lnTo>
                  <a:lnTo>
                    <a:pt x="1340" y="318"/>
                  </a:lnTo>
                  <a:lnTo>
                    <a:pt x="1343" y="319"/>
                  </a:lnTo>
                  <a:lnTo>
                    <a:pt x="1346" y="322"/>
                  </a:lnTo>
                  <a:lnTo>
                    <a:pt x="1347" y="322"/>
                  </a:lnTo>
                  <a:lnTo>
                    <a:pt x="1352" y="322"/>
                  </a:lnTo>
                  <a:lnTo>
                    <a:pt x="1353" y="321"/>
                  </a:lnTo>
                  <a:lnTo>
                    <a:pt x="1354" y="319"/>
                  </a:lnTo>
                  <a:lnTo>
                    <a:pt x="1357" y="318"/>
                  </a:lnTo>
                  <a:lnTo>
                    <a:pt x="1357" y="316"/>
                  </a:lnTo>
                  <a:lnTo>
                    <a:pt x="1359" y="313"/>
                  </a:lnTo>
                  <a:lnTo>
                    <a:pt x="1359" y="311"/>
                  </a:lnTo>
                  <a:lnTo>
                    <a:pt x="1359" y="308"/>
                  </a:lnTo>
                  <a:lnTo>
                    <a:pt x="1359" y="303"/>
                  </a:lnTo>
                  <a:lnTo>
                    <a:pt x="1357" y="297"/>
                  </a:lnTo>
                  <a:lnTo>
                    <a:pt x="1356" y="293"/>
                  </a:lnTo>
                  <a:lnTo>
                    <a:pt x="1354" y="290"/>
                  </a:lnTo>
                  <a:lnTo>
                    <a:pt x="1353" y="286"/>
                  </a:lnTo>
                  <a:lnTo>
                    <a:pt x="1352" y="281"/>
                  </a:lnTo>
                  <a:lnTo>
                    <a:pt x="1352" y="277"/>
                  </a:lnTo>
                  <a:lnTo>
                    <a:pt x="1350" y="273"/>
                  </a:lnTo>
                  <a:lnTo>
                    <a:pt x="1352" y="267"/>
                  </a:lnTo>
                  <a:lnTo>
                    <a:pt x="1352" y="264"/>
                  </a:lnTo>
                  <a:lnTo>
                    <a:pt x="1353" y="261"/>
                  </a:lnTo>
                  <a:lnTo>
                    <a:pt x="1354" y="258"/>
                  </a:lnTo>
                  <a:lnTo>
                    <a:pt x="1356" y="255"/>
                  </a:lnTo>
                  <a:lnTo>
                    <a:pt x="1357" y="252"/>
                  </a:lnTo>
                  <a:lnTo>
                    <a:pt x="1359" y="251"/>
                  </a:lnTo>
                  <a:lnTo>
                    <a:pt x="1360" y="248"/>
                  </a:lnTo>
                  <a:lnTo>
                    <a:pt x="1365" y="248"/>
                  </a:lnTo>
                  <a:lnTo>
                    <a:pt x="1369" y="250"/>
                  </a:lnTo>
                  <a:lnTo>
                    <a:pt x="1375" y="252"/>
                  </a:lnTo>
                  <a:lnTo>
                    <a:pt x="1379" y="255"/>
                  </a:lnTo>
                  <a:lnTo>
                    <a:pt x="1383" y="258"/>
                  </a:lnTo>
                  <a:lnTo>
                    <a:pt x="1388" y="261"/>
                  </a:lnTo>
                  <a:lnTo>
                    <a:pt x="1392" y="265"/>
                  </a:lnTo>
                  <a:lnTo>
                    <a:pt x="1397" y="270"/>
                  </a:lnTo>
                  <a:lnTo>
                    <a:pt x="1399" y="274"/>
                  </a:lnTo>
                  <a:lnTo>
                    <a:pt x="1402" y="279"/>
                  </a:lnTo>
                  <a:lnTo>
                    <a:pt x="1405" y="284"/>
                  </a:lnTo>
                  <a:lnTo>
                    <a:pt x="1408" y="289"/>
                  </a:lnTo>
                  <a:lnTo>
                    <a:pt x="1410" y="295"/>
                  </a:lnTo>
                  <a:lnTo>
                    <a:pt x="1413" y="299"/>
                  </a:lnTo>
                  <a:lnTo>
                    <a:pt x="1413" y="305"/>
                  </a:lnTo>
                  <a:lnTo>
                    <a:pt x="1413" y="311"/>
                  </a:lnTo>
                  <a:lnTo>
                    <a:pt x="1413" y="313"/>
                  </a:lnTo>
                  <a:lnTo>
                    <a:pt x="1413" y="316"/>
                  </a:lnTo>
                  <a:lnTo>
                    <a:pt x="1411" y="319"/>
                  </a:lnTo>
                  <a:lnTo>
                    <a:pt x="1410" y="322"/>
                  </a:lnTo>
                  <a:lnTo>
                    <a:pt x="1408" y="324"/>
                  </a:lnTo>
                  <a:lnTo>
                    <a:pt x="1407" y="327"/>
                  </a:lnTo>
                  <a:lnTo>
                    <a:pt x="1407" y="329"/>
                  </a:lnTo>
                  <a:lnTo>
                    <a:pt x="1405" y="332"/>
                  </a:lnTo>
                  <a:lnTo>
                    <a:pt x="1407" y="335"/>
                  </a:lnTo>
                  <a:lnTo>
                    <a:pt x="1407" y="340"/>
                  </a:lnTo>
                  <a:lnTo>
                    <a:pt x="1408" y="344"/>
                  </a:lnTo>
                  <a:lnTo>
                    <a:pt x="1410" y="348"/>
                  </a:lnTo>
                  <a:lnTo>
                    <a:pt x="1413" y="353"/>
                  </a:lnTo>
                  <a:lnTo>
                    <a:pt x="1415" y="357"/>
                  </a:lnTo>
                  <a:lnTo>
                    <a:pt x="1418" y="363"/>
                  </a:lnTo>
                  <a:lnTo>
                    <a:pt x="1421" y="367"/>
                  </a:lnTo>
                  <a:lnTo>
                    <a:pt x="1426" y="372"/>
                  </a:lnTo>
                  <a:lnTo>
                    <a:pt x="1429" y="376"/>
                  </a:lnTo>
                  <a:lnTo>
                    <a:pt x="1433" y="380"/>
                  </a:lnTo>
                  <a:lnTo>
                    <a:pt x="1437" y="383"/>
                  </a:lnTo>
                  <a:lnTo>
                    <a:pt x="1440" y="386"/>
                  </a:lnTo>
                  <a:lnTo>
                    <a:pt x="1445" y="388"/>
                  </a:lnTo>
                  <a:lnTo>
                    <a:pt x="1449" y="389"/>
                  </a:lnTo>
                  <a:lnTo>
                    <a:pt x="1453" y="390"/>
                  </a:lnTo>
                  <a:lnTo>
                    <a:pt x="1456" y="389"/>
                  </a:lnTo>
                  <a:lnTo>
                    <a:pt x="1459" y="388"/>
                  </a:lnTo>
                  <a:lnTo>
                    <a:pt x="1462" y="385"/>
                  </a:lnTo>
                  <a:lnTo>
                    <a:pt x="1465" y="382"/>
                  </a:lnTo>
                  <a:lnTo>
                    <a:pt x="1468" y="379"/>
                  </a:lnTo>
                  <a:lnTo>
                    <a:pt x="1471" y="374"/>
                  </a:lnTo>
                  <a:lnTo>
                    <a:pt x="1472" y="372"/>
                  </a:lnTo>
                  <a:lnTo>
                    <a:pt x="1472" y="369"/>
                  </a:lnTo>
                  <a:lnTo>
                    <a:pt x="1472" y="366"/>
                  </a:lnTo>
                  <a:lnTo>
                    <a:pt x="1472" y="363"/>
                  </a:lnTo>
                  <a:lnTo>
                    <a:pt x="1471" y="361"/>
                  </a:lnTo>
                  <a:lnTo>
                    <a:pt x="1469" y="358"/>
                  </a:lnTo>
                  <a:lnTo>
                    <a:pt x="1468" y="357"/>
                  </a:lnTo>
                  <a:lnTo>
                    <a:pt x="1468" y="354"/>
                  </a:lnTo>
                  <a:lnTo>
                    <a:pt x="1466" y="353"/>
                  </a:lnTo>
                  <a:lnTo>
                    <a:pt x="1466" y="350"/>
                  </a:lnTo>
                  <a:lnTo>
                    <a:pt x="1466" y="345"/>
                  </a:lnTo>
                  <a:lnTo>
                    <a:pt x="1466" y="342"/>
                  </a:lnTo>
                  <a:lnTo>
                    <a:pt x="1468" y="338"/>
                  </a:lnTo>
                  <a:lnTo>
                    <a:pt x="1469" y="335"/>
                  </a:lnTo>
                  <a:lnTo>
                    <a:pt x="1469" y="332"/>
                  </a:lnTo>
                  <a:lnTo>
                    <a:pt x="1471" y="329"/>
                  </a:lnTo>
                  <a:lnTo>
                    <a:pt x="1472" y="327"/>
                  </a:lnTo>
                  <a:lnTo>
                    <a:pt x="1472" y="324"/>
                  </a:lnTo>
                  <a:lnTo>
                    <a:pt x="1472" y="286"/>
                  </a:lnTo>
                  <a:lnTo>
                    <a:pt x="1474" y="281"/>
                  </a:lnTo>
                  <a:lnTo>
                    <a:pt x="1475" y="277"/>
                  </a:lnTo>
                  <a:lnTo>
                    <a:pt x="1477" y="274"/>
                  </a:lnTo>
                  <a:lnTo>
                    <a:pt x="1478" y="271"/>
                  </a:lnTo>
                  <a:lnTo>
                    <a:pt x="1479" y="268"/>
                  </a:lnTo>
                  <a:lnTo>
                    <a:pt x="1481" y="265"/>
                  </a:lnTo>
                  <a:lnTo>
                    <a:pt x="1481" y="263"/>
                  </a:lnTo>
                  <a:lnTo>
                    <a:pt x="1484" y="260"/>
                  </a:lnTo>
                  <a:lnTo>
                    <a:pt x="1482" y="255"/>
                  </a:lnTo>
                  <a:lnTo>
                    <a:pt x="1481" y="251"/>
                  </a:lnTo>
                  <a:lnTo>
                    <a:pt x="1479" y="247"/>
                  </a:lnTo>
                  <a:lnTo>
                    <a:pt x="1478" y="242"/>
                  </a:lnTo>
                  <a:lnTo>
                    <a:pt x="1477" y="238"/>
                  </a:lnTo>
                  <a:lnTo>
                    <a:pt x="1474" y="235"/>
                  </a:lnTo>
                  <a:lnTo>
                    <a:pt x="1472" y="231"/>
                  </a:lnTo>
                  <a:lnTo>
                    <a:pt x="1469" y="228"/>
                  </a:lnTo>
                  <a:lnTo>
                    <a:pt x="1468" y="223"/>
                  </a:lnTo>
                  <a:lnTo>
                    <a:pt x="1465" y="220"/>
                  </a:lnTo>
                  <a:lnTo>
                    <a:pt x="1463" y="216"/>
                  </a:lnTo>
                  <a:lnTo>
                    <a:pt x="1462" y="212"/>
                  </a:lnTo>
                  <a:lnTo>
                    <a:pt x="1459" y="207"/>
                  </a:lnTo>
                  <a:lnTo>
                    <a:pt x="1459" y="203"/>
                  </a:lnTo>
                  <a:lnTo>
                    <a:pt x="1458" y="199"/>
                  </a:lnTo>
                  <a:lnTo>
                    <a:pt x="1458" y="194"/>
                  </a:lnTo>
                  <a:lnTo>
                    <a:pt x="1458" y="188"/>
                  </a:lnTo>
                  <a:lnTo>
                    <a:pt x="1459" y="184"/>
                  </a:lnTo>
                  <a:lnTo>
                    <a:pt x="1462" y="180"/>
                  </a:lnTo>
                  <a:lnTo>
                    <a:pt x="1466" y="177"/>
                  </a:lnTo>
                  <a:lnTo>
                    <a:pt x="1469" y="175"/>
                  </a:lnTo>
                  <a:lnTo>
                    <a:pt x="1474" y="174"/>
                  </a:lnTo>
                  <a:lnTo>
                    <a:pt x="1479" y="174"/>
                  </a:lnTo>
                  <a:lnTo>
                    <a:pt x="1484" y="174"/>
                  </a:lnTo>
                  <a:lnTo>
                    <a:pt x="1488" y="174"/>
                  </a:lnTo>
                  <a:lnTo>
                    <a:pt x="1490" y="174"/>
                  </a:lnTo>
                  <a:lnTo>
                    <a:pt x="1492" y="174"/>
                  </a:lnTo>
                  <a:lnTo>
                    <a:pt x="1494" y="174"/>
                  </a:lnTo>
                  <a:lnTo>
                    <a:pt x="1495" y="174"/>
                  </a:lnTo>
                  <a:lnTo>
                    <a:pt x="1498" y="174"/>
                  </a:lnTo>
                  <a:lnTo>
                    <a:pt x="1500" y="174"/>
                  </a:lnTo>
                  <a:lnTo>
                    <a:pt x="1501" y="174"/>
                  </a:lnTo>
                  <a:lnTo>
                    <a:pt x="1504" y="173"/>
                  </a:lnTo>
                  <a:lnTo>
                    <a:pt x="1507" y="173"/>
                  </a:lnTo>
                  <a:lnTo>
                    <a:pt x="1510" y="171"/>
                  </a:lnTo>
                  <a:lnTo>
                    <a:pt x="1513" y="170"/>
                  </a:lnTo>
                  <a:lnTo>
                    <a:pt x="1516" y="168"/>
                  </a:lnTo>
                  <a:lnTo>
                    <a:pt x="1519" y="165"/>
                  </a:lnTo>
                  <a:lnTo>
                    <a:pt x="1523" y="165"/>
                  </a:lnTo>
                  <a:lnTo>
                    <a:pt x="1527" y="165"/>
                  </a:lnTo>
                  <a:lnTo>
                    <a:pt x="1532" y="165"/>
                  </a:lnTo>
                  <a:lnTo>
                    <a:pt x="1536" y="170"/>
                  </a:lnTo>
                  <a:lnTo>
                    <a:pt x="1540" y="175"/>
                  </a:lnTo>
                  <a:lnTo>
                    <a:pt x="1545" y="181"/>
                  </a:lnTo>
                  <a:lnTo>
                    <a:pt x="1549" y="187"/>
                  </a:lnTo>
                  <a:lnTo>
                    <a:pt x="1555" y="191"/>
                  </a:lnTo>
                  <a:lnTo>
                    <a:pt x="1559" y="196"/>
                  </a:lnTo>
                  <a:lnTo>
                    <a:pt x="1564" y="197"/>
                  </a:lnTo>
                  <a:lnTo>
                    <a:pt x="1567" y="197"/>
                  </a:lnTo>
                  <a:lnTo>
                    <a:pt x="1570" y="196"/>
                  </a:lnTo>
                  <a:lnTo>
                    <a:pt x="1574" y="196"/>
                  </a:lnTo>
                  <a:lnTo>
                    <a:pt x="1577" y="194"/>
                  </a:lnTo>
                  <a:lnTo>
                    <a:pt x="1580" y="194"/>
                  </a:lnTo>
                  <a:lnTo>
                    <a:pt x="1583" y="196"/>
                  </a:lnTo>
                  <a:lnTo>
                    <a:pt x="1584" y="197"/>
                  </a:lnTo>
                  <a:lnTo>
                    <a:pt x="1586" y="200"/>
                  </a:lnTo>
                  <a:lnTo>
                    <a:pt x="1584" y="203"/>
                  </a:lnTo>
                  <a:lnTo>
                    <a:pt x="1584" y="206"/>
                  </a:lnTo>
                  <a:lnTo>
                    <a:pt x="1583" y="207"/>
                  </a:lnTo>
                  <a:lnTo>
                    <a:pt x="1581" y="209"/>
                  </a:lnTo>
                  <a:lnTo>
                    <a:pt x="1580" y="212"/>
                  </a:lnTo>
                  <a:lnTo>
                    <a:pt x="1578" y="213"/>
                  </a:lnTo>
                  <a:lnTo>
                    <a:pt x="1578" y="215"/>
                  </a:lnTo>
                  <a:lnTo>
                    <a:pt x="1578" y="218"/>
                  </a:lnTo>
                  <a:lnTo>
                    <a:pt x="1578" y="220"/>
                  </a:lnTo>
                  <a:lnTo>
                    <a:pt x="1581" y="223"/>
                  </a:lnTo>
                  <a:lnTo>
                    <a:pt x="1584" y="226"/>
                  </a:lnTo>
                  <a:lnTo>
                    <a:pt x="1588" y="229"/>
                  </a:lnTo>
                  <a:lnTo>
                    <a:pt x="1591" y="231"/>
                  </a:lnTo>
                  <a:lnTo>
                    <a:pt x="1596" y="234"/>
                  </a:lnTo>
                  <a:lnTo>
                    <a:pt x="1597" y="238"/>
                  </a:lnTo>
                  <a:lnTo>
                    <a:pt x="1599" y="242"/>
                  </a:lnTo>
                  <a:lnTo>
                    <a:pt x="1597" y="248"/>
                  </a:lnTo>
                  <a:lnTo>
                    <a:pt x="1596" y="252"/>
                  </a:lnTo>
                  <a:lnTo>
                    <a:pt x="1591" y="257"/>
                  </a:lnTo>
                  <a:lnTo>
                    <a:pt x="1587" y="260"/>
                  </a:lnTo>
                  <a:lnTo>
                    <a:pt x="1583" y="264"/>
                  </a:lnTo>
                  <a:lnTo>
                    <a:pt x="1580" y="267"/>
                  </a:lnTo>
                  <a:lnTo>
                    <a:pt x="1577" y="273"/>
                  </a:lnTo>
                  <a:lnTo>
                    <a:pt x="1577" y="277"/>
                  </a:lnTo>
                  <a:lnTo>
                    <a:pt x="1577" y="283"/>
                  </a:lnTo>
                  <a:lnTo>
                    <a:pt x="1578" y="289"/>
                  </a:lnTo>
                  <a:lnTo>
                    <a:pt x="1581" y="293"/>
                  </a:lnTo>
                  <a:lnTo>
                    <a:pt x="1586" y="297"/>
                  </a:lnTo>
                  <a:lnTo>
                    <a:pt x="1590" y="302"/>
                  </a:lnTo>
                  <a:lnTo>
                    <a:pt x="1594" y="306"/>
                  </a:lnTo>
                  <a:lnTo>
                    <a:pt x="1599" y="309"/>
                  </a:lnTo>
                  <a:lnTo>
                    <a:pt x="1604" y="312"/>
                  </a:lnTo>
                  <a:lnTo>
                    <a:pt x="1610" y="315"/>
                  </a:lnTo>
                  <a:lnTo>
                    <a:pt x="1615" y="319"/>
                  </a:lnTo>
                  <a:lnTo>
                    <a:pt x="1619" y="322"/>
                  </a:lnTo>
                  <a:lnTo>
                    <a:pt x="1623" y="327"/>
                  </a:lnTo>
                  <a:lnTo>
                    <a:pt x="1628" y="331"/>
                  </a:lnTo>
                  <a:lnTo>
                    <a:pt x="1631" y="335"/>
                  </a:lnTo>
                  <a:lnTo>
                    <a:pt x="1632" y="341"/>
                  </a:lnTo>
                  <a:lnTo>
                    <a:pt x="1632" y="347"/>
                  </a:lnTo>
                  <a:lnTo>
                    <a:pt x="1632" y="351"/>
                  </a:lnTo>
                  <a:lnTo>
                    <a:pt x="1632" y="354"/>
                  </a:lnTo>
                  <a:lnTo>
                    <a:pt x="1632" y="358"/>
                  </a:lnTo>
                  <a:lnTo>
                    <a:pt x="1631" y="363"/>
                  </a:lnTo>
                  <a:lnTo>
                    <a:pt x="1629" y="366"/>
                  </a:lnTo>
                  <a:lnTo>
                    <a:pt x="1629" y="370"/>
                  </a:lnTo>
                  <a:lnTo>
                    <a:pt x="1628" y="373"/>
                  </a:lnTo>
                  <a:lnTo>
                    <a:pt x="1626" y="376"/>
                  </a:lnTo>
                  <a:lnTo>
                    <a:pt x="1625" y="380"/>
                  </a:lnTo>
                  <a:lnTo>
                    <a:pt x="1623" y="383"/>
                  </a:lnTo>
                  <a:lnTo>
                    <a:pt x="1620" y="386"/>
                  </a:lnTo>
                  <a:lnTo>
                    <a:pt x="1619" y="389"/>
                  </a:lnTo>
                  <a:lnTo>
                    <a:pt x="1617" y="392"/>
                  </a:lnTo>
                  <a:lnTo>
                    <a:pt x="1616" y="395"/>
                  </a:lnTo>
                  <a:lnTo>
                    <a:pt x="1613" y="398"/>
                  </a:lnTo>
                  <a:lnTo>
                    <a:pt x="1612" y="401"/>
                  </a:lnTo>
                  <a:lnTo>
                    <a:pt x="1612" y="408"/>
                  </a:lnTo>
                  <a:lnTo>
                    <a:pt x="1610" y="411"/>
                  </a:lnTo>
                  <a:lnTo>
                    <a:pt x="1610" y="415"/>
                  </a:lnTo>
                  <a:lnTo>
                    <a:pt x="1609" y="419"/>
                  </a:lnTo>
                  <a:lnTo>
                    <a:pt x="1607" y="424"/>
                  </a:lnTo>
                  <a:lnTo>
                    <a:pt x="1607" y="427"/>
                  </a:lnTo>
                  <a:lnTo>
                    <a:pt x="1604" y="431"/>
                  </a:lnTo>
                  <a:lnTo>
                    <a:pt x="1603" y="434"/>
                  </a:lnTo>
                  <a:lnTo>
                    <a:pt x="1600" y="434"/>
                  </a:lnTo>
                  <a:lnTo>
                    <a:pt x="1596" y="434"/>
                  </a:lnTo>
                  <a:lnTo>
                    <a:pt x="1593" y="433"/>
                  </a:lnTo>
                  <a:lnTo>
                    <a:pt x="1590" y="431"/>
                  </a:lnTo>
                  <a:lnTo>
                    <a:pt x="1587" y="428"/>
                  </a:lnTo>
                  <a:lnTo>
                    <a:pt x="1584" y="427"/>
                  </a:lnTo>
                  <a:lnTo>
                    <a:pt x="1581" y="424"/>
                  </a:lnTo>
                  <a:lnTo>
                    <a:pt x="1578" y="424"/>
                  </a:lnTo>
                  <a:lnTo>
                    <a:pt x="1575" y="422"/>
                  </a:lnTo>
                  <a:lnTo>
                    <a:pt x="1572" y="422"/>
                  </a:lnTo>
                  <a:lnTo>
                    <a:pt x="1570" y="424"/>
                  </a:lnTo>
                  <a:lnTo>
                    <a:pt x="1568" y="424"/>
                  </a:lnTo>
                  <a:lnTo>
                    <a:pt x="1565" y="425"/>
                  </a:lnTo>
                  <a:lnTo>
                    <a:pt x="1565" y="427"/>
                  </a:lnTo>
                  <a:lnTo>
                    <a:pt x="1564" y="428"/>
                  </a:lnTo>
                  <a:lnTo>
                    <a:pt x="1564" y="430"/>
                  </a:lnTo>
                  <a:lnTo>
                    <a:pt x="1562" y="433"/>
                  </a:lnTo>
                  <a:lnTo>
                    <a:pt x="1564" y="435"/>
                  </a:lnTo>
                  <a:lnTo>
                    <a:pt x="1565" y="438"/>
                  </a:lnTo>
                  <a:lnTo>
                    <a:pt x="1568" y="443"/>
                  </a:lnTo>
                  <a:lnTo>
                    <a:pt x="1571" y="446"/>
                  </a:lnTo>
                  <a:lnTo>
                    <a:pt x="1574" y="449"/>
                  </a:lnTo>
                  <a:lnTo>
                    <a:pt x="1577" y="450"/>
                  </a:lnTo>
                  <a:lnTo>
                    <a:pt x="1581" y="451"/>
                  </a:lnTo>
                  <a:lnTo>
                    <a:pt x="1584" y="453"/>
                  </a:lnTo>
                  <a:lnTo>
                    <a:pt x="1584" y="462"/>
                  </a:lnTo>
                  <a:lnTo>
                    <a:pt x="1572" y="462"/>
                  </a:lnTo>
                  <a:lnTo>
                    <a:pt x="1565" y="459"/>
                  </a:lnTo>
                  <a:lnTo>
                    <a:pt x="1559" y="457"/>
                  </a:lnTo>
                  <a:lnTo>
                    <a:pt x="1555" y="457"/>
                  </a:lnTo>
                  <a:lnTo>
                    <a:pt x="1549" y="456"/>
                  </a:lnTo>
                  <a:lnTo>
                    <a:pt x="1543" y="456"/>
                  </a:lnTo>
                  <a:lnTo>
                    <a:pt x="1538" y="456"/>
                  </a:lnTo>
                  <a:lnTo>
                    <a:pt x="1532" y="456"/>
                  </a:lnTo>
                  <a:lnTo>
                    <a:pt x="1526" y="456"/>
                  </a:lnTo>
                  <a:lnTo>
                    <a:pt x="1522" y="456"/>
                  </a:lnTo>
                  <a:lnTo>
                    <a:pt x="1519" y="454"/>
                  </a:lnTo>
                  <a:lnTo>
                    <a:pt x="1516" y="451"/>
                  </a:lnTo>
                  <a:lnTo>
                    <a:pt x="1513" y="449"/>
                  </a:lnTo>
                  <a:lnTo>
                    <a:pt x="1508" y="446"/>
                  </a:lnTo>
                  <a:lnTo>
                    <a:pt x="1506" y="444"/>
                  </a:lnTo>
                  <a:lnTo>
                    <a:pt x="1500" y="443"/>
                  </a:lnTo>
                  <a:lnTo>
                    <a:pt x="1495" y="441"/>
                  </a:lnTo>
                  <a:lnTo>
                    <a:pt x="1491" y="441"/>
                  </a:lnTo>
                  <a:lnTo>
                    <a:pt x="1488" y="441"/>
                  </a:lnTo>
                  <a:lnTo>
                    <a:pt x="1487" y="443"/>
                  </a:lnTo>
                  <a:lnTo>
                    <a:pt x="1484" y="443"/>
                  </a:lnTo>
                  <a:lnTo>
                    <a:pt x="1482" y="444"/>
                  </a:lnTo>
                  <a:lnTo>
                    <a:pt x="1481" y="446"/>
                  </a:lnTo>
                  <a:lnTo>
                    <a:pt x="1481" y="449"/>
                  </a:lnTo>
                  <a:lnTo>
                    <a:pt x="1481" y="450"/>
                  </a:lnTo>
                  <a:lnTo>
                    <a:pt x="1481" y="454"/>
                  </a:lnTo>
                  <a:lnTo>
                    <a:pt x="1482" y="457"/>
                  </a:lnTo>
                  <a:lnTo>
                    <a:pt x="1485" y="460"/>
                  </a:lnTo>
                  <a:lnTo>
                    <a:pt x="1490" y="463"/>
                  </a:lnTo>
                  <a:lnTo>
                    <a:pt x="1492" y="465"/>
                  </a:lnTo>
                  <a:lnTo>
                    <a:pt x="1497" y="466"/>
                  </a:lnTo>
                  <a:lnTo>
                    <a:pt x="1503" y="467"/>
                  </a:lnTo>
                  <a:lnTo>
                    <a:pt x="1507" y="467"/>
                  </a:lnTo>
                  <a:lnTo>
                    <a:pt x="1507" y="469"/>
                  </a:lnTo>
                  <a:lnTo>
                    <a:pt x="1507" y="470"/>
                  </a:lnTo>
                  <a:lnTo>
                    <a:pt x="1507" y="472"/>
                  </a:lnTo>
                  <a:lnTo>
                    <a:pt x="1507" y="475"/>
                  </a:lnTo>
                  <a:lnTo>
                    <a:pt x="1507" y="475"/>
                  </a:lnTo>
                  <a:lnTo>
                    <a:pt x="1507" y="476"/>
                  </a:lnTo>
                  <a:lnTo>
                    <a:pt x="1507" y="476"/>
                  </a:lnTo>
                  <a:lnTo>
                    <a:pt x="1507" y="478"/>
                  </a:lnTo>
                  <a:lnTo>
                    <a:pt x="1506" y="482"/>
                  </a:lnTo>
                  <a:lnTo>
                    <a:pt x="1506" y="486"/>
                  </a:lnTo>
                  <a:lnTo>
                    <a:pt x="1504" y="489"/>
                  </a:lnTo>
                  <a:lnTo>
                    <a:pt x="1503" y="494"/>
                  </a:lnTo>
                  <a:lnTo>
                    <a:pt x="1500" y="498"/>
                  </a:lnTo>
                  <a:lnTo>
                    <a:pt x="1498" y="502"/>
                  </a:lnTo>
                  <a:lnTo>
                    <a:pt x="1495" y="507"/>
                  </a:lnTo>
                  <a:lnTo>
                    <a:pt x="1494" y="510"/>
                  </a:lnTo>
                  <a:lnTo>
                    <a:pt x="1491" y="514"/>
                  </a:lnTo>
                  <a:lnTo>
                    <a:pt x="1488" y="518"/>
                  </a:lnTo>
                  <a:lnTo>
                    <a:pt x="1487" y="523"/>
                  </a:lnTo>
                  <a:lnTo>
                    <a:pt x="1484" y="527"/>
                  </a:lnTo>
                  <a:lnTo>
                    <a:pt x="1482" y="531"/>
                  </a:lnTo>
                  <a:lnTo>
                    <a:pt x="1481" y="536"/>
                  </a:lnTo>
                  <a:lnTo>
                    <a:pt x="1481" y="540"/>
                  </a:lnTo>
                  <a:lnTo>
                    <a:pt x="1481" y="544"/>
                  </a:lnTo>
                  <a:lnTo>
                    <a:pt x="1481" y="546"/>
                  </a:lnTo>
                  <a:lnTo>
                    <a:pt x="1484" y="549"/>
                  </a:lnTo>
                  <a:lnTo>
                    <a:pt x="1485" y="550"/>
                  </a:lnTo>
                  <a:lnTo>
                    <a:pt x="1490" y="552"/>
                  </a:lnTo>
                  <a:lnTo>
                    <a:pt x="1492" y="555"/>
                  </a:lnTo>
                  <a:lnTo>
                    <a:pt x="1495" y="556"/>
                  </a:lnTo>
                  <a:lnTo>
                    <a:pt x="1497" y="560"/>
                  </a:lnTo>
                  <a:lnTo>
                    <a:pt x="1498" y="563"/>
                  </a:lnTo>
                  <a:lnTo>
                    <a:pt x="1497" y="568"/>
                  </a:lnTo>
                  <a:lnTo>
                    <a:pt x="1495" y="574"/>
                  </a:lnTo>
                  <a:lnTo>
                    <a:pt x="1494" y="578"/>
                  </a:lnTo>
                  <a:lnTo>
                    <a:pt x="1491" y="584"/>
                  </a:lnTo>
                  <a:lnTo>
                    <a:pt x="1488" y="588"/>
                  </a:lnTo>
                  <a:lnTo>
                    <a:pt x="1485" y="592"/>
                  </a:lnTo>
                  <a:lnTo>
                    <a:pt x="1484" y="597"/>
                  </a:lnTo>
                  <a:lnTo>
                    <a:pt x="1481" y="601"/>
                  </a:lnTo>
                  <a:lnTo>
                    <a:pt x="1479" y="608"/>
                  </a:lnTo>
                  <a:lnTo>
                    <a:pt x="1478" y="614"/>
                  </a:lnTo>
                  <a:lnTo>
                    <a:pt x="1475" y="620"/>
                  </a:lnTo>
                  <a:lnTo>
                    <a:pt x="1474" y="626"/>
                  </a:lnTo>
                  <a:lnTo>
                    <a:pt x="1472" y="630"/>
                  </a:lnTo>
                  <a:lnTo>
                    <a:pt x="1471" y="636"/>
                  </a:lnTo>
                  <a:lnTo>
                    <a:pt x="1469" y="640"/>
                  </a:lnTo>
                  <a:lnTo>
                    <a:pt x="1466" y="643"/>
                  </a:lnTo>
                  <a:lnTo>
                    <a:pt x="1465" y="646"/>
                  </a:lnTo>
                  <a:lnTo>
                    <a:pt x="1461" y="651"/>
                  </a:lnTo>
                  <a:lnTo>
                    <a:pt x="1458" y="652"/>
                  </a:lnTo>
                  <a:lnTo>
                    <a:pt x="1453" y="655"/>
                  </a:lnTo>
                  <a:lnTo>
                    <a:pt x="1449" y="656"/>
                  </a:lnTo>
                  <a:lnTo>
                    <a:pt x="1443" y="658"/>
                  </a:lnTo>
                  <a:lnTo>
                    <a:pt x="1437" y="658"/>
                  </a:lnTo>
                  <a:lnTo>
                    <a:pt x="1430" y="658"/>
                  </a:lnTo>
                  <a:lnTo>
                    <a:pt x="1424" y="659"/>
                  </a:lnTo>
                  <a:lnTo>
                    <a:pt x="1421" y="661"/>
                  </a:lnTo>
                  <a:lnTo>
                    <a:pt x="1420" y="664"/>
                  </a:lnTo>
                  <a:lnTo>
                    <a:pt x="1418" y="668"/>
                  </a:lnTo>
                  <a:lnTo>
                    <a:pt x="1417" y="672"/>
                  </a:lnTo>
                  <a:lnTo>
                    <a:pt x="1417" y="677"/>
                  </a:lnTo>
                  <a:lnTo>
                    <a:pt x="1417" y="681"/>
                  </a:lnTo>
                  <a:lnTo>
                    <a:pt x="1415" y="687"/>
                  </a:lnTo>
                  <a:lnTo>
                    <a:pt x="1414" y="693"/>
                  </a:lnTo>
                  <a:lnTo>
                    <a:pt x="1410" y="696"/>
                  </a:lnTo>
                  <a:lnTo>
                    <a:pt x="1405" y="697"/>
                  </a:lnTo>
                  <a:lnTo>
                    <a:pt x="1399" y="700"/>
                  </a:lnTo>
                  <a:lnTo>
                    <a:pt x="1395" y="701"/>
                  </a:lnTo>
                  <a:lnTo>
                    <a:pt x="1391" y="703"/>
                  </a:lnTo>
                  <a:lnTo>
                    <a:pt x="1388" y="707"/>
                  </a:lnTo>
                  <a:lnTo>
                    <a:pt x="1386" y="713"/>
                  </a:lnTo>
                  <a:lnTo>
                    <a:pt x="1386" y="717"/>
                  </a:lnTo>
                  <a:lnTo>
                    <a:pt x="1388" y="720"/>
                  </a:lnTo>
                  <a:lnTo>
                    <a:pt x="1391" y="723"/>
                  </a:lnTo>
                  <a:lnTo>
                    <a:pt x="1392" y="726"/>
                  </a:lnTo>
                  <a:lnTo>
                    <a:pt x="1395" y="729"/>
                  </a:lnTo>
                  <a:lnTo>
                    <a:pt x="1397" y="732"/>
                  </a:lnTo>
                  <a:lnTo>
                    <a:pt x="1398" y="736"/>
                  </a:lnTo>
                  <a:lnTo>
                    <a:pt x="1398" y="741"/>
                  </a:lnTo>
                  <a:lnTo>
                    <a:pt x="1398" y="745"/>
                  </a:lnTo>
                  <a:lnTo>
                    <a:pt x="1395" y="749"/>
                  </a:lnTo>
                  <a:lnTo>
                    <a:pt x="1394" y="755"/>
                  </a:lnTo>
                  <a:lnTo>
                    <a:pt x="1389" y="758"/>
                  </a:lnTo>
                  <a:lnTo>
                    <a:pt x="1386" y="762"/>
                  </a:lnTo>
                  <a:lnTo>
                    <a:pt x="1382" y="765"/>
                  </a:lnTo>
                  <a:lnTo>
                    <a:pt x="1378" y="768"/>
                  </a:lnTo>
                  <a:lnTo>
                    <a:pt x="1375" y="771"/>
                  </a:lnTo>
                  <a:lnTo>
                    <a:pt x="1373" y="771"/>
                  </a:lnTo>
                  <a:lnTo>
                    <a:pt x="1370" y="771"/>
                  </a:lnTo>
                  <a:lnTo>
                    <a:pt x="1368" y="771"/>
                  </a:lnTo>
                  <a:lnTo>
                    <a:pt x="1363" y="771"/>
                  </a:lnTo>
                  <a:lnTo>
                    <a:pt x="1360" y="771"/>
                  </a:lnTo>
                  <a:lnTo>
                    <a:pt x="1356" y="771"/>
                  </a:lnTo>
                  <a:lnTo>
                    <a:pt x="1353" y="771"/>
                  </a:lnTo>
                  <a:lnTo>
                    <a:pt x="1350" y="773"/>
                  </a:lnTo>
                  <a:lnTo>
                    <a:pt x="1349" y="774"/>
                  </a:lnTo>
                  <a:lnTo>
                    <a:pt x="1347" y="775"/>
                  </a:lnTo>
                  <a:lnTo>
                    <a:pt x="1347" y="778"/>
                  </a:lnTo>
                  <a:lnTo>
                    <a:pt x="1347" y="781"/>
                  </a:lnTo>
                  <a:lnTo>
                    <a:pt x="1347" y="784"/>
                  </a:lnTo>
                  <a:lnTo>
                    <a:pt x="1349" y="787"/>
                  </a:lnTo>
                  <a:lnTo>
                    <a:pt x="1349" y="790"/>
                  </a:lnTo>
                  <a:lnTo>
                    <a:pt x="1347" y="793"/>
                  </a:lnTo>
                  <a:lnTo>
                    <a:pt x="1347" y="796"/>
                  </a:lnTo>
                  <a:lnTo>
                    <a:pt x="1344" y="800"/>
                  </a:lnTo>
                  <a:lnTo>
                    <a:pt x="1343" y="803"/>
                  </a:lnTo>
                  <a:lnTo>
                    <a:pt x="1340" y="806"/>
                  </a:lnTo>
                  <a:lnTo>
                    <a:pt x="1337" y="810"/>
                  </a:lnTo>
                  <a:lnTo>
                    <a:pt x="1336" y="815"/>
                  </a:lnTo>
                  <a:lnTo>
                    <a:pt x="1333" y="818"/>
                  </a:lnTo>
                  <a:lnTo>
                    <a:pt x="1330" y="822"/>
                  </a:lnTo>
                  <a:lnTo>
                    <a:pt x="1327" y="826"/>
                  </a:lnTo>
                  <a:lnTo>
                    <a:pt x="1324" y="831"/>
                  </a:lnTo>
                  <a:lnTo>
                    <a:pt x="1321" y="835"/>
                  </a:lnTo>
                  <a:lnTo>
                    <a:pt x="1320" y="838"/>
                  </a:lnTo>
                  <a:lnTo>
                    <a:pt x="1318" y="842"/>
                  </a:lnTo>
                  <a:lnTo>
                    <a:pt x="1317" y="847"/>
                  </a:lnTo>
                  <a:lnTo>
                    <a:pt x="1315" y="850"/>
                  </a:lnTo>
                  <a:lnTo>
                    <a:pt x="1315" y="854"/>
                  </a:lnTo>
                  <a:lnTo>
                    <a:pt x="1314" y="863"/>
                  </a:lnTo>
                  <a:lnTo>
                    <a:pt x="1312" y="868"/>
                  </a:lnTo>
                  <a:lnTo>
                    <a:pt x="1311" y="874"/>
                  </a:lnTo>
                  <a:lnTo>
                    <a:pt x="1308" y="877"/>
                  </a:lnTo>
                  <a:lnTo>
                    <a:pt x="1305" y="882"/>
                  </a:lnTo>
                  <a:lnTo>
                    <a:pt x="1302" y="884"/>
                  </a:lnTo>
                  <a:lnTo>
                    <a:pt x="1299" y="887"/>
                  </a:lnTo>
                  <a:lnTo>
                    <a:pt x="1298" y="892"/>
                  </a:lnTo>
                  <a:lnTo>
                    <a:pt x="1296" y="896"/>
                  </a:lnTo>
                  <a:lnTo>
                    <a:pt x="1295" y="900"/>
                  </a:lnTo>
                  <a:lnTo>
                    <a:pt x="1293" y="905"/>
                  </a:lnTo>
                  <a:lnTo>
                    <a:pt x="1290" y="909"/>
                  </a:lnTo>
                  <a:lnTo>
                    <a:pt x="1289" y="915"/>
                  </a:lnTo>
                  <a:lnTo>
                    <a:pt x="1288" y="919"/>
                  </a:lnTo>
                  <a:lnTo>
                    <a:pt x="1286" y="925"/>
                  </a:lnTo>
                  <a:lnTo>
                    <a:pt x="1285" y="929"/>
                  </a:lnTo>
                  <a:lnTo>
                    <a:pt x="1283" y="935"/>
                  </a:lnTo>
                  <a:lnTo>
                    <a:pt x="1283" y="940"/>
                  </a:lnTo>
                  <a:lnTo>
                    <a:pt x="1282" y="944"/>
                  </a:lnTo>
                  <a:lnTo>
                    <a:pt x="1282" y="950"/>
                  </a:lnTo>
                  <a:lnTo>
                    <a:pt x="1280" y="954"/>
                  </a:lnTo>
                  <a:lnTo>
                    <a:pt x="1280" y="959"/>
                  </a:lnTo>
                  <a:lnTo>
                    <a:pt x="1279" y="964"/>
                  </a:lnTo>
                  <a:lnTo>
                    <a:pt x="1279" y="969"/>
                  </a:lnTo>
                  <a:lnTo>
                    <a:pt x="1279" y="975"/>
                  </a:lnTo>
                  <a:lnTo>
                    <a:pt x="1279" y="980"/>
                  </a:lnTo>
                  <a:lnTo>
                    <a:pt x="1277" y="983"/>
                  </a:lnTo>
                  <a:lnTo>
                    <a:pt x="1277" y="988"/>
                  </a:lnTo>
                  <a:lnTo>
                    <a:pt x="1276" y="990"/>
                  </a:lnTo>
                  <a:lnTo>
                    <a:pt x="1277" y="995"/>
                  </a:lnTo>
                  <a:lnTo>
                    <a:pt x="1277" y="999"/>
                  </a:lnTo>
                  <a:lnTo>
                    <a:pt x="1279" y="1004"/>
                  </a:lnTo>
                  <a:lnTo>
                    <a:pt x="1279" y="1002"/>
                  </a:lnTo>
                  <a:lnTo>
                    <a:pt x="1279" y="1005"/>
                  </a:lnTo>
                  <a:lnTo>
                    <a:pt x="1279" y="1005"/>
                  </a:lnTo>
                  <a:lnTo>
                    <a:pt x="1279" y="1005"/>
                  </a:lnTo>
                  <a:lnTo>
                    <a:pt x="1277" y="1005"/>
                  </a:lnTo>
                  <a:lnTo>
                    <a:pt x="1277" y="1005"/>
                  </a:lnTo>
                  <a:lnTo>
                    <a:pt x="1266" y="1005"/>
                  </a:lnTo>
                  <a:lnTo>
                    <a:pt x="1254" y="1006"/>
                  </a:lnTo>
                  <a:lnTo>
                    <a:pt x="1243" y="1008"/>
                  </a:lnTo>
                  <a:lnTo>
                    <a:pt x="1231" y="1008"/>
                  </a:lnTo>
                  <a:lnTo>
                    <a:pt x="1219" y="1009"/>
                  </a:lnTo>
                  <a:lnTo>
                    <a:pt x="1208" y="1009"/>
                  </a:lnTo>
                  <a:lnTo>
                    <a:pt x="1195" y="1011"/>
                  </a:lnTo>
                  <a:lnTo>
                    <a:pt x="1183" y="1011"/>
                  </a:lnTo>
                  <a:lnTo>
                    <a:pt x="1171" y="1011"/>
                  </a:lnTo>
                  <a:lnTo>
                    <a:pt x="1160" y="1011"/>
                  </a:lnTo>
                  <a:lnTo>
                    <a:pt x="1148" y="1012"/>
                  </a:lnTo>
                  <a:lnTo>
                    <a:pt x="1136" y="1012"/>
                  </a:lnTo>
                  <a:lnTo>
                    <a:pt x="1125" y="1012"/>
                  </a:lnTo>
                  <a:lnTo>
                    <a:pt x="1113" y="1012"/>
                  </a:lnTo>
                  <a:lnTo>
                    <a:pt x="1103" y="1012"/>
                  </a:lnTo>
                  <a:lnTo>
                    <a:pt x="1093" y="1012"/>
                  </a:lnTo>
                  <a:lnTo>
                    <a:pt x="1081" y="1012"/>
                  </a:lnTo>
                  <a:lnTo>
                    <a:pt x="1072" y="1014"/>
                  </a:lnTo>
                  <a:lnTo>
                    <a:pt x="1062" y="1014"/>
                  </a:lnTo>
                  <a:lnTo>
                    <a:pt x="1054" y="1012"/>
                  </a:lnTo>
                  <a:lnTo>
                    <a:pt x="1045" y="1012"/>
                  </a:lnTo>
                  <a:lnTo>
                    <a:pt x="1038" y="1012"/>
                  </a:lnTo>
                  <a:lnTo>
                    <a:pt x="1030" y="1012"/>
                  </a:lnTo>
                  <a:lnTo>
                    <a:pt x="1023" y="1012"/>
                  </a:lnTo>
                  <a:lnTo>
                    <a:pt x="1017" y="1012"/>
                  </a:lnTo>
                  <a:lnTo>
                    <a:pt x="1011" y="1012"/>
                  </a:lnTo>
                  <a:lnTo>
                    <a:pt x="1007" y="1012"/>
                  </a:lnTo>
                  <a:lnTo>
                    <a:pt x="1004" y="1012"/>
                  </a:lnTo>
                  <a:lnTo>
                    <a:pt x="1000" y="1012"/>
                  </a:lnTo>
                  <a:lnTo>
                    <a:pt x="998" y="1012"/>
                  </a:lnTo>
                  <a:lnTo>
                    <a:pt x="997" y="1012"/>
                  </a:lnTo>
                  <a:lnTo>
                    <a:pt x="997" y="1012"/>
                  </a:lnTo>
                  <a:lnTo>
                    <a:pt x="988" y="1012"/>
                  </a:lnTo>
                  <a:lnTo>
                    <a:pt x="978" y="1012"/>
                  </a:lnTo>
                  <a:lnTo>
                    <a:pt x="968" y="1012"/>
                  </a:lnTo>
                  <a:lnTo>
                    <a:pt x="958" y="1012"/>
                  </a:lnTo>
                  <a:lnTo>
                    <a:pt x="946" y="1011"/>
                  </a:lnTo>
                  <a:lnTo>
                    <a:pt x="934" y="1011"/>
                  </a:lnTo>
                  <a:lnTo>
                    <a:pt x="923" y="1009"/>
                  </a:lnTo>
                  <a:lnTo>
                    <a:pt x="910" y="1009"/>
                  </a:lnTo>
                  <a:lnTo>
                    <a:pt x="897" y="1008"/>
                  </a:lnTo>
                  <a:lnTo>
                    <a:pt x="884" y="1006"/>
                  </a:lnTo>
                  <a:lnTo>
                    <a:pt x="870" y="1006"/>
                  </a:lnTo>
                  <a:lnTo>
                    <a:pt x="857" y="1005"/>
                  </a:lnTo>
                  <a:lnTo>
                    <a:pt x="844" y="1004"/>
                  </a:lnTo>
                  <a:lnTo>
                    <a:pt x="831" y="1002"/>
                  </a:lnTo>
                  <a:lnTo>
                    <a:pt x="818" y="1001"/>
                  </a:lnTo>
                  <a:lnTo>
                    <a:pt x="805" y="999"/>
                  </a:lnTo>
                  <a:lnTo>
                    <a:pt x="792" y="999"/>
                  </a:lnTo>
                  <a:lnTo>
                    <a:pt x="780" y="998"/>
                  </a:lnTo>
                  <a:lnTo>
                    <a:pt x="767" y="996"/>
                  </a:lnTo>
                  <a:lnTo>
                    <a:pt x="757" y="995"/>
                  </a:lnTo>
                  <a:lnTo>
                    <a:pt x="745" y="993"/>
                  </a:lnTo>
                  <a:lnTo>
                    <a:pt x="735" y="992"/>
                  </a:lnTo>
                  <a:lnTo>
                    <a:pt x="725" y="990"/>
                  </a:lnTo>
                  <a:lnTo>
                    <a:pt x="716" y="990"/>
                  </a:lnTo>
                  <a:lnTo>
                    <a:pt x="708" y="989"/>
                  </a:lnTo>
                  <a:lnTo>
                    <a:pt x="700" y="988"/>
                  </a:lnTo>
                  <a:lnTo>
                    <a:pt x="695" y="988"/>
                  </a:lnTo>
                  <a:lnTo>
                    <a:pt x="689" y="986"/>
                  </a:lnTo>
                  <a:lnTo>
                    <a:pt x="684" y="986"/>
                  </a:lnTo>
                  <a:lnTo>
                    <a:pt x="682" y="986"/>
                  </a:lnTo>
                  <a:lnTo>
                    <a:pt x="680" y="985"/>
                  </a:lnTo>
                  <a:lnTo>
                    <a:pt x="679" y="985"/>
                  </a:lnTo>
                  <a:lnTo>
                    <a:pt x="671" y="985"/>
                  </a:lnTo>
                  <a:lnTo>
                    <a:pt x="661" y="983"/>
                  </a:lnTo>
                  <a:lnTo>
                    <a:pt x="650" y="982"/>
                  </a:lnTo>
                  <a:lnTo>
                    <a:pt x="638" y="980"/>
                  </a:lnTo>
                  <a:lnTo>
                    <a:pt x="626" y="977"/>
                  </a:lnTo>
                  <a:lnTo>
                    <a:pt x="612" y="976"/>
                  </a:lnTo>
                  <a:lnTo>
                    <a:pt x="597" y="973"/>
                  </a:lnTo>
                  <a:lnTo>
                    <a:pt x="583" y="969"/>
                  </a:lnTo>
                  <a:lnTo>
                    <a:pt x="567" y="966"/>
                  </a:lnTo>
                  <a:lnTo>
                    <a:pt x="551" y="963"/>
                  </a:lnTo>
                  <a:lnTo>
                    <a:pt x="533" y="959"/>
                  </a:lnTo>
                  <a:lnTo>
                    <a:pt x="517" y="954"/>
                  </a:lnTo>
                  <a:lnTo>
                    <a:pt x="500" y="951"/>
                  </a:lnTo>
                  <a:lnTo>
                    <a:pt x="482" y="947"/>
                  </a:lnTo>
                  <a:lnTo>
                    <a:pt x="466" y="943"/>
                  </a:lnTo>
                  <a:lnTo>
                    <a:pt x="449" y="938"/>
                  </a:lnTo>
                  <a:lnTo>
                    <a:pt x="433" y="934"/>
                  </a:lnTo>
                  <a:lnTo>
                    <a:pt x="417" y="931"/>
                  </a:lnTo>
                  <a:lnTo>
                    <a:pt x="401" y="927"/>
                  </a:lnTo>
                  <a:lnTo>
                    <a:pt x="385" y="922"/>
                  </a:lnTo>
                  <a:lnTo>
                    <a:pt x="370" y="919"/>
                  </a:lnTo>
                  <a:lnTo>
                    <a:pt x="357" y="915"/>
                  </a:lnTo>
                  <a:lnTo>
                    <a:pt x="344" y="912"/>
                  </a:lnTo>
                  <a:lnTo>
                    <a:pt x="331" y="909"/>
                  </a:lnTo>
                  <a:lnTo>
                    <a:pt x="321" y="906"/>
                  </a:lnTo>
                  <a:lnTo>
                    <a:pt x="311" y="903"/>
                  </a:lnTo>
                  <a:lnTo>
                    <a:pt x="302" y="900"/>
                  </a:lnTo>
                  <a:lnTo>
                    <a:pt x="295" y="899"/>
                  </a:lnTo>
                  <a:lnTo>
                    <a:pt x="289" y="898"/>
                  </a:lnTo>
                  <a:lnTo>
                    <a:pt x="285" y="896"/>
                  </a:lnTo>
                  <a:lnTo>
                    <a:pt x="282" y="895"/>
                  </a:lnTo>
                  <a:lnTo>
                    <a:pt x="280" y="895"/>
                  </a:lnTo>
                  <a:lnTo>
                    <a:pt x="272" y="892"/>
                  </a:lnTo>
                  <a:lnTo>
                    <a:pt x="261" y="889"/>
                  </a:lnTo>
                  <a:lnTo>
                    <a:pt x="253" y="886"/>
                  </a:lnTo>
                  <a:lnTo>
                    <a:pt x="244" y="883"/>
                  </a:lnTo>
                  <a:lnTo>
                    <a:pt x="234" y="880"/>
                  </a:lnTo>
                  <a:lnTo>
                    <a:pt x="225" y="877"/>
                  </a:lnTo>
                  <a:lnTo>
                    <a:pt x="216" y="874"/>
                  </a:lnTo>
                  <a:lnTo>
                    <a:pt x="208" y="871"/>
                  </a:lnTo>
                  <a:lnTo>
                    <a:pt x="198" y="868"/>
                  </a:lnTo>
                  <a:lnTo>
                    <a:pt x="189" y="864"/>
                  </a:lnTo>
                  <a:lnTo>
                    <a:pt x="180" y="861"/>
                  </a:lnTo>
                  <a:lnTo>
                    <a:pt x="171" y="858"/>
                  </a:lnTo>
                  <a:lnTo>
                    <a:pt x="163" y="855"/>
                  </a:lnTo>
                  <a:lnTo>
                    <a:pt x="154" y="852"/>
                  </a:lnTo>
                  <a:lnTo>
                    <a:pt x="145" y="848"/>
                  </a:lnTo>
                  <a:lnTo>
                    <a:pt x="135" y="845"/>
                  </a:lnTo>
                  <a:lnTo>
                    <a:pt x="134" y="845"/>
                  </a:lnTo>
                  <a:lnTo>
                    <a:pt x="135" y="845"/>
                  </a:lnTo>
                  <a:lnTo>
                    <a:pt x="135" y="839"/>
                  </a:lnTo>
                  <a:lnTo>
                    <a:pt x="134" y="834"/>
                  </a:lnTo>
                  <a:lnTo>
                    <a:pt x="132" y="826"/>
                  </a:lnTo>
                  <a:lnTo>
                    <a:pt x="131" y="819"/>
                  </a:lnTo>
                  <a:lnTo>
                    <a:pt x="129" y="810"/>
                  </a:lnTo>
                  <a:lnTo>
                    <a:pt x="128" y="805"/>
                  </a:lnTo>
                  <a:lnTo>
                    <a:pt x="128" y="799"/>
                  </a:lnTo>
                  <a:lnTo>
                    <a:pt x="126" y="796"/>
                  </a:lnTo>
                  <a:lnTo>
                    <a:pt x="128" y="791"/>
                  </a:lnTo>
                  <a:lnTo>
                    <a:pt x="128" y="789"/>
                  </a:lnTo>
                  <a:lnTo>
                    <a:pt x="129" y="784"/>
                  </a:lnTo>
                  <a:lnTo>
                    <a:pt x="131" y="781"/>
                  </a:lnTo>
                  <a:lnTo>
                    <a:pt x="131" y="778"/>
                  </a:lnTo>
                  <a:lnTo>
                    <a:pt x="132" y="775"/>
                  </a:lnTo>
                  <a:lnTo>
                    <a:pt x="132" y="771"/>
                  </a:lnTo>
                  <a:lnTo>
                    <a:pt x="132" y="767"/>
                  </a:lnTo>
                  <a:lnTo>
                    <a:pt x="132" y="765"/>
                  </a:lnTo>
                  <a:lnTo>
                    <a:pt x="132" y="764"/>
                  </a:lnTo>
                  <a:lnTo>
                    <a:pt x="134" y="762"/>
                  </a:lnTo>
                  <a:lnTo>
                    <a:pt x="134" y="761"/>
                  </a:lnTo>
                  <a:lnTo>
                    <a:pt x="132" y="759"/>
                  </a:lnTo>
                  <a:lnTo>
                    <a:pt x="132" y="758"/>
                  </a:lnTo>
                  <a:lnTo>
                    <a:pt x="132" y="757"/>
                  </a:lnTo>
                  <a:lnTo>
                    <a:pt x="132" y="755"/>
                  </a:lnTo>
                  <a:lnTo>
                    <a:pt x="129" y="757"/>
                  </a:lnTo>
                  <a:lnTo>
                    <a:pt x="128" y="758"/>
                  </a:lnTo>
                  <a:lnTo>
                    <a:pt x="125" y="759"/>
                  </a:lnTo>
                  <a:lnTo>
                    <a:pt x="122" y="761"/>
                  </a:lnTo>
                  <a:lnTo>
                    <a:pt x="119" y="762"/>
                  </a:lnTo>
                  <a:lnTo>
                    <a:pt x="116" y="762"/>
                  </a:lnTo>
                  <a:lnTo>
                    <a:pt x="113" y="762"/>
                  </a:lnTo>
                  <a:lnTo>
                    <a:pt x="112" y="764"/>
                  </a:lnTo>
                  <a:lnTo>
                    <a:pt x="110" y="762"/>
                  </a:lnTo>
                  <a:lnTo>
                    <a:pt x="107" y="761"/>
                  </a:lnTo>
                  <a:lnTo>
                    <a:pt x="105" y="759"/>
                  </a:lnTo>
                  <a:lnTo>
                    <a:pt x="100" y="757"/>
                  </a:lnTo>
                  <a:lnTo>
                    <a:pt x="97" y="754"/>
                  </a:lnTo>
                  <a:lnTo>
                    <a:pt x="94" y="751"/>
                  </a:lnTo>
                  <a:lnTo>
                    <a:pt x="90" y="749"/>
                  </a:lnTo>
                  <a:lnTo>
                    <a:pt x="89" y="748"/>
                  </a:lnTo>
                  <a:lnTo>
                    <a:pt x="49" y="735"/>
                  </a:lnTo>
                  <a:lnTo>
                    <a:pt x="49" y="729"/>
                  </a:lnTo>
                  <a:lnTo>
                    <a:pt x="51" y="723"/>
                  </a:lnTo>
                  <a:lnTo>
                    <a:pt x="52" y="716"/>
                  </a:lnTo>
                  <a:lnTo>
                    <a:pt x="54" y="710"/>
                  </a:lnTo>
                  <a:lnTo>
                    <a:pt x="55" y="704"/>
                  </a:lnTo>
                  <a:lnTo>
                    <a:pt x="57" y="698"/>
                  </a:lnTo>
                  <a:lnTo>
                    <a:pt x="58" y="693"/>
                  </a:lnTo>
                  <a:lnTo>
                    <a:pt x="58" y="687"/>
                  </a:lnTo>
                  <a:lnTo>
                    <a:pt x="58" y="682"/>
                  </a:lnTo>
                  <a:lnTo>
                    <a:pt x="55" y="678"/>
                  </a:lnTo>
                  <a:lnTo>
                    <a:pt x="52" y="675"/>
                  </a:lnTo>
                  <a:lnTo>
                    <a:pt x="49" y="672"/>
                  </a:lnTo>
                  <a:lnTo>
                    <a:pt x="46" y="669"/>
                  </a:lnTo>
                  <a:lnTo>
                    <a:pt x="42" y="666"/>
                  </a:lnTo>
                  <a:lnTo>
                    <a:pt x="41" y="662"/>
                  </a:lnTo>
                  <a:lnTo>
                    <a:pt x="39" y="658"/>
                  </a:lnTo>
                  <a:lnTo>
                    <a:pt x="38" y="652"/>
                  </a:lnTo>
                  <a:lnTo>
                    <a:pt x="38" y="645"/>
                  </a:lnTo>
                  <a:lnTo>
                    <a:pt x="38" y="639"/>
                  </a:lnTo>
                  <a:lnTo>
                    <a:pt x="38" y="633"/>
                  </a:lnTo>
                  <a:lnTo>
                    <a:pt x="38" y="627"/>
                  </a:lnTo>
                  <a:lnTo>
                    <a:pt x="38" y="621"/>
                  </a:lnTo>
                  <a:lnTo>
                    <a:pt x="35" y="616"/>
                  </a:lnTo>
                  <a:lnTo>
                    <a:pt x="32" y="611"/>
                  </a:lnTo>
                  <a:lnTo>
                    <a:pt x="30" y="608"/>
                  </a:lnTo>
                  <a:lnTo>
                    <a:pt x="27" y="607"/>
                  </a:lnTo>
                  <a:lnTo>
                    <a:pt x="25" y="605"/>
                  </a:lnTo>
                  <a:lnTo>
                    <a:pt x="22" y="603"/>
                  </a:lnTo>
                  <a:lnTo>
                    <a:pt x="19" y="603"/>
                  </a:lnTo>
                  <a:lnTo>
                    <a:pt x="16" y="601"/>
                  </a:lnTo>
                  <a:lnTo>
                    <a:pt x="12" y="600"/>
                  </a:lnTo>
                  <a:lnTo>
                    <a:pt x="9" y="598"/>
                  </a:lnTo>
                  <a:lnTo>
                    <a:pt x="9" y="595"/>
                  </a:lnTo>
                  <a:lnTo>
                    <a:pt x="9" y="594"/>
                  </a:lnTo>
                  <a:lnTo>
                    <a:pt x="9" y="592"/>
                  </a:lnTo>
                  <a:lnTo>
                    <a:pt x="9" y="589"/>
                  </a:lnTo>
                  <a:lnTo>
                    <a:pt x="10" y="587"/>
                  </a:lnTo>
                  <a:lnTo>
                    <a:pt x="12" y="585"/>
                  </a:lnTo>
                  <a:lnTo>
                    <a:pt x="13" y="582"/>
                  </a:lnTo>
                  <a:lnTo>
                    <a:pt x="16" y="581"/>
                  </a:lnTo>
                  <a:lnTo>
                    <a:pt x="17" y="579"/>
                  </a:lnTo>
                  <a:lnTo>
                    <a:pt x="19" y="576"/>
                  </a:lnTo>
                  <a:lnTo>
                    <a:pt x="20" y="575"/>
                  </a:lnTo>
                  <a:lnTo>
                    <a:pt x="22" y="572"/>
                  </a:lnTo>
                  <a:lnTo>
                    <a:pt x="20" y="569"/>
                  </a:lnTo>
                  <a:lnTo>
                    <a:pt x="20" y="566"/>
                  </a:lnTo>
                  <a:lnTo>
                    <a:pt x="20" y="563"/>
                  </a:lnTo>
                  <a:lnTo>
                    <a:pt x="19" y="560"/>
                  </a:lnTo>
                  <a:lnTo>
                    <a:pt x="19" y="558"/>
                  </a:lnTo>
                  <a:lnTo>
                    <a:pt x="17" y="555"/>
                  </a:lnTo>
                  <a:lnTo>
                    <a:pt x="17" y="550"/>
                  </a:lnTo>
                  <a:lnTo>
                    <a:pt x="17" y="547"/>
                  </a:lnTo>
                  <a:lnTo>
                    <a:pt x="17" y="543"/>
                  </a:lnTo>
                  <a:lnTo>
                    <a:pt x="19" y="539"/>
                  </a:lnTo>
                  <a:lnTo>
                    <a:pt x="19" y="536"/>
                  </a:lnTo>
                  <a:lnTo>
                    <a:pt x="20" y="531"/>
                  </a:lnTo>
                  <a:lnTo>
                    <a:pt x="22" y="528"/>
                  </a:lnTo>
                  <a:lnTo>
                    <a:pt x="23" y="527"/>
                  </a:lnTo>
                  <a:lnTo>
                    <a:pt x="23" y="524"/>
                  </a:lnTo>
                  <a:lnTo>
                    <a:pt x="25" y="524"/>
                  </a:lnTo>
                  <a:lnTo>
                    <a:pt x="25" y="521"/>
                  </a:lnTo>
                  <a:lnTo>
                    <a:pt x="25" y="520"/>
                  </a:lnTo>
                  <a:lnTo>
                    <a:pt x="25" y="518"/>
                  </a:lnTo>
                  <a:lnTo>
                    <a:pt x="25" y="517"/>
                  </a:lnTo>
                  <a:lnTo>
                    <a:pt x="25" y="515"/>
                  </a:lnTo>
                  <a:lnTo>
                    <a:pt x="25" y="512"/>
                  </a:lnTo>
                  <a:lnTo>
                    <a:pt x="25" y="510"/>
                  </a:lnTo>
                  <a:lnTo>
                    <a:pt x="25" y="507"/>
                  </a:lnTo>
                  <a:lnTo>
                    <a:pt x="25" y="502"/>
                  </a:lnTo>
                  <a:lnTo>
                    <a:pt x="26" y="499"/>
                  </a:lnTo>
                  <a:lnTo>
                    <a:pt x="27" y="498"/>
                  </a:lnTo>
                  <a:lnTo>
                    <a:pt x="30" y="495"/>
                  </a:lnTo>
                  <a:lnTo>
                    <a:pt x="32" y="494"/>
                  </a:lnTo>
                  <a:lnTo>
                    <a:pt x="35" y="491"/>
                  </a:lnTo>
                  <a:lnTo>
                    <a:pt x="35" y="488"/>
                  </a:lnTo>
                  <a:lnTo>
                    <a:pt x="36" y="483"/>
                  </a:lnTo>
                  <a:lnTo>
                    <a:pt x="36" y="476"/>
                  </a:lnTo>
                  <a:lnTo>
                    <a:pt x="38" y="470"/>
                  </a:lnTo>
                  <a:lnTo>
                    <a:pt x="38" y="465"/>
                  </a:lnTo>
                  <a:lnTo>
                    <a:pt x="38" y="459"/>
                  </a:lnTo>
                  <a:lnTo>
                    <a:pt x="38" y="454"/>
                  </a:lnTo>
                  <a:lnTo>
                    <a:pt x="35" y="450"/>
                  </a:lnTo>
                  <a:lnTo>
                    <a:pt x="32" y="447"/>
                  </a:lnTo>
                  <a:lnTo>
                    <a:pt x="26" y="444"/>
                  </a:lnTo>
                  <a:lnTo>
                    <a:pt x="25" y="443"/>
                  </a:lnTo>
                  <a:lnTo>
                    <a:pt x="25" y="441"/>
                  </a:lnTo>
                  <a:lnTo>
                    <a:pt x="26" y="438"/>
                  </a:lnTo>
                  <a:lnTo>
                    <a:pt x="27" y="434"/>
                  </a:lnTo>
                  <a:lnTo>
                    <a:pt x="29" y="430"/>
                  </a:lnTo>
                  <a:lnTo>
                    <a:pt x="30" y="424"/>
                  </a:lnTo>
                  <a:lnTo>
                    <a:pt x="32" y="419"/>
                  </a:lnTo>
                  <a:lnTo>
                    <a:pt x="33" y="414"/>
                  </a:lnTo>
                  <a:lnTo>
                    <a:pt x="32" y="408"/>
                  </a:lnTo>
                  <a:lnTo>
                    <a:pt x="30" y="404"/>
                  </a:lnTo>
                  <a:lnTo>
                    <a:pt x="27" y="401"/>
                  </a:lnTo>
                  <a:lnTo>
                    <a:pt x="25" y="398"/>
                  </a:lnTo>
                  <a:lnTo>
                    <a:pt x="20" y="396"/>
                  </a:lnTo>
                  <a:lnTo>
                    <a:pt x="19" y="395"/>
                  </a:lnTo>
                  <a:lnTo>
                    <a:pt x="16" y="392"/>
                  </a:lnTo>
                  <a:lnTo>
                    <a:pt x="16" y="390"/>
                  </a:lnTo>
                  <a:lnTo>
                    <a:pt x="16" y="389"/>
                  </a:lnTo>
                  <a:lnTo>
                    <a:pt x="16" y="388"/>
                  </a:lnTo>
                  <a:lnTo>
                    <a:pt x="16" y="386"/>
                  </a:lnTo>
                  <a:lnTo>
                    <a:pt x="16" y="385"/>
                  </a:lnTo>
                  <a:lnTo>
                    <a:pt x="16" y="383"/>
                  </a:lnTo>
                  <a:lnTo>
                    <a:pt x="16" y="380"/>
                  </a:lnTo>
                  <a:lnTo>
                    <a:pt x="16" y="379"/>
                  </a:lnTo>
                  <a:lnTo>
                    <a:pt x="16" y="374"/>
                  </a:lnTo>
                  <a:lnTo>
                    <a:pt x="14" y="372"/>
                  </a:lnTo>
                  <a:lnTo>
                    <a:pt x="13" y="369"/>
                  </a:lnTo>
                  <a:lnTo>
                    <a:pt x="12" y="364"/>
                  </a:lnTo>
                  <a:lnTo>
                    <a:pt x="10" y="361"/>
                  </a:lnTo>
                  <a:lnTo>
                    <a:pt x="9" y="358"/>
                  </a:lnTo>
                  <a:lnTo>
                    <a:pt x="7" y="356"/>
                  </a:lnTo>
                  <a:lnTo>
                    <a:pt x="6" y="354"/>
                  </a:lnTo>
                  <a:lnTo>
                    <a:pt x="6" y="351"/>
                  </a:lnTo>
                  <a:lnTo>
                    <a:pt x="6" y="348"/>
                  </a:lnTo>
                  <a:lnTo>
                    <a:pt x="7" y="345"/>
                  </a:lnTo>
                  <a:lnTo>
                    <a:pt x="10" y="344"/>
                  </a:lnTo>
                  <a:lnTo>
                    <a:pt x="13" y="341"/>
                  </a:lnTo>
                  <a:lnTo>
                    <a:pt x="16" y="338"/>
                  </a:lnTo>
                  <a:lnTo>
                    <a:pt x="17" y="337"/>
                  </a:lnTo>
                  <a:lnTo>
                    <a:pt x="19" y="334"/>
                  </a:lnTo>
                  <a:lnTo>
                    <a:pt x="20" y="331"/>
                  </a:lnTo>
                  <a:lnTo>
                    <a:pt x="20" y="329"/>
                  </a:lnTo>
                  <a:lnTo>
                    <a:pt x="19" y="328"/>
                  </a:lnTo>
                  <a:lnTo>
                    <a:pt x="19" y="327"/>
                  </a:lnTo>
                  <a:lnTo>
                    <a:pt x="17" y="325"/>
                  </a:lnTo>
                  <a:lnTo>
                    <a:pt x="16" y="324"/>
                  </a:lnTo>
                  <a:lnTo>
                    <a:pt x="14" y="322"/>
                  </a:lnTo>
                  <a:lnTo>
                    <a:pt x="14" y="321"/>
                  </a:lnTo>
                  <a:lnTo>
                    <a:pt x="14" y="319"/>
                  </a:lnTo>
                  <a:lnTo>
                    <a:pt x="16" y="313"/>
                  </a:lnTo>
                  <a:lnTo>
                    <a:pt x="19" y="311"/>
                  </a:lnTo>
                  <a:lnTo>
                    <a:pt x="25" y="308"/>
                  </a:lnTo>
                  <a:lnTo>
                    <a:pt x="30" y="306"/>
                  </a:lnTo>
                  <a:lnTo>
                    <a:pt x="36" y="303"/>
                  </a:lnTo>
                  <a:lnTo>
                    <a:pt x="42" y="299"/>
                  </a:lnTo>
                  <a:lnTo>
                    <a:pt x="45" y="295"/>
                  </a:lnTo>
                  <a:lnTo>
                    <a:pt x="46" y="287"/>
                  </a:lnTo>
                  <a:lnTo>
                    <a:pt x="46" y="286"/>
                  </a:lnTo>
                  <a:lnTo>
                    <a:pt x="46" y="284"/>
                  </a:lnTo>
                  <a:lnTo>
                    <a:pt x="46" y="283"/>
                  </a:lnTo>
                  <a:lnTo>
                    <a:pt x="46" y="280"/>
                  </a:lnTo>
                  <a:lnTo>
                    <a:pt x="46" y="279"/>
                  </a:lnTo>
                  <a:lnTo>
                    <a:pt x="46" y="276"/>
                  </a:lnTo>
                  <a:lnTo>
                    <a:pt x="46" y="273"/>
                  </a:lnTo>
                  <a:lnTo>
                    <a:pt x="46" y="271"/>
                  </a:lnTo>
                  <a:lnTo>
                    <a:pt x="49" y="271"/>
                  </a:lnTo>
                  <a:lnTo>
                    <a:pt x="51" y="271"/>
                  </a:lnTo>
                  <a:lnTo>
                    <a:pt x="54" y="270"/>
                  </a:lnTo>
                  <a:lnTo>
                    <a:pt x="55" y="268"/>
                  </a:lnTo>
                  <a:lnTo>
                    <a:pt x="54" y="265"/>
                  </a:lnTo>
                  <a:lnTo>
                    <a:pt x="51" y="264"/>
                  </a:lnTo>
                  <a:lnTo>
                    <a:pt x="48" y="261"/>
                  </a:lnTo>
                  <a:lnTo>
                    <a:pt x="45" y="260"/>
                  </a:lnTo>
                  <a:lnTo>
                    <a:pt x="42" y="258"/>
                  </a:lnTo>
                  <a:lnTo>
                    <a:pt x="41" y="257"/>
                  </a:lnTo>
                  <a:lnTo>
                    <a:pt x="39" y="254"/>
                  </a:lnTo>
                  <a:lnTo>
                    <a:pt x="38" y="248"/>
                  </a:lnTo>
                  <a:lnTo>
                    <a:pt x="36" y="250"/>
                  </a:lnTo>
                  <a:lnTo>
                    <a:pt x="36" y="250"/>
                  </a:lnTo>
                  <a:lnTo>
                    <a:pt x="35" y="251"/>
                  </a:lnTo>
                  <a:lnTo>
                    <a:pt x="33" y="251"/>
                  </a:lnTo>
                  <a:lnTo>
                    <a:pt x="30" y="251"/>
                  </a:lnTo>
                  <a:lnTo>
                    <a:pt x="29" y="251"/>
                  </a:lnTo>
                  <a:lnTo>
                    <a:pt x="26" y="250"/>
                  </a:lnTo>
                  <a:lnTo>
                    <a:pt x="23" y="248"/>
                  </a:lnTo>
                  <a:lnTo>
                    <a:pt x="23" y="244"/>
                  </a:lnTo>
                  <a:lnTo>
                    <a:pt x="25" y="239"/>
                  </a:lnTo>
                  <a:lnTo>
                    <a:pt x="26" y="235"/>
                  </a:lnTo>
                  <a:lnTo>
                    <a:pt x="27" y="231"/>
                  </a:lnTo>
                  <a:lnTo>
                    <a:pt x="29" y="228"/>
                  </a:lnTo>
                  <a:lnTo>
                    <a:pt x="32" y="223"/>
                  </a:lnTo>
                  <a:lnTo>
                    <a:pt x="35" y="219"/>
                  </a:lnTo>
                  <a:lnTo>
                    <a:pt x="38" y="215"/>
                  </a:lnTo>
                  <a:lnTo>
                    <a:pt x="39" y="212"/>
                  </a:lnTo>
                  <a:lnTo>
                    <a:pt x="42" y="207"/>
                  </a:lnTo>
                  <a:lnTo>
                    <a:pt x="45" y="203"/>
                  </a:lnTo>
                  <a:lnTo>
                    <a:pt x="46" y="200"/>
                  </a:lnTo>
                  <a:lnTo>
                    <a:pt x="48" y="194"/>
                  </a:lnTo>
                  <a:lnTo>
                    <a:pt x="49" y="190"/>
                  </a:lnTo>
                  <a:lnTo>
                    <a:pt x="51" y="186"/>
                  </a:lnTo>
                  <a:lnTo>
                    <a:pt x="51" y="180"/>
                  </a:lnTo>
                  <a:lnTo>
                    <a:pt x="49" y="175"/>
                  </a:lnTo>
                  <a:lnTo>
                    <a:pt x="46" y="168"/>
                  </a:lnTo>
                  <a:lnTo>
                    <a:pt x="42" y="162"/>
                  </a:lnTo>
                  <a:lnTo>
                    <a:pt x="35" y="157"/>
                  </a:lnTo>
                  <a:lnTo>
                    <a:pt x="29" y="151"/>
                  </a:lnTo>
                  <a:lnTo>
                    <a:pt x="23" y="145"/>
                  </a:lnTo>
                  <a:lnTo>
                    <a:pt x="17" y="142"/>
                  </a:lnTo>
                  <a:lnTo>
                    <a:pt x="14" y="139"/>
                  </a:lnTo>
                  <a:lnTo>
                    <a:pt x="12" y="139"/>
                  </a:lnTo>
                  <a:lnTo>
                    <a:pt x="10" y="138"/>
                  </a:lnTo>
                  <a:lnTo>
                    <a:pt x="9" y="138"/>
                  </a:lnTo>
                  <a:lnTo>
                    <a:pt x="6" y="138"/>
                  </a:lnTo>
                  <a:lnTo>
                    <a:pt x="4" y="136"/>
                  </a:lnTo>
                  <a:lnTo>
                    <a:pt x="3" y="135"/>
                  </a:lnTo>
                  <a:lnTo>
                    <a:pt x="1" y="133"/>
                  </a:lnTo>
                  <a:lnTo>
                    <a:pt x="0" y="130"/>
                  </a:lnTo>
                  <a:lnTo>
                    <a:pt x="68" y="1"/>
                  </a:lnTo>
                  <a:lnTo>
                    <a:pt x="75" y="4"/>
                  </a:lnTo>
                  <a:lnTo>
                    <a:pt x="81" y="5"/>
                  </a:lnTo>
                  <a:lnTo>
                    <a:pt x="87" y="8"/>
                  </a:lnTo>
                  <a:lnTo>
                    <a:pt x="93" y="11"/>
                  </a:lnTo>
                  <a:lnTo>
                    <a:pt x="97" y="14"/>
                  </a:lnTo>
                  <a:lnTo>
                    <a:pt x="103" y="17"/>
                  </a:lnTo>
                  <a:lnTo>
                    <a:pt x="109" y="18"/>
                  </a:lnTo>
                  <a:lnTo>
                    <a:pt x="116" y="20"/>
                  </a:lnTo>
                  <a:lnTo>
                    <a:pt x="122" y="18"/>
                  </a:lnTo>
                  <a:lnTo>
                    <a:pt x="126" y="18"/>
                  </a:lnTo>
                  <a:lnTo>
                    <a:pt x="129" y="16"/>
                  </a:lnTo>
                  <a:lnTo>
                    <a:pt x="134" y="14"/>
                  </a:lnTo>
                  <a:lnTo>
                    <a:pt x="136" y="13"/>
                  </a:lnTo>
                  <a:lnTo>
                    <a:pt x="139" y="10"/>
                  </a:lnTo>
                  <a:lnTo>
                    <a:pt x="144" y="8"/>
                  </a:lnTo>
                  <a:lnTo>
                    <a:pt x="148" y="8"/>
                  </a:lnTo>
                  <a:lnTo>
                    <a:pt x="151" y="8"/>
                  </a:lnTo>
                  <a:lnTo>
                    <a:pt x="154" y="8"/>
                  </a:lnTo>
                  <a:lnTo>
                    <a:pt x="157" y="8"/>
                  </a:lnTo>
                  <a:lnTo>
                    <a:pt x="160" y="8"/>
                  </a:lnTo>
                  <a:lnTo>
                    <a:pt x="163" y="8"/>
                  </a:lnTo>
                  <a:lnTo>
                    <a:pt x="166" y="8"/>
                  </a:lnTo>
                  <a:lnTo>
                    <a:pt x="167" y="8"/>
                  </a:lnTo>
                  <a:lnTo>
                    <a:pt x="170" y="8"/>
                  </a:lnTo>
                  <a:lnTo>
                    <a:pt x="173" y="8"/>
                  </a:lnTo>
                  <a:lnTo>
                    <a:pt x="176" y="8"/>
                  </a:lnTo>
                  <a:lnTo>
                    <a:pt x="180" y="7"/>
                  </a:lnTo>
                  <a:lnTo>
                    <a:pt x="183" y="7"/>
                  </a:lnTo>
                  <a:lnTo>
                    <a:pt x="186" y="5"/>
                  </a:lnTo>
                  <a:lnTo>
                    <a:pt x="190" y="5"/>
                  </a:lnTo>
                  <a:lnTo>
                    <a:pt x="195" y="4"/>
                  </a:lnTo>
                  <a:lnTo>
                    <a:pt x="198" y="4"/>
                  </a:lnTo>
                  <a:lnTo>
                    <a:pt x="203" y="4"/>
                  </a:lnTo>
                  <a:lnTo>
                    <a:pt x="208" y="4"/>
                  </a:lnTo>
                  <a:lnTo>
                    <a:pt x="211" y="4"/>
                  </a:lnTo>
                  <a:lnTo>
                    <a:pt x="215" y="4"/>
                  </a:lnTo>
                  <a:lnTo>
                    <a:pt x="219" y="4"/>
                  </a:lnTo>
                  <a:lnTo>
                    <a:pt x="224" y="4"/>
                  </a:lnTo>
                  <a:lnTo>
                    <a:pt x="227" y="4"/>
                  </a:lnTo>
                  <a:lnTo>
                    <a:pt x="231" y="4"/>
                  </a:lnTo>
                  <a:lnTo>
                    <a:pt x="234" y="4"/>
                  </a:lnTo>
                  <a:lnTo>
                    <a:pt x="238" y="4"/>
                  </a:lnTo>
                  <a:lnTo>
                    <a:pt x="243" y="4"/>
                  </a:lnTo>
                  <a:lnTo>
                    <a:pt x="247" y="4"/>
                  </a:lnTo>
                  <a:lnTo>
                    <a:pt x="251" y="4"/>
                  </a:lnTo>
                  <a:lnTo>
                    <a:pt x="257" y="4"/>
                  </a:lnTo>
                  <a:lnTo>
                    <a:pt x="261" y="4"/>
                  </a:lnTo>
                  <a:lnTo>
                    <a:pt x="267" y="4"/>
                  </a:lnTo>
                  <a:lnTo>
                    <a:pt x="270" y="5"/>
                  </a:lnTo>
                  <a:lnTo>
                    <a:pt x="273" y="5"/>
                  </a:lnTo>
                  <a:lnTo>
                    <a:pt x="276" y="5"/>
                  </a:lnTo>
                  <a:lnTo>
                    <a:pt x="280" y="7"/>
                  </a:lnTo>
                  <a:lnTo>
                    <a:pt x="285" y="7"/>
                  </a:lnTo>
                  <a:lnTo>
                    <a:pt x="288" y="8"/>
                  </a:lnTo>
                  <a:lnTo>
                    <a:pt x="291" y="11"/>
                  </a:lnTo>
                  <a:lnTo>
                    <a:pt x="291" y="16"/>
                  </a:lnTo>
                  <a:lnTo>
                    <a:pt x="291" y="18"/>
                  </a:lnTo>
                  <a:lnTo>
                    <a:pt x="289" y="20"/>
                  </a:lnTo>
                  <a:lnTo>
                    <a:pt x="286" y="21"/>
                  </a:lnTo>
                  <a:lnTo>
                    <a:pt x="282" y="23"/>
                  </a:lnTo>
                  <a:lnTo>
                    <a:pt x="277" y="24"/>
                  </a:lnTo>
                  <a:lnTo>
                    <a:pt x="273" y="26"/>
                  </a:lnTo>
                  <a:lnTo>
                    <a:pt x="267" y="27"/>
                  </a:lnTo>
                  <a:lnTo>
                    <a:pt x="261" y="29"/>
                  </a:lnTo>
                  <a:lnTo>
                    <a:pt x="257" y="30"/>
                  </a:lnTo>
                  <a:lnTo>
                    <a:pt x="251" y="32"/>
                  </a:lnTo>
                  <a:lnTo>
                    <a:pt x="245" y="32"/>
                  </a:lnTo>
                  <a:lnTo>
                    <a:pt x="241" y="33"/>
                  </a:lnTo>
                  <a:lnTo>
                    <a:pt x="237" y="34"/>
                  </a:lnTo>
                  <a:lnTo>
                    <a:pt x="234" y="34"/>
                  </a:lnTo>
                  <a:lnTo>
                    <a:pt x="232" y="36"/>
                  </a:lnTo>
                  <a:lnTo>
                    <a:pt x="231" y="36"/>
                  </a:lnTo>
                  <a:lnTo>
                    <a:pt x="232" y="37"/>
                  </a:lnTo>
                  <a:lnTo>
                    <a:pt x="234" y="37"/>
                  </a:lnTo>
                  <a:lnTo>
                    <a:pt x="238" y="37"/>
                  </a:lnTo>
                  <a:lnTo>
                    <a:pt x="243" y="39"/>
                  </a:lnTo>
                  <a:lnTo>
                    <a:pt x="248" y="39"/>
                  </a:lnTo>
                  <a:lnTo>
                    <a:pt x="254" y="40"/>
                  </a:lnTo>
                  <a:lnTo>
                    <a:pt x="260" y="40"/>
                  </a:lnTo>
                  <a:lnTo>
                    <a:pt x="267" y="42"/>
                  </a:lnTo>
                  <a:lnTo>
                    <a:pt x="273" y="42"/>
                  </a:lnTo>
                  <a:lnTo>
                    <a:pt x="280" y="42"/>
                  </a:lnTo>
                  <a:lnTo>
                    <a:pt x="286" y="43"/>
                  </a:lnTo>
                  <a:lnTo>
                    <a:pt x="292" y="43"/>
                  </a:lnTo>
                  <a:lnTo>
                    <a:pt x="296" y="43"/>
                  </a:lnTo>
                  <a:lnTo>
                    <a:pt x="299" y="45"/>
                  </a:lnTo>
                  <a:lnTo>
                    <a:pt x="302" y="45"/>
                  </a:lnTo>
                  <a:lnTo>
                    <a:pt x="304" y="45"/>
                  </a:lnTo>
                  <a:lnTo>
                    <a:pt x="334" y="30"/>
                  </a:lnTo>
                  <a:lnTo>
                    <a:pt x="336" y="26"/>
                  </a:lnTo>
                  <a:lnTo>
                    <a:pt x="336" y="21"/>
                  </a:lnTo>
                  <a:lnTo>
                    <a:pt x="336" y="16"/>
                  </a:lnTo>
                  <a:lnTo>
                    <a:pt x="336" y="11"/>
                  </a:lnTo>
                  <a:lnTo>
                    <a:pt x="336" y="7"/>
                  </a:lnTo>
                  <a:lnTo>
                    <a:pt x="336" y="3"/>
                  </a:lnTo>
                  <a:lnTo>
                    <a:pt x="339" y="1"/>
                  </a:lnTo>
                  <a:lnTo>
                    <a:pt x="343" y="0"/>
                  </a:lnTo>
                  <a:lnTo>
                    <a:pt x="346" y="0"/>
                  </a:lnTo>
                  <a:lnTo>
                    <a:pt x="347" y="3"/>
                  </a:lnTo>
                  <a:lnTo>
                    <a:pt x="349" y="5"/>
                  </a:lnTo>
                  <a:lnTo>
                    <a:pt x="350" y="7"/>
                  </a:lnTo>
                  <a:lnTo>
                    <a:pt x="350" y="56"/>
                  </a:lnTo>
                  <a:lnTo>
                    <a:pt x="352" y="58"/>
                  </a:lnTo>
                  <a:lnTo>
                    <a:pt x="352" y="62"/>
                  </a:lnTo>
                  <a:lnTo>
                    <a:pt x="352" y="65"/>
                  </a:lnTo>
                  <a:lnTo>
                    <a:pt x="353" y="69"/>
                  </a:lnTo>
                  <a:lnTo>
                    <a:pt x="353" y="74"/>
                  </a:lnTo>
                  <a:lnTo>
                    <a:pt x="353" y="78"/>
                  </a:lnTo>
                  <a:lnTo>
                    <a:pt x="353" y="82"/>
                  </a:lnTo>
                  <a:lnTo>
                    <a:pt x="353" y="87"/>
                  </a:lnTo>
                  <a:lnTo>
                    <a:pt x="354" y="91"/>
                  </a:lnTo>
                  <a:lnTo>
                    <a:pt x="354" y="95"/>
                  </a:lnTo>
                  <a:lnTo>
                    <a:pt x="356" y="98"/>
                  </a:lnTo>
                  <a:lnTo>
                    <a:pt x="357" y="101"/>
                  </a:lnTo>
                  <a:lnTo>
                    <a:pt x="359" y="104"/>
                  </a:lnTo>
                  <a:lnTo>
                    <a:pt x="360" y="107"/>
                  </a:lnTo>
                  <a:lnTo>
                    <a:pt x="363" y="109"/>
                  </a:lnTo>
                  <a:lnTo>
                    <a:pt x="366" y="109"/>
                  </a:lnTo>
                  <a:lnTo>
                    <a:pt x="369" y="109"/>
                  </a:lnTo>
                  <a:lnTo>
                    <a:pt x="373" y="107"/>
                  </a:lnTo>
                  <a:lnTo>
                    <a:pt x="376" y="104"/>
                  </a:lnTo>
                  <a:lnTo>
                    <a:pt x="379" y="103"/>
                  </a:lnTo>
                  <a:lnTo>
                    <a:pt x="382" y="100"/>
                  </a:lnTo>
                  <a:lnTo>
                    <a:pt x="385" y="97"/>
                  </a:lnTo>
                  <a:lnTo>
                    <a:pt x="386" y="94"/>
                  </a:lnTo>
                  <a:lnTo>
                    <a:pt x="389" y="90"/>
                  </a:lnTo>
                  <a:lnTo>
                    <a:pt x="392" y="87"/>
                  </a:lnTo>
                  <a:lnTo>
                    <a:pt x="394" y="82"/>
                  </a:lnTo>
                  <a:lnTo>
                    <a:pt x="397" y="80"/>
                  </a:lnTo>
                  <a:lnTo>
                    <a:pt x="400" y="77"/>
                  </a:lnTo>
                  <a:lnTo>
                    <a:pt x="404" y="74"/>
                  </a:lnTo>
                  <a:lnTo>
                    <a:pt x="407" y="72"/>
                  </a:lnTo>
                  <a:lnTo>
                    <a:pt x="411" y="71"/>
                  </a:lnTo>
                  <a:lnTo>
                    <a:pt x="416" y="69"/>
                  </a:lnTo>
                  <a:lnTo>
                    <a:pt x="416" y="84"/>
                  </a:lnTo>
                  <a:lnTo>
                    <a:pt x="414" y="87"/>
                  </a:lnTo>
                  <a:lnTo>
                    <a:pt x="413" y="90"/>
                  </a:lnTo>
                  <a:lnTo>
                    <a:pt x="411" y="91"/>
                  </a:lnTo>
                  <a:lnTo>
                    <a:pt x="411" y="94"/>
                  </a:lnTo>
                  <a:lnTo>
                    <a:pt x="410" y="95"/>
                  </a:lnTo>
                  <a:lnTo>
                    <a:pt x="410" y="97"/>
                  </a:lnTo>
                  <a:lnTo>
                    <a:pt x="408" y="100"/>
                  </a:lnTo>
                  <a:lnTo>
                    <a:pt x="407" y="103"/>
                  </a:lnTo>
                  <a:lnTo>
                    <a:pt x="408" y="103"/>
                  </a:lnTo>
                  <a:lnTo>
                    <a:pt x="410" y="104"/>
                  </a:lnTo>
                  <a:lnTo>
                    <a:pt x="411" y="106"/>
                  </a:lnTo>
                  <a:lnTo>
                    <a:pt x="413" y="107"/>
                  </a:lnTo>
                  <a:lnTo>
                    <a:pt x="414" y="109"/>
                  </a:lnTo>
                  <a:lnTo>
                    <a:pt x="414" y="110"/>
                  </a:lnTo>
                  <a:lnTo>
                    <a:pt x="414" y="113"/>
                  </a:lnTo>
                  <a:lnTo>
                    <a:pt x="414" y="114"/>
                  </a:lnTo>
                  <a:lnTo>
                    <a:pt x="414" y="117"/>
                  </a:lnTo>
                  <a:lnTo>
                    <a:pt x="413" y="120"/>
                  </a:lnTo>
                  <a:lnTo>
                    <a:pt x="411" y="123"/>
                  </a:lnTo>
                  <a:lnTo>
                    <a:pt x="408" y="126"/>
                  </a:lnTo>
                  <a:lnTo>
                    <a:pt x="407" y="127"/>
                  </a:lnTo>
                  <a:lnTo>
                    <a:pt x="404" y="130"/>
                  </a:lnTo>
                  <a:lnTo>
                    <a:pt x="402" y="132"/>
                  </a:lnTo>
                  <a:lnTo>
                    <a:pt x="401" y="133"/>
                  </a:lnTo>
                  <a:lnTo>
                    <a:pt x="402" y="135"/>
                  </a:lnTo>
                  <a:lnTo>
                    <a:pt x="405" y="136"/>
                  </a:lnTo>
                  <a:lnTo>
                    <a:pt x="408" y="138"/>
                  </a:lnTo>
                  <a:lnTo>
                    <a:pt x="410" y="139"/>
                  </a:lnTo>
                  <a:lnTo>
                    <a:pt x="413" y="141"/>
                  </a:lnTo>
                  <a:lnTo>
                    <a:pt x="414" y="141"/>
                  </a:lnTo>
                  <a:lnTo>
                    <a:pt x="416" y="142"/>
                  </a:lnTo>
                  <a:lnTo>
                    <a:pt x="416" y="142"/>
                  </a:lnTo>
                  <a:lnTo>
                    <a:pt x="421" y="141"/>
                  </a:lnTo>
                  <a:lnTo>
                    <a:pt x="424" y="138"/>
                  </a:lnTo>
                  <a:lnTo>
                    <a:pt x="429" y="133"/>
                  </a:lnTo>
                  <a:lnTo>
                    <a:pt x="432" y="127"/>
                  </a:lnTo>
                  <a:lnTo>
                    <a:pt x="436" y="123"/>
                  </a:lnTo>
                  <a:lnTo>
                    <a:pt x="440" y="119"/>
                  </a:lnTo>
                  <a:lnTo>
                    <a:pt x="443" y="116"/>
                  </a:lnTo>
                  <a:lnTo>
                    <a:pt x="449" y="114"/>
                  </a:lnTo>
                  <a:lnTo>
                    <a:pt x="455" y="114"/>
                  </a:lnTo>
                  <a:lnTo>
                    <a:pt x="461" y="116"/>
                  </a:lnTo>
                  <a:lnTo>
                    <a:pt x="465" y="116"/>
                  </a:lnTo>
                  <a:lnTo>
                    <a:pt x="469" y="117"/>
                  </a:lnTo>
                  <a:lnTo>
                    <a:pt x="474" y="120"/>
                  </a:lnTo>
                  <a:lnTo>
                    <a:pt x="478" y="123"/>
                  </a:lnTo>
                  <a:lnTo>
                    <a:pt x="481" y="125"/>
                  </a:lnTo>
                  <a:lnTo>
                    <a:pt x="484" y="129"/>
                  </a:lnTo>
                  <a:lnTo>
                    <a:pt x="487" y="132"/>
                  </a:lnTo>
                  <a:lnTo>
                    <a:pt x="490" y="136"/>
                  </a:lnTo>
                  <a:lnTo>
                    <a:pt x="493" y="139"/>
                  </a:lnTo>
                  <a:lnTo>
                    <a:pt x="494" y="143"/>
                  </a:lnTo>
                  <a:lnTo>
                    <a:pt x="495" y="148"/>
                  </a:lnTo>
                  <a:lnTo>
                    <a:pt x="498" y="154"/>
                  </a:lnTo>
                  <a:lnTo>
                    <a:pt x="500" y="158"/>
                  </a:lnTo>
                  <a:lnTo>
                    <a:pt x="501" y="162"/>
                  </a:lnTo>
                  <a:lnTo>
                    <a:pt x="504" y="168"/>
                  </a:lnTo>
                  <a:lnTo>
                    <a:pt x="509" y="173"/>
                  </a:lnTo>
                  <a:lnTo>
                    <a:pt x="513" y="178"/>
                  </a:lnTo>
                  <a:lnTo>
                    <a:pt x="519" y="183"/>
                  </a:lnTo>
                  <a:lnTo>
                    <a:pt x="525" y="187"/>
                  </a:lnTo>
                  <a:lnTo>
                    <a:pt x="530" y="191"/>
                  </a:lnTo>
                  <a:lnTo>
                    <a:pt x="536" y="194"/>
                  </a:lnTo>
                  <a:lnTo>
                    <a:pt x="542" y="196"/>
                  </a:lnTo>
                  <a:lnTo>
                    <a:pt x="543" y="199"/>
                  </a:lnTo>
                  <a:lnTo>
                    <a:pt x="545" y="203"/>
                  </a:lnTo>
                  <a:lnTo>
                    <a:pt x="548" y="207"/>
                  </a:lnTo>
                  <a:lnTo>
                    <a:pt x="551" y="212"/>
                  </a:lnTo>
                  <a:lnTo>
                    <a:pt x="555" y="215"/>
                  </a:lnTo>
                  <a:lnTo>
                    <a:pt x="558" y="219"/>
                  </a:lnTo>
                  <a:lnTo>
                    <a:pt x="562" y="223"/>
                  </a:lnTo>
                  <a:lnTo>
                    <a:pt x="567" y="228"/>
                  </a:lnTo>
                  <a:lnTo>
                    <a:pt x="571" y="231"/>
                  </a:lnTo>
                  <a:lnTo>
                    <a:pt x="575" y="234"/>
                  </a:lnTo>
                  <a:lnTo>
                    <a:pt x="581" y="236"/>
                  </a:lnTo>
                  <a:lnTo>
                    <a:pt x="586" y="239"/>
                  </a:lnTo>
                  <a:lnTo>
                    <a:pt x="590" y="242"/>
                  </a:lnTo>
                  <a:lnTo>
                    <a:pt x="594" y="244"/>
                  </a:lnTo>
                  <a:lnTo>
                    <a:pt x="599" y="244"/>
                  </a:lnTo>
                  <a:lnTo>
                    <a:pt x="603" y="245"/>
                  </a:lnTo>
                  <a:lnTo>
                    <a:pt x="606" y="244"/>
                  </a:lnTo>
                  <a:lnTo>
                    <a:pt x="607" y="244"/>
                  </a:lnTo>
                  <a:lnTo>
                    <a:pt x="609" y="244"/>
                  </a:lnTo>
                  <a:lnTo>
                    <a:pt x="610" y="242"/>
                  </a:lnTo>
                  <a:lnTo>
                    <a:pt x="612" y="241"/>
                  </a:lnTo>
                  <a:lnTo>
                    <a:pt x="615" y="241"/>
                  </a:lnTo>
                  <a:lnTo>
                    <a:pt x="616" y="241"/>
                  </a:lnTo>
                  <a:lnTo>
                    <a:pt x="618" y="239"/>
                  </a:lnTo>
                  <a:lnTo>
                    <a:pt x="620" y="241"/>
                  </a:lnTo>
                  <a:lnTo>
                    <a:pt x="625" y="241"/>
                  </a:lnTo>
                  <a:lnTo>
                    <a:pt x="628" y="244"/>
                  </a:lnTo>
                  <a:lnTo>
                    <a:pt x="631" y="245"/>
                  </a:lnTo>
                  <a:lnTo>
                    <a:pt x="635" y="248"/>
                  </a:lnTo>
                  <a:lnTo>
                    <a:pt x="638" y="252"/>
                  </a:lnTo>
                  <a:lnTo>
                    <a:pt x="641" y="255"/>
                  </a:lnTo>
                  <a:lnTo>
                    <a:pt x="645" y="260"/>
                  </a:lnTo>
                  <a:lnTo>
                    <a:pt x="647" y="264"/>
                  </a:lnTo>
                  <a:lnTo>
                    <a:pt x="650" y="268"/>
                  </a:lnTo>
                  <a:lnTo>
                    <a:pt x="652" y="273"/>
                  </a:lnTo>
                  <a:lnTo>
                    <a:pt x="654" y="279"/>
                  </a:lnTo>
                  <a:lnTo>
                    <a:pt x="655" y="283"/>
                  </a:lnTo>
                  <a:lnTo>
                    <a:pt x="657" y="287"/>
                  </a:lnTo>
                  <a:lnTo>
                    <a:pt x="658" y="292"/>
                  </a:lnTo>
                  <a:lnTo>
                    <a:pt x="658" y="296"/>
                  </a:lnTo>
                  <a:lnTo>
                    <a:pt x="658" y="299"/>
                  </a:lnTo>
                  <a:lnTo>
                    <a:pt x="658" y="300"/>
                  </a:lnTo>
                  <a:lnTo>
                    <a:pt x="657" y="302"/>
                  </a:lnTo>
                  <a:lnTo>
                    <a:pt x="657" y="305"/>
                  </a:lnTo>
                  <a:lnTo>
                    <a:pt x="657" y="306"/>
                  </a:lnTo>
                  <a:lnTo>
                    <a:pt x="657" y="308"/>
                  </a:lnTo>
                  <a:lnTo>
                    <a:pt x="657" y="309"/>
                  </a:lnTo>
                  <a:lnTo>
                    <a:pt x="658" y="311"/>
                  </a:lnTo>
                  <a:lnTo>
                    <a:pt x="655" y="311"/>
                  </a:lnTo>
                  <a:lnTo>
                    <a:pt x="652" y="311"/>
                  </a:lnTo>
                  <a:lnTo>
                    <a:pt x="648" y="311"/>
                  </a:lnTo>
                  <a:lnTo>
                    <a:pt x="645" y="311"/>
                  </a:lnTo>
                  <a:lnTo>
                    <a:pt x="642" y="311"/>
                  </a:lnTo>
                  <a:lnTo>
                    <a:pt x="639" y="311"/>
                  </a:lnTo>
                  <a:lnTo>
                    <a:pt x="638" y="311"/>
                  </a:lnTo>
                  <a:lnTo>
                    <a:pt x="635" y="311"/>
                  </a:lnTo>
                  <a:lnTo>
                    <a:pt x="632" y="312"/>
                  </a:lnTo>
                  <a:lnTo>
                    <a:pt x="628" y="312"/>
                  </a:lnTo>
                  <a:lnTo>
                    <a:pt x="623" y="313"/>
                  </a:lnTo>
                  <a:lnTo>
                    <a:pt x="620" y="316"/>
                  </a:lnTo>
                  <a:lnTo>
                    <a:pt x="618" y="319"/>
                  </a:lnTo>
                  <a:lnTo>
                    <a:pt x="616" y="322"/>
                  </a:lnTo>
                  <a:lnTo>
                    <a:pt x="615" y="327"/>
                  </a:lnTo>
                  <a:lnTo>
                    <a:pt x="613" y="331"/>
                  </a:lnTo>
                  <a:lnTo>
                    <a:pt x="615" y="334"/>
                  </a:lnTo>
                  <a:lnTo>
                    <a:pt x="616" y="335"/>
                  </a:lnTo>
                  <a:lnTo>
                    <a:pt x="619" y="337"/>
                  </a:lnTo>
                  <a:lnTo>
                    <a:pt x="622" y="338"/>
                  </a:lnTo>
                  <a:lnTo>
                    <a:pt x="626" y="338"/>
                  </a:lnTo>
                  <a:lnTo>
                    <a:pt x="629" y="338"/>
                  </a:lnTo>
                  <a:lnTo>
                    <a:pt x="632" y="338"/>
                  </a:lnTo>
                  <a:lnTo>
                    <a:pt x="635" y="340"/>
                  </a:lnTo>
                  <a:lnTo>
                    <a:pt x="639" y="341"/>
                  </a:lnTo>
                  <a:lnTo>
                    <a:pt x="644" y="344"/>
                  </a:lnTo>
                  <a:lnTo>
                    <a:pt x="647" y="345"/>
                  </a:lnTo>
                  <a:lnTo>
                    <a:pt x="651" y="347"/>
                  </a:lnTo>
                  <a:lnTo>
                    <a:pt x="655" y="348"/>
                  </a:lnTo>
                  <a:lnTo>
                    <a:pt x="660" y="351"/>
                  </a:lnTo>
                  <a:lnTo>
                    <a:pt x="664" y="353"/>
                  </a:lnTo>
                  <a:lnTo>
                    <a:pt x="668" y="354"/>
                  </a:lnTo>
                  <a:lnTo>
                    <a:pt x="673" y="356"/>
                  </a:lnTo>
                  <a:lnTo>
                    <a:pt x="677" y="357"/>
                  </a:lnTo>
                  <a:lnTo>
                    <a:pt x="682" y="358"/>
                  </a:lnTo>
                  <a:lnTo>
                    <a:pt x="686" y="360"/>
                  </a:lnTo>
                  <a:lnTo>
                    <a:pt x="692" y="360"/>
                  </a:lnTo>
                  <a:lnTo>
                    <a:pt x="697" y="361"/>
                  </a:lnTo>
                  <a:lnTo>
                    <a:pt x="702" y="361"/>
                  </a:lnTo>
                  <a:lnTo>
                    <a:pt x="709" y="361"/>
                  </a:lnTo>
                  <a:lnTo>
                    <a:pt x="713" y="361"/>
                  </a:lnTo>
                  <a:lnTo>
                    <a:pt x="719" y="361"/>
                  </a:lnTo>
                  <a:lnTo>
                    <a:pt x="724" y="360"/>
                  </a:lnTo>
                  <a:lnTo>
                    <a:pt x="728" y="360"/>
                  </a:lnTo>
                  <a:lnTo>
                    <a:pt x="732" y="358"/>
                  </a:lnTo>
                  <a:lnTo>
                    <a:pt x="735" y="357"/>
                  </a:lnTo>
                  <a:lnTo>
                    <a:pt x="740" y="356"/>
                  </a:lnTo>
                  <a:lnTo>
                    <a:pt x="744" y="356"/>
                  </a:lnTo>
                  <a:lnTo>
                    <a:pt x="747" y="354"/>
                  </a:lnTo>
                  <a:lnTo>
                    <a:pt x="751" y="353"/>
                  </a:lnTo>
                  <a:lnTo>
                    <a:pt x="756" y="351"/>
                  </a:lnTo>
                  <a:lnTo>
                    <a:pt x="759" y="351"/>
                  </a:lnTo>
                  <a:lnTo>
                    <a:pt x="763" y="350"/>
                  </a:lnTo>
                  <a:lnTo>
                    <a:pt x="766" y="348"/>
                  </a:lnTo>
                  <a:lnTo>
                    <a:pt x="770" y="348"/>
                  </a:lnTo>
                  <a:lnTo>
                    <a:pt x="773" y="348"/>
                  </a:lnTo>
                  <a:lnTo>
                    <a:pt x="776" y="348"/>
                  </a:lnTo>
                  <a:lnTo>
                    <a:pt x="777" y="351"/>
                  </a:lnTo>
                  <a:lnTo>
                    <a:pt x="779" y="353"/>
                  </a:lnTo>
                  <a:lnTo>
                    <a:pt x="779" y="356"/>
                  </a:lnTo>
                  <a:lnTo>
                    <a:pt x="779" y="358"/>
                  </a:lnTo>
                  <a:lnTo>
                    <a:pt x="779" y="361"/>
                  </a:lnTo>
                  <a:lnTo>
                    <a:pt x="780" y="364"/>
                  </a:lnTo>
                  <a:lnTo>
                    <a:pt x="780" y="366"/>
                  </a:lnTo>
                  <a:lnTo>
                    <a:pt x="780" y="369"/>
                  </a:lnTo>
                  <a:lnTo>
                    <a:pt x="782" y="370"/>
                  </a:lnTo>
                  <a:lnTo>
                    <a:pt x="783" y="372"/>
                  </a:lnTo>
                  <a:lnTo>
                    <a:pt x="786" y="372"/>
                  </a:lnTo>
                  <a:lnTo>
                    <a:pt x="789" y="373"/>
                  </a:lnTo>
                  <a:lnTo>
                    <a:pt x="791" y="373"/>
                  </a:lnTo>
                  <a:lnTo>
                    <a:pt x="793" y="373"/>
                  </a:lnTo>
                  <a:lnTo>
                    <a:pt x="796" y="372"/>
                  </a:lnTo>
                  <a:lnTo>
                    <a:pt x="798" y="380"/>
                  </a:lnTo>
                  <a:lnTo>
                    <a:pt x="801" y="386"/>
                  </a:lnTo>
                  <a:lnTo>
                    <a:pt x="804" y="390"/>
                  </a:lnTo>
                  <a:lnTo>
                    <a:pt x="806" y="395"/>
                  </a:lnTo>
                  <a:lnTo>
                    <a:pt x="809" y="399"/>
                  </a:lnTo>
                  <a:lnTo>
                    <a:pt x="814" y="402"/>
                  </a:lnTo>
                  <a:lnTo>
                    <a:pt x="818" y="405"/>
                  </a:lnTo>
                  <a:lnTo>
                    <a:pt x="824" y="409"/>
                  </a:lnTo>
                  <a:lnTo>
                    <a:pt x="828" y="412"/>
                  </a:lnTo>
                  <a:lnTo>
                    <a:pt x="831" y="409"/>
                  </a:lnTo>
                  <a:lnTo>
                    <a:pt x="833" y="408"/>
                  </a:lnTo>
                  <a:lnTo>
                    <a:pt x="834" y="406"/>
                  </a:lnTo>
                  <a:lnTo>
                    <a:pt x="834" y="404"/>
                  </a:lnTo>
                  <a:lnTo>
                    <a:pt x="834" y="401"/>
                  </a:lnTo>
                  <a:lnTo>
                    <a:pt x="833" y="398"/>
                  </a:lnTo>
                  <a:lnTo>
                    <a:pt x="831" y="395"/>
                  </a:lnTo>
                  <a:lnTo>
                    <a:pt x="830" y="392"/>
                  </a:lnTo>
                  <a:lnTo>
                    <a:pt x="828" y="389"/>
                  </a:lnTo>
                  <a:lnTo>
                    <a:pt x="827" y="388"/>
                  </a:lnTo>
                  <a:lnTo>
                    <a:pt x="825" y="385"/>
                  </a:lnTo>
                  <a:lnTo>
                    <a:pt x="825" y="382"/>
                  </a:lnTo>
                  <a:lnTo>
                    <a:pt x="828" y="379"/>
                  </a:lnTo>
                  <a:lnTo>
                    <a:pt x="830" y="376"/>
                  </a:lnTo>
                  <a:lnTo>
                    <a:pt x="831" y="373"/>
                  </a:lnTo>
                  <a:lnTo>
                    <a:pt x="833" y="370"/>
                  </a:lnTo>
                  <a:lnTo>
                    <a:pt x="834" y="367"/>
                  </a:lnTo>
                  <a:lnTo>
                    <a:pt x="836" y="363"/>
                  </a:lnTo>
                  <a:lnTo>
                    <a:pt x="838" y="360"/>
                  </a:lnTo>
                  <a:lnTo>
                    <a:pt x="840" y="358"/>
                  </a:lnTo>
                  <a:lnTo>
                    <a:pt x="843" y="357"/>
                  </a:lnTo>
                  <a:lnTo>
                    <a:pt x="846" y="356"/>
                  </a:lnTo>
                  <a:lnTo>
                    <a:pt x="850" y="356"/>
                  </a:lnTo>
                  <a:lnTo>
                    <a:pt x="853" y="356"/>
                  </a:lnTo>
                  <a:lnTo>
                    <a:pt x="856" y="356"/>
                  </a:lnTo>
                  <a:lnTo>
                    <a:pt x="859" y="356"/>
                  </a:lnTo>
                  <a:lnTo>
                    <a:pt x="863" y="356"/>
                  </a:lnTo>
                  <a:lnTo>
                    <a:pt x="866" y="354"/>
                  </a:lnTo>
                  <a:lnTo>
                    <a:pt x="869" y="353"/>
                  </a:lnTo>
                  <a:lnTo>
                    <a:pt x="872" y="351"/>
                  </a:lnTo>
                  <a:lnTo>
                    <a:pt x="875" y="348"/>
                  </a:lnTo>
                  <a:lnTo>
                    <a:pt x="876" y="345"/>
                  </a:lnTo>
                  <a:lnTo>
                    <a:pt x="879" y="342"/>
                  </a:lnTo>
                  <a:lnTo>
                    <a:pt x="881" y="341"/>
                  </a:lnTo>
                  <a:lnTo>
                    <a:pt x="884" y="338"/>
                  </a:lnTo>
                  <a:lnTo>
                    <a:pt x="886" y="337"/>
                  </a:lnTo>
                  <a:lnTo>
                    <a:pt x="889" y="337"/>
                  </a:lnTo>
                  <a:lnTo>
                    <a:pt x="892" y="335"/>
                  </a:lnTo>
                  <a:lnTo>
                    <a:pt x="895" y="335"/>
                  </a:lnTo>
                  <a:lnTo>
                    <a:pt x="898" y="334"/>
                  </a:lnTo>
                  <a:lnTo>
                    <a:pt x="901" y="334"/>
                  </a:lnTo>
                  <a:lnTo>
                    <a:pt x="902" y="332"/>
                  </a:lnTo>
                  <a:lnTo>
                    <a:pt x="904" y="331"/>
                  </a:lnTo>
                  <a:lnTo>
                    <a:pt x="904" y="329"/>
                  </a:lnTo>
                  <a:lnTo>
                    <a:pt x="904" y="325"/>
                  </a:lnTo>
                  <a:lnTo>
                    <a:pt x="904" y="322"/>
                  </a:lnTo>
                  <a:lnTo>
                    <a:pt x="904" y="321"/>
                  </a:lnTo>
                  <a:lnTo>
                    <a:pt x="904" y="319"/>
                  </a:lnTo>
                  <a:lnTo>
                    <a:pt x="902" y="319"/>
                  </a:lnTo>
                  <a:lnTo>
                    <a:pt x="901" y="319"/>
                  </a:lnTo>
                  <a:lnTo>
                    <a:pt x="900" y="319"/>
                  </a:lnTo>
                  <a:lnTo>
                    <a:pt x="898" y="319"/>
                  </a:lnTo>
                  <a:lnTo>
                    <a:pt x="897" y="319"/>
                  </a:lnTo>
                  <a:lnTo>
                    <a:pt x="895" y="319"/>
                  </a:lnTo>
                  <a:lnTo>
                    <a:pt x="894" y="319"/>
                  </a:lnTo>
                  <a:lnTo>
                    <a:pt x="892" y="319"/>
                  </a:lnTo>
                  <a:lnTo>
                    <a:pt x="889" y="321"/>
                  </a:lnTo>
                  <a:lnTo>
                    <a:pt x="885" y="321"/>
                  </a:lnTo>
                  <a:lnTo>
                    <a:pt x="882" y="322"/>
                  </a:lnTo>
                  <a:lnTo>
                    <a:pt x="878" y="324"/>
                  </a:lnTo>
                  <a:lnTo>
                    <a:pt x="873" y="327"/>
                  </a:lnTo>
                  <a:lnTo>
                    <a:pt x="870" y="328"/>
                  </a:lnTo>
                  <a:lnTo>
                    <a:pt x="866" y="331"/>
                  </a:lnTo>
                  <a:lnTo>
                    <a:pt x="862" y="334"/>
                  </a:lnTo>
                  <a:lnTo>
                    <a:pt x="857" y="335"/>
                  </a:lnTo>
                  <a:lnTo>
                    <a:pt x="853" y="338"/>
                  </a:lnTo>
                  <a:lnTo>
                    <a:pt x="850" y="341"/>
                  </a:lnTo>
                  <a:lnTo>
                    <a:pt x="846" y="342"/>
                  </a:lnTo>
                  <a:lnTo>
                    <a:pt x="841" y="344"/>
                  </a:lnTo>
                  <a:lnTo>
                    <a:pt x="837" y="345"/>
                  </a:lnTo>
                  <a:lnTo>
                    <a:pt x="834" y="347"/>
                  </a:lnTo>
                  <a:lnTo>
                    <a:pt x="830" y="347"/>
                  </a:lnTo>
                  <a:lnTo>
                    <a:pt x="827" y="347"/>
                  </a:lnTo>
                  <a:lnTo>
                    <a:pt x="824" y="345"/>
                  </a:lnTo>
                  <a:lnTo>
                    <a:pt x="821" y="344"/>
                  </a:lnTo>
                  <a:lnTo>
                    <a:pt x="818" y="341"/>
                  </a:lnTo>
                  <a:lnTo>
                    <a:pt x="817" y="338"/>
                  </a:lnTo>
                  <a:lnTo>
                    <a:pt x="814" y="335"/>
                  </a:lnTo>
                  <a:lnTo>
                    <a:pt x="812" y="332"/>
                  </a:lnTo>
                  <a:lnTo>
                    <a:pt x="812" y="329"/>
                  </a:lnTo>
                  <a:lnTo>
                    <a:pt x="814" y="325"/>
                  </a:lnTo>
                  <a:lnTo>
                    <a:pt x="814" y="322"/>
                  </a:lnTo>
                  <a:lnTo>
                    <a:pt x="817" y="321"/>
                  </a:lnTo>
                  <a:lnTo>
                    <a:pt x="820" y="318"/>
                  </a:lnTo>
                  <a:lnTo>
                    <a:pt x="822" y="316"/>
                  </a:lnTo>
                  <a:lnTo>
                    <a:pt x="827" y="315"/>
                  </a:lnTo>
                  <a:lnTo>
                    <a:pt x="831" y="313"/>
                  </a:lnTo>
                  <a:lnTo>
                    <a:pt x="836" y="312"/>
                  </a:lnTo>
                  <a:lnTo>
                    <a:pt x="840" y="311"/>
                  </a:lnTo>
                  <a:lnTo>
                    <a:pt x="846" y="309"/>
                  </a:lnTo>
                  <a:lnTo>
                    <a:pt x="850" y="309"/>
                  </a:lnTo>
                  <a:lnTo>
                    <a:pt x="854" y="308"/>
                  </a:lnTo>
                  <a:lnTo>
                    <a:pt x="859" y="308"/>
                  </a:lnTo>
                  <a:lnTo>
                    <a:pt x="863" y="306"/>
                  </a:lnTo>
                  <a:lnTo>
                    <a:pt x="866" y="306"/>
                  </a:lnTo>
                  <a:lnTo>
                    <a:pt x="869" y="305"/>
                  </a:lnTo>
                  <a:lnTo>
                    <a:pt x="872" y="305"/>
                  </a:lnTo>
                  <a:lnTo>
                    <a:pt x="873" y="303"/>
                  </a:lnTo>
                  <a:lnTo>
                    <a:pt x="876" y="302"/>
                  </a:lnTo>
                  <a:lnTo>
                    <a:pt x="878" y="300"/>
                  </a:lnTo>
                  <a:lnTo>
                    <a:pt x="881" y="299"/>
                  </a:lnTo>
                  <a:lnTo>
                    <a:pt x="882" y="297"/>
                  </a:lnTo>
                  <a:lnTo>
                    <a:pt x="885" y="296"/>
                  </a:lnTo>
                  <a:lnTo>
                    <a:pt x="888" y="296"/>
                  </a:lnTo>
                  <a:lnTo>
                    <a:pt x="892" y="297"/>
                  </a:lnTo>
                  <a:lnTo>
                    <a:pt x="898" y="299"/>
                  </a:lnTo>
                  <a:lnTo>
                    <a:pt x="901" y="302"/>
                  </a:lnTo>
                  <a:lnTo>
                    <a:pt x="905" y="306"/>
                  </a:lnTo>
                  <a:lnTo>
                    <a:pt x="908" y="311"/>
                  </a:lnTo>
                  <a:lnTo>
                    <a:pt x="910" y="315"/>
                  </a:lnTo>
                  <a:lnTo>
                    <a:pt x="913" y="321"/>
                  </a:lnTo>
                  <a:lnTo>
                    <a:pt x="914" y="327"/>
                  </a:lnTo>
                  <a:lnTo>
                    <a:pt x="917" y="332"/>
                  </a:lnTo>
                  <a:lnTo>
                    <a:pt x="918" y="338"/>
                  </a:lnTo>
                  <a:lnTo>
                    <a:pt x="921" y="344"/>
                  </a:lnTo>
                  <a:lnTo>
                    <a:pt x="923" y="348"/>
                  </a:lnTo>
                  <a:lnTo>
                    <a:pt x="926" y="354"/>
                  </a:lnTo>
                  <a:lnTo>
                    <a:pt x="927" y="358"/>
                  </a:lnTo>
                  <a:lnTo>
                    <a:pt x="930" y="361"/>
                  </a:lnTo>
                  <a:lnTo>
                    <a:pt x="934" y="364"/>
                  </a:lnTo>
                  <a:lnTo>
                    <a:pt x="939" y="367"/>
                  </a:lnTo>
                  <a:lnTo>
                    <a:pt x="943" y="367"/>
                  </a:lnTo>
                  <a:lnTo>
                    <a:pt x="946" y="367"/>
                  </a:lnTo>
                  <a:lnTo>
                    <a:pt x="950" y="367"/>
                  </a:lnTo>
                  <a:lnTo>
                    <a:pt x="953" y="367"/>
                  </a:lnTo>
                  <a:lnTo>
                    <a:pt x="958" y="367"/>
                  </a:lnTo>
                  <a:lnTo>
                    <a:pt x="961" y="369"/>
                  </a:lnTo>
                  <a:lnTo>
                    <a:pt x="965" y="369"/>
                  </a:lnTo>
                  <a:lnTo>
                    <a:pt x="968" y="370"/>
                  </a:lnTo>
                  <a:lnTo>
                    <a:pt x="971" y="373"/>
                  </a:lnTo>
                  <a:lnTo>
                    <a:pt x="974" y="374"/>
                  </a:lnTo>
                  <a:lnTo>
                    <a:pt x="977" y="377"/>
                  </a:lnTo>
                  <a:lnTo>
                    <a:pt x="979" y="379"/>
                  </a:lnTo>
                  <a:lnTo>
                    <a:pt x="982" y="382"/>
                  </a:lnTo>
                  <a:lnTo>
                    <a:pt x="985" y="385"/>
                  </a:lnTo>
                  <a:lnTo>
                    <a:pt x="988" y="388"/>
                  </a:lnTo>
                  <a:lnTo>
                    <a:pt x="991" y="390"/>
                  </a:lnTo>
                  <a:lnTo>
                    <a:pt x="994" y="392"/>
                  </a:lnTo>
                  <a:lnTo>
                    <a:pt x="997" y="395"/>
                  </a:lnTo>
                  <a:lnTo>
                    <a:pt x="1001" y="396"/>
                  </a:lnTo>
                  <a:lnTo>
                    <a:pt x="1004" y="398"/>
                  </a:lnTo>
                  <a:lnTo>
                    <a:pt x="1009" y="399"/>
                  </a:lnTo>
                  <a:lnTo>
                    <a:pt x="1013" y="399"/>
                  </a:lnTo>
                  <a:lnTo>
                    <a:pt x="1019" y="401"/>
                  </a:lnTo>
                  <a:lnTo>
                    <a:pt x="1023" y="399"/>
                  </a:lnTo>
                  <a:lnTo>
                    <a:pt x="1027" y="399"/>
                  </a:lnTo>
                  <a:lnTo>
                    <a:pt x="1032" y="398"/>
                  </a:lnTo>
                  <a:lnTo>
                    <a:pt x="1036" y="396"/>
                  </a:lnTo>
                  <a:lnTo>
                    <a:pt x="1040" y="395"/>
                  </a:lnTo>
                  <a:lnTo>
                    <a:pt x="1045" y="393"/>
                  </a:lnTo>
                  <a:lnTo>
                    <a:pt x="1051" y="393"/>
                  </a:lnTo>
                  <a:lnTo>
                    <a:pt x="1055" y="393"/>
                  </a:lnTo>
                  <a:lnTo>
                    <a:pt x="1061" y="393"/>
                  </a:lnTo>
                  <a:lnTo>
                    <a:pt x="1065" y="393"/>
                  </a:lnTo>
                  <a:lnTo>
                    <a:pt x="1070" y="395"/>
                  </a:lnTo>
                  <a:lnTo>
                    <a:pt x="1074" y="395"/>
                  </a:lnTo>
                  <a:lnTo>
                    <a:pt x="1078" y="396"/>
                  </a:lnTo>
                  <a:lnTo>
                    <a:pt x="1083" y="396"/>
                  </a:lnTo>
                  <a:lnTo>
                    <a:pt x="1087" y="396"/>
                  </a:lnTo>
                  <a:lnTo>
                    <a:pt x="1091" y="398"/>
                  </a:lnTo>
                  <a:lnTo>
                    <a:pt x="1096" y="396"/>
                  </a:lnTo>
                  <a:lnTo>
                    <a:pt x="1100" y="396"/>
                  </a:lnTo>
                  <a:lnTo>
                    <a:pt x="1103" y="395"/>
                  </a:lnTo>
                  <a:lnTo>
                    <a:pt x="1106" y="393"/>
                  </a:lnTo>
                  <a:lnTo>
                    <a:pt x="1109" y="390"/>
                  </a:lnTo>
                  <a:lnTo>
                    <a:pt x="1110" y="389"/>
                  </a:lnTo>
                  <a:lnTo>
                    <a:pt x="1112" y="386"/>
                  </a:lnTo>
                  <a:lnTo>
                    <a:pt x="1112" y="382"/>
                  </a:lnTo>
                  <a:lnTo>
                    <a:pt x="1112" y="379"/>
                  </a:lnTo>
                  <a:lnTo>
                    <a:pt x="1112" y="374"/>
                  </a:lnTo>
                  <a:lnTo>
                    <a:pt x="1110" y="372"/>
                  </a:lnTo>
                  <a:lnTo>
                    <a:pt x="1110" y="367"/>
                  </a:lnTo>
                  <a:lnTo>
                    <a:pt x="1109" y="364"/>
                  </a:lnTo>
                  <a:lnTo>
                    <a:pt x="1107" y="360"/>
                  </a:lnTo>
                  <a:lnTo>
                    <a:pt x="1107" y="357"/>
                  </a:lnTo>
                  <a:lnTo>
                    <a:pt x="1107" y="353"/>
                  </a:lnTo>
                  <a:lnTo>
                    <a:pt x="1107" y="348"/>
                  </a:lnTo>
                  <a:lnTo>
                    <a:pt x="1110" y="347"/>
                  </a:lnTo>
                  <a:lnTo>
                    <a:pt x="1113" y="347"/>
                  </a:lnTo>
                  <a:lnTo>
                    <a:pt x="1116" y="347"/>
                  </a:lnTo>
                  <a:lnTo>
                    <a:pt x="1118" y="344"/>
                  </a:lnTo>
                  <a:lnTo>
                    <a:pt x="1119" y="341"/>
                  </a:lnTo>
                  <a:lnTo>
                    <a:pt x="1120" y="338"/>
                  </a:lnTo>
                  <a:lnTo>
                    <a:pt x="1122" y="337"/>
                  </a:lnTo>
                  <a:lnTo>
                    <a:pt x="1125" y="335"/>
                  </a:lnTo>
                  <a:lnTo>
                    <a:pt x="1128" y="334"/>
                  </a:lnTo>
                  <a:lnTo>
                    <a:pt x="1131" y="334"/>
                  </a:lnTo>
                  <a:lnTo>
                    <a:pt x="1134" y="334"/>
                  </a:lnTo>
                  <a:lnTo>
                    <a:pt x="1138" y="334"/>
                  </a:lnTo>
                  <a:lnTo>
                    <a:pt x="1141" y="337"/>
                  </a:lnTo>
                  <a:lnTo>
                    <a:pt x="1145" y="340"/>
                  </a:lnTo>
                  <a:lnTo>
                    <a:pt x="1148" y="342"/>
                  </a:lnTo>
                  <a:lnTo>
                    <a:pt x="1152" y="345"/>
                  </a:lnTo>
                  <a:lnTo>
                    <a:pt x="1157" y="348"/>
                  </a:lnTo>
                  <a:lnTo>
                    <a:pt x="1161" y="351"/>
                  </a:lnTo>
                  <a:lnTo>
                    <a:pt x="1167" y="353"/>
                  </a:lnTo>
                  <a:lnTo>
                    <a:pt x="1167" y="356"/>
                  </a:lnTo>
                  <a:lnTo>
                    <a:pt x="1167" y="358"/>
                  </a:lnTo>
                  <a:lnTo>
                    <a:pt x="1167" y="360"/>
                  </a:lnTo>
                  <a:lnTo>
                    <a:pt x="1167" y="360"/>
                  </a:lnTo>
                  <a:lnTo>
                    <a:pt x="1167" y="363"/>
                  </a:lnTo>
                  <a:lnTo>
                    <a:pt x="1168" y="367"/>
                  </a:lnTo>
                  <a:lnTo>
                    <a:pt x="1171" y="370"/>
                  </a:lnTo>
                  <a:lnTo>
                    <a:pt x="1174" y="372"/>
                  </a:lnTo>
                  <a:lnTo>
                    <a:pt x="1177" y="376"/>
                  </a:lnTo>
                  <a:lnTo>
                    <a:pt x="1180" y="379"/>
                  </a:lnTo>
                  <a:lnTo>
                    <a:pt x="1181" y="383"/>
                  </a:lnTo>
                  <a:lnTo>
                    <a:pt x="1181" y="389"/>
                  </a:lnTo>
                  <a:lnTo>
                    <a:pt x="1181" y="392"/>
                  </a:lnTo>
                  <a:lnTo>
                    <a:pt x="1181" y="395"/>
                  </a:lnTo>
                  <a:lnTo>
                    <a:pt x="1180" y="396"/>
                  </a:lnTo>
                  <a:lnTo>
                    <a:pt x="1180" y="399"/>
                  </a:lnTo>
                  <a:lnTo>
                    <a:pt x="1179" y="401"/>
                  </a:lnTo>
                  <a:lnTo>
                    <a:pt x="1179" y="402"/>
                  </a:lnTo>
                  <a:lnTo>
                    <a:pt x="1177" y="405"/>
                  </a:lnTo>
                  <a:lnTo>
                    <a:pt x="1177" y="408"/>
                  </a:lnTo>
                  <a:lnTo>
                    <a:pt x="1177" y="411"/>
                  </a:lnTo>
                  <a:lnTo>
                    <a:pt x="1179" y="414"/>
                  </a:lnTo>
                  <a:lnTo>
                    <a:pt x="1181" y="415"/>
                  </a:lnTo>
                  <a:lnTo>
                    <a:pt x="1183" y="417"/>
                  </a:lnTo>
                  <a:lnTo>
                    <a:pt x="1186" y="419"/>
                  </a:lnTo>
                  <a:lnTo>
                    <a:pt x="1189" y="419"/>
                  </a:lnTo>
                  <a:lnTo>
                    <a:pt x="1192" y="421"/>
                  </a:lnTo>
                  <a:lnTo>
                    <a:pt x="1196" y="421"/>
                  </a:lnTo>
                  <a:lnTo>
                    <a:pt x="1197" y="421"/>
                  </a:lnTo>
                  <a:lnTo>
                    <a:pt x="1200" y="419"/>
                  </a:lnTo>
                  <a:lnTo>
                    <a:pt x="1202" y="419"/>
                  </a:lnTo>
                  <a:lnTo>
                    <a:pt x="1203" y="418"/>
                  </a:lnTo>
                  <a:lnTo>
                    <a:pt x="1205" y="417"/>
                  </a:lnTo>
                  <a:lnTo>
                    <a:pt x="1205" y="415"/>
                  </a:lnTo>
                  <a:lnTo>
                    <a:pt x="1205" y="414"/>
                  </a:lnTo>
                  <a:lnTo>
                    <a:pt x="1205" y="412"/>
                  </a:lnTo>
                  <a:lnTo>
                    <a:pt x="1205" y="408"/>
                  </a:lnTo>
                  <a:lnTo>
                    <a:pt x="1203" y="404"/>
                  </a:lnTo>
                  <a:lnTo>
                    <a:pt x="1202" y="401"/>
                  </a:lnTo>
                  <a:lnTo>
                    <a:pt x="1199" y="398"/>
                  </a:lnTo>
                  <a:lnTo>
                    <a:pt x="1197" y="396"/>
                  </a:lnTo>
                  <a:lnTo>
                    <a:pt x="1196" y="393"/>
                  </a:lnTo>
                  <a:lnTo>
                    <a:pt x="1195" y="389"/>
                  </a:lnTo>
                  <a:lnTo>
                    <a:pt x="1193" y="385"/>
                  </a:lnTo>
                  <a:lnTo>
                    <a:pt x="1195" y="379"/>
                  </a:lnTo>
                  <a:lnTo>
                    <a:pt x="1196" y="376"/>
                  </a:lnTo>
                  <a:lnTo>
                    <a:pt x="1199" y="372"/>
                  </a:lnTo>
                  <a:lnTo>
                    <a:pt x="1202" y="370"/>
                  </a:lnTo>
                  <a:lnTo>
                    <a:pt x="1205" y="369"/>
                  </a:lnTo>
                  <a:lnTo>
                    <a:pt x="1209" y="367"/>
                  </a:lnTo>
                  <a:lnTo>
                    <a:pt x="1213" y="364"/>
                  </a:lnTo>
                  <a:lnTo>
                    <a:pt x="1216" y="363"/>
                  </a:lnTo>
                  <a:lnTo>
                    <a:pt x="1219" y="360"/>
                  </a:lnTo>
                  <a:lnTo>
                    <a:pt x="1222" y="356"/>
                  </a:lnTo>
                  <a:lnTo>
                    <a:pt x="1227" y="348"/>
                  </a:lnTo>
                  <a:lnTo>
                    <a:pt x="1232" y="340"/>
                  </a:lnTo>
                  <a:lnTo>
                    <a:pt x="1238" y="332"/>
                  </a:lnTo>
                  <a:lnTo>
                    <a:pt x="1241" y="325"/>
                  </a:lnTo>
                  <a:lnTo>
                    <a:pt x="1244" y="319"/>
                  </a:lnTo>
                  <a:lnTo>
                    <a:pt x="1245" y="318"/>
                  </a:lnTo>
                  <a:lnTo>
                    <a:pt x="1245" y="313"/>
                  </a:lnTo>
                  <a:lnTo>
                    <a:pt x="1245" y="311"/>
                  </a:lnTo>
                  <a:lnTo>
                    <a:pt x="1245" y="306"/>
                  </a:lnTo>
                  <a:lnTo>
                    <a:pt x="1245" y="303"/>
                  </a:lnTo>
                  <a:lnTo>
                    <a:pt x="1245" y="300"/>
                  </a:lnTo>
                  <a:lnTo>
                    <a:pt x="1245" y="299"/>
                  </a:lnTo>
                  <a:lnTo>
                    <a:pt x="1245" y="296"/>
                  </a:lnTo>
                  <a:lnTo>
                    <a:pt x="1245" y="293"/>
                  </a:lnTo>
                  <a:lnTo>
                    <a:pt x="1245" y="292"/>
                  </a:lnTo>
                  <a:lnTo>
                    <a:pt x="1247" y="289"/>
                  </a:lnTo>
                  <a:lnTo>
                    <a:pt x="1248" y="287"/>
                  </a:lnTo>
                  <a:lnTo>
                    <a:pt x="1250" y="286"/>
                  </a:lnTo>
                  <a:lnTo>
                    <a:pt x="1251" y="283"/>
                  </a:lnTo>
                  <a:lnTo>
                    <a:pt x="1251" y="281"/>
                  </a:lnTo>
                  <a:lnTo>
                    <a:pt x="1253" y="280"/>
                  </a:lnTo>
                  <a:lnTo>
                    <a:pt x="1253" y="277"/>
                  </a:lnTo>
                  <a:lnTo>
                    <a:pt x="1253" y="273"/>
                  </a:lnTo>
                  <a:lnTo>
                    <a:pt x="1250" y="270"/>
                  </a:lnTo>
                  <a:lnTo>
                    <a:pt x="1247" y="267"/>
                  </a:lnTo>
                  <a:lnTo>
                    <a:pt x="1244" y="264"/>
                  </a:lnTo>
                  <a:lnTo>
                    <a:pt x="1241" y="263"/>
                  </a:lnTo>
                  <a:lnTo>
                    <a:pt x="1238" y="260"/>
                  </a:lnTo>
                  <a:lnTo>
                    <a:pt x="1235" y="255"/>
                  </a:lnTo>
                  <a:lnTo>
                    <a:pt x="1235" y="252"/>
                  </a:lnTo>
                  <a:lnTo>
                    <a:pt x="1219" y="254"/>
                  </a:lnTo>
                  <a:lnTo>
                    <a:pt x="1215" y="250"/>
                  </a:lnTo>
                  <a:lnTo>
                    <a:pt x="1211" y="247"/>
                  </a:lnTo>
                  <a:lnTo>
                    <a:pt x="1205" y="244"/>
                  </a:lnTo>
                  <a:lnTo>
                    <a:pt x="1200" y="241"/>
                  </a:lnTo>
                  <a:lnTo>
                    <a:pt x="1195" y="238"/>
                  </a:lnTo>
                  <a:lnTo>
                    <a:pt x="1190" y="235"/>
                  </a:lnTo>
                  <a:lnTo>
                    <a:pt x="1184" y="232"/>
                  </a:lnTo>
                  <a:lnTo>
                    <a:pt x="1179" y="229"/>
                  </a:lnTo>
                  <a:lnTo>
                    <a:pt x="1174" y="226"/>
                  </a:lnTo>
                  <a:lnTo>
                    <a:pt x="1170" y="222"/>
                  </a:lnTo>
                  <a:lnTo>
                    <a:pt x="1165" y="219"/>
                  </a:lnTo>
                  <a:lnTo>
                    <a:pt x="1163" y="215"/>
                  </a:lnTo>
                  <a:lnTo>
                    <a:pt x="1160" y="210"/>
                  </a:lnTo>
                  <a:lnTo>
                    <a:pt x="1157" y="204"/>
                  </a:lnTo>
                  <a:lnTo>
                    <a:pt x="1155" y="199"/>
                  </a:lnTo>
                  <a:lnTo>
                    <a:pt x="1155" y="191"/>
                  </a:lnTo>
                  <a:lnTo>
                    <a:pt x="1155" y="187"/>
                  </a:lnTo>
                  <a:lnTo>
                    <a:pt x="1157" y="184"/>
                  </a:lnTo>
                  <a:lnTo>
                    <a:pt x="1158" y="181"/>
                  </a:lnTo>
                  <a:lnTo>
                    <a:pt x="1160" y="178"/>
                  </a:lnTo>
                  <a:lnTo>
                    <a:pt x="1161" y="175"/>
                  </a:lnTo>
                  <a:lnTo>
                    <a:pt x="1163" y="173"/>
                  </a:lnTo>
                  <a:lnTo>
                    <a:pt x="1164" y="171"/>
                  </a:lnTo>
                  <a:lnTo>
                    <a:pt x="1164" y="168"/>
                  </a:lnTo>
                  <a:lnTo>
                    <a:pt x="1164" y="164"/>
                  </a:lnTo>
                  <a:lnTo>
                    <a:pt x="1163" y="161"/>
                  </a:lnTo>
                  <a:lnTo>
                    <a:pt x="1160" y="158"/>
                  </a:lnTo>
                  <a:lnTo>
                    <a:pt x="1158" y="157"/>
                  </a:lnTo>
                  <a:lnTo>
                    <a:pt x="1157" y="155"/>
                  </a:lnTo>
                  <a:lnTo>
                    <a:pt x="1154" y="152"/>
                  </a:lnTo>
                  <a:lnTo>
                    <a:pt x="1152" y="149"/>
                  </a:lnTo>
                  <a:lnTo>
                    <a:pt x="1152" y="146"/>
                  </a:lnTo>
                  <a:lnTo>
                    <a:pt x="1151" y="142"/>
                  </a:lnTo>
                  <a:lnTo>
                    <a:pt x="1151" y="138"/>
                  </a:lnTo>
                  <a:lnTo>
                    <a:pt x="1151" y="135"/>
                  </a:lnTo>
                  <a:lnTo>
                    <a:pt x="1151" y="130"/>
                  </a:lnTo>
                  <a:lnTo>
                    <a:pt x="1151" y="127"/>
                  </a:lnTo>
                  <a:lnTo>
                    <a:pt x="1151" y="125"/>
                  </a:lnTo>
                  <a:lnTo>
                    <a:pt x="1151" y="120"/>
                  </a:lnTo>
                  <a:lnTo>
                    <a:pt x="1151" y="117"/>
                  </a:lnTo>
                  <a:lnTo>
                    <a:pt x="1151" y="113"/>
                  </a:lnTo>
                  <a:lnTo>
                    <a:pt x="1152" y="109"/>
                  </a:lnTo>
                  <a:lnTo>
                    <a:pt x="1155" y="107"/>
                  </a:lnTo>
                  <a:lnTo>
                    <a:pt x="1157" y="104"/>
                  </a:lnTo>
                  <a:lnTo>
                    <a:pt x="1160" y="103"/>
                  </a:lnTo>
                  <a:lnTo>
                    <a:pt x="1163" y="101"/>
                  </a:lnTo>
                  <a:lnTo>
                    <a:pt x="1164" y="100"/>
                  </a:lnTo>
                  <a:lnTo>
                    <a:pt x="1165" y="97"/>
                  </a:lnTo>
                  <a:lnTo>
                    <a:pt x="1167" y="93"/>
                  </a:lnTo>
                  <a:lnTo>
                    <a:pt x="1168" y="88"/>
                  </a:lnTo>
                  <a:lnTo>
                    <a:pt x="1171" y="84"/>
                  </a:lnTo>
                  <a:lnTo>
                    <a:pt x="1173" y="80"/>
                  </a:lnTo>
                  <a:lnTo>
                    <a:pt x="1174" y="77"/>
                  </a:lnTo>
                  <a:lnTo>
                    <a:pt x="1176" y="72"/>
                  </a:lnTo>
                  <a:lnTo>
                    <a:pt x="1176" y="68"/>
                  </a:lnTo>
                  <a:lnTo>
                    <a:pt x="1177" y="64"/>
                  </a:lnTo>
                  <a:lnTo>
                    <a:pt x="1202" y="62"/>
                  </a:lnTo>
                  <a:close/>
                </a:path>
              </a:pathLst>
            </a:custGeom>
            <a:solidFill>
              <a:srgbClr val="99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2214720" y="2001960"/>
              <a:ext cx="2590560" cy="1609560"/>
            </a:xfrm>
            <a:custGeom>
              <a:avLst/>
              <a:gdLst/>
              <a:ahLst/>
              <a:rect l="l" t="t" r="r" b="b"/>
              <a:pathLst>
                <a:path w="1632" h="1014">
                  <a:moveTo>
                    <a:pt x="1202" y="62"/>
                  </a:moveTo>
                  <a:lnTo>
                    <a:pt x="1202" y="62"/>
                  </a:lnTo>
                  <a:lnTo>
                    <a:pt x="1205" y="65"/>
                  </a:lnTo>
                  <a:lnTo>
                    <a:pt x="1208" y="68"/>
                  </a:lnTo>
                  <a:lnTo>
                    <a:pt x="1212" y="72"/>
                  </a:lnTo>
                  <a:lnTo>
                    <a:pt x="1215" y="75"/>
                  </a:lnTo>
                  <a:lnTo>
                    <a:pt x="1219" y="78"/>
                  </a:lnTo>
                  <a:lnTo>
                    <a:pt x="1222" y="81"/>
                  </a:lnTo>
                  <a:lnTo>
                    <a:pt x="1224" y="82"/>
                  </a:lnTo>
                  <a:lnTo>
                    <a:pt x="1225" y="84"/>
                  </a:lnTo>
                  <a:lnTo>
                    <a:pt x="1225" y="84"/>
                  </a:lnTo>
                  <a:lnTo>
                    <a:pt x="1227" y="88"/>
                  </a:lnTo>
                  <a:lnTo>
                    <a:pt x="1229" y="91"/>
                  </a:lnTo>
                  <a:lnTo>
                    <a:pt x="1231" y="94"/>
                  </a:lnTo>
                  <a:lnTo>
                    <a:pt x="1232" y="97"/>
                  </a:lnTo>
                  <a:lnTo>
                    <a:pt x="1234" y="100"/>
                  </a:lnTo>
                  <a:lnTo>
                    <a:pt x="1235" y="103"/>
                  </a:lnTo>
                  <a:lnTo>
                    <a:pt x="1237" y="106"/>
                  </a:lnTo>
                  <a:lnTo>
                    <a:pt x="1238" y="109"/>
                  </a:lnTo>
                  <a:lnTo>
                    <a:pt x="1240" y="111"/>
                  </a:lnTo>
                  <a:lnTo>
                    <a:pt x="1241" y="114"/>
                  </a:lnTo>
                  <a:lnTo>
                    <a:pt x="1241" y="117"/>
                  </a:lnTo>
                  <a:lnTo>
                    <a:pt x="1243" y="120"/>
                  </a:lnTo>
                  <a:lnTo>
                    <a:pt x="1244" y="125"/>
                  </a:lnTo>
                  <a:lnTo>
                    <a:pt x="1245" y="127"/>
                  </a:lnTo>
                  <a:lnTo>
                    <a:pt x="1245" y="132"/>
                  </a:lnTo>
                  <a:lnTo>
                    <a:pt x="1247" y="135"/>
                  </a:lnTo>
                  <a:lnTo>
                    <a:pt x="1247" y="135"/>
                  </a:lnTo>
                  <a:lnTo>
                    <a:pt x="1248" y="139"/>
                  </a:lnTo>
                  <a:lnTo>
                    <a:pt x="1251" y="143"/>
                  </a:lnTo>
                  <a:lnTo>
                    <a:pt x="1254" y="146"/>
                  </a:lnTo>
                  <a:lnTo>
                    <a:pt x="1257" y="149"/>
                  </a:lnTo>
                  <a:lnTo>
                    <a:pt x="1260" y="152"/>
                  </a:lnTo>
                  <a:lnTo>
                    <a:pt x="1263" y="155"/>
                  </a:lnTo>
                  <a:lnTo>
                    <a:pt x="1267" y="158"/>
                  </a:lnTo>
                  <a:lnTo>
                    <a:pt x="1270" y="161"/>
                  </a:lnTo>
                  <a:lnTo>
                    <a:pt x="1273" y="162"/>
                  </a:lnTo>
                  <a:lnTo>
                    <a:pt x="1276" y="165"/>
                  </a:lnTo>
                  <a:lnTo>
                    <a:pt x="1279" y="168"/>
                  </a:lnTo>
                  <a:lnTo>
                    <a:pt x="1282" y="171"/>
                  </a:lnTo>
                  <a:lnTo>
                    <a:pt x="1285" y="174"/>
                  </a:lnTo>
                  <a:lnTo>
                    <a:pt x="1286" y="178"/>
                  </a:lnTo>
                  <a:lnTo>
                    <a:pt x="1288" y="181"/>
                  </a:lnTo>
                  <a:lnTo>
                    <a:pt x="1288" y="187"/>
                  </a:lnTo>
                  <a:lnTo>
                    <a:pt x="1288" y="187"/>
                  </a:lnTo>
                  <a:lnTo>
                    <a:pt x="1286" y="191"/>
                  </a:lnTo>
                  <a:lnTo>
                    <a:pt x="1283" y="196"/>
                  </a:lnTo>
                  <a:lnTo>
                    <a:pt x="1280" y="200"/>
                  </a:lnTo>
                  <a:lnTo>
                    <a:pt x="1276" y="203"/>
                  </a:lnTo>
                  <a:lnTo>
                    <a:pt x="1272" y="206"/>
                  </a:lnTo>
                  <a:lnTo>
                    <a:pt x="1269" y="209"/>
                  </a:lnTo>
                  <a:lnTo>
                    <a:pt x="1266" y="213"/>
                  </a:lnTo>
                  <a:lnTo>
                    <a:pt x="1264" y="218"/>
                  </a:lnTo>
                  <a:lnTo>
                    <a:pt x="1264" y="218"/>
                  </a:lnTo>
                  <a:lnTo>
                    <a:pt x="1264" y="220"/>
                  </a:lnTo>
                  <a:lnTo>
                    <a:pt x="1266" y="223"/>
                  </a:lnTo>
                  <a:lnTo>
                    <a:pt x="1267" y="226"/>
                  </a:lnTo>
                  <a:lnTo>
                    <a:pt x="1269" y="229"/>
                  </a:lnTo>
                  <a:lnTo>
                    <a:pt x="1272" y="231"/>
                  </a:lnTo>
                  <a:lnTo>
                    <a:pt x="1273" y="232"/>
                  </a:lnTo>
                  <a:lnTo>
                    <a:pt x="1276" y="232"/>
                  </a:lnTo>
                  <a:lnTo>
                    <a:pt x="1279" y="232"/>
                  </a:lnTo>
                  <a:lnTo>
                    <a:pt x="1279" y="232"/>
                  </a:lnTo>
                  <a:lnTo>
                    <a:pt x="1282" y="232"/>
                  </a:lnTo>
                  <a:lnTo>
                    <a:pt x="1283" y="232"/>
                  </a:lnTo>
                  <a:lnTo>
                    <a:pt x="1285" y="231"/>
                  </a:lnTo>
                  <a:lnTo>
                    <a:pt x="1288" y="229"/>
                  </a:lnTo>
                  <a:lnTo>
                    <a:pt x="1289" y="229"/>
                  </a:lnTo>
                  <a:lnTo>
                    <a:pt x="1292" y="228"/>
                  </a:lnTo>
                  <a:lnTo>
                    <a:pt x="1293" y="228"/>
                  </a:lnTo>
                  <a:lnTo>
                    <a:pt x="1296" y="226"/>
                  </a:lnTo>
                  <a:lnTo>
                    <a:pt x="1296" y="226"/>
                  </a:lnTo>
                  <a:lnTo>
                    <a:pt x="1301" y="228"/>
                  </a:lnTo>
                  <a:lnTo>
                    <a:pt x="1305" y="228"/>
                  </a:lnTo>
                  <a:lnTo>
                    <a:pt x="1311" y="229"/>
                  </a:lnTo>
                  <a:lnTo>
                    <a:pt x="1317" y="232"/>
                  </a:lnTo>
                  <a:lnTo>
                    <a:pt x="1322" y="235"/>
                  </a:lnTo>
                  <a:lnTo>
                    <a:pt x="1327" y="238"/>
                  </a:lnTo>
                  <a:lnTo>
                    <a:pt x="1328" y="242"/>
                  </a:lnTo>
                  <a:lnTo>
                    <a:pt x="1330" y="247"/>
                  </a:lnTo>
                  <a:lnTo>
                    <a:pt x="1330" y="247"/>
                  </a:lnTo>
                  <a:lnTo>
                    <a:pt x="1330" y="250"/>
                  </a:lnTo>
                  <a:lnTo>
                    <a:pt x="1328" y="252"/>
                  </a:lnTo>
                  <a:lnTo>
                    <a:pt x="1328" y="254"/>
                  </a:lnTo>
                  <a:lnTo>
                    <a:pt x="1327" y="257"/>
                  </a:lnTo>
                  <a:lnTo>
                    <a:pt x="1325" y="258"/>
                  </a:lnTo>
                  <a:lnTo>
                    <a:pt x="1324" y="260"/>
                  </a:lnTo>
                  <a:lnTo>
                    <a:pt x="1324" y="263"/>
                  </a:lnTo>
                  <a:lnTo>
                    <a:pt x="1322" y="265"/>
                  </a:lnTo>
                  <a:lnTo>
                    <a:pt x="1322" y="265"/>
                  </a:lnTo>
                  <a:lnTo>
                    <a:pt x="1322" y="268"/>
                  </a:lnTo>
                  <a:lnTo>
                    <a:pt x="1324" y="273"/>
                  </a:lnTo>
                  <a:lnTo>
                    <a:pt x="1324" y="277"/>
                  </a:lnTo>
                  <a:lnTo>
                    <a:pt x="1325" y="281"/>
                  </a:lnTo>
                  <a:lnTo>
                    <a:pt x="1325" y="286"/>
                  </a:lnTo>
                  <a:lnTo>
                    <a:pt x="1327" y="290"/>
                  </a:lnTo>
                  <a:lnTo>
                    <a:pt x="1328" y="296"/>
                  </a:lnTo>
                  <a:lnTo>
                    <a:pt x="1330" y="300"/>
                  </a:lnTo>
                  <a:lnTo>
                    <a:pt x="1331" y="305"/>
                  </a:lnTo>
                  <a:lnTo>
                    <a:pt x="1334" y="308"/>
                  </a:lnTo>
                  <a:lnTo>
                    <a:pt x="1336" y="312"/>
                  </a:lnTo>
                  <a:lnTo>
                    <a:pt x="1338" y="315"/>
                  </a:lnTo>
                  <a:lnTo>
                    <a:pt x="1340" y="318"/>
                  </a:lnTo>
                  <a:lnTo>
                    <a:pt x="1343" y="319"/>
                  </a:lnTo>
                  <a:lnTo>
                    <a:pt x="1346" y="322"/>
                  </a:lnTo>
                  <a:lnTo>
                    <a:pt x="1347" y="322"/>
                  </a:lnTo>
                  <a:lnTo>
                    <a:pt x="1347" y="322"/>
                  </a:lnTo>
                  <a:lnTo>
                    <a:pt x="1352" y="322"/>
                  </a:lnTo>
                  <a:lnTo>
                    <a:pt x="1353" y="321"/>
                  </a:lnTo>
                  <a:lnTo>
                    <a:pt x="1354" y="319"/>
                  </a:lnTo>
                  <a:lnTo>
                    <a:pt x="1357" y="318"/>
                  </a:lnTo>
                  <a:lnTo>
                    <a:pt x="1357" y="316"/>
                  </a:lnTo>
                  <a:lnTo>
                    <a:pt x="1359" y="313"/>
                  </a:lnTo>
                  <a:lnTo>
                    <a:pt x="1359" y="311"/>
                  </a:lnTo>
                  <a:lnTo>
                    <a:pt x="1359" y="308"/>
                  </a:lnTo>
                  <a:lnTo>
                    <a:pt x="1359" y="308"/>
                  </a:lnTo>
                  <a:lnTo>
                    <a:pt x="1359" y="303"/>
                  </a:lnTo>
                  <a:lnTo>
                    <a:pt x="1357" y="297"/>
                  </a:lnTo>
                  <a:lnTo>
                    <a:pt x="1356" y="293"/>
                  </a:lnTo>
                  <a:lnTo>
                    <a:pt x="1354" y="290"/>
                  </a:lnTo>
                  <a:lnTo>
                    <a:pt x="1353" y="286"/>
                  </a:lnTo>
                  <a:lnTo>
                    <a:pt x="1352" y="281"/>
                  </a:lnTo>
                  <a:lnTo>
                    <a:pt x="1352" y="277"/>
                  </a:lnTo>
                  <a:lnTo>
                    <a:pt x="1350" y="273"/>
                  </a:lnTo>
                  <a:lnTo>
                    <a:pt x="1350" y="273"/>
                  </a:lnTo>
                  <a:lnTo>
                    <a:pt x="1352" y="267"/>
                  </a:lnTo>
                  <a:lnTo>
                    <a:pt x="1352" y="264"/>
                  </a:lnTo>
                  <a:lnTo>
                    <a:pt x="1353" y="261"/>
                  </a:lnTo>
                  <a:lnTo>
                    <a:pt x="1354" y="258"/>
                  </a:lnTo>
                  <a:lnTo>
                    <a:pt x="1356" y="255"/>
                  </a:lnTo>
                  <a:lnTo>
                    <a:pt x="1357" y="252"/>
                  </a:lnTo>
                  <a:lnTo>
                    <a:pt x="1359" y="251"/>
                  </a:lnTo>
                  <a:lnTo>
                    <a:pt x="1360" y="248"/>
                  </a:lnTo>
                  <a:lnTo>
                    <a:pt x="1360" y="248"/>
                  </a:lnTo>
                  <a:lnTo>
                    <a:pt x="1365" y="248"/>
                  </a:lnTo>
                  <a:lnTo>
                    <a:pt x="1369" y="250"/>
                  </a:lnTo>
                  <a:lnTo>
                    <a:pt x="1375" y="252"/>
                  </a:lnTo>
                  <a:lnTo>
                    <a:pt x="1379" y="255"/>
                  </a:lnTo>
                  <a:lnTo>
                    <a:pt x="1383" y="258"/>
                  </a:lnTo>
                  <a:lnTo>
                    <a:pt x="1388" y="261"/>
                  </a:lnTo>
                  <a:lnTo>
                    <a:pt x="1392" y="265"/>
                  </a:lnTo>
                  <a:lnTo>
                    <a:pt x="1397" y="270"/>
                  </a:lnTo>
                  <a:lnTo>
                    <a:pt x="1399" y="274"/>
                  </a:lnTo>
                  <a:lnTo>
                    <a:pt x="1402" y="279"/>
                  </a:lnTo>
                  <a:lnTo>
                    <a:pt x="1405" y="284"/>
                  </a:lnTo>
                  <a:lnTo>
                    <a:pt x="1408" y="289"/>
                  </a:lnTo>
                  <a:lnTo>
                    <a:pt x="1410" y="295"/>
                  </a:lnTo>
                  <a:lnTo>
                    <a:pt x="1413" y="299"/>
                  </a:lnTo>
                  <a:lnTo>
                    <a:pt x="1413" y="305"/>
                  </a:lnTo>
                  <a:lnTo>
                    <a:pt x="1413" y="311"/>
                  </a:lnTo>
                  <a:lnTo>
                    <a:pt x="1413" y="311"/>
                  </a:lnTo>
                  <a:lnTo>
                    <a:pt x="1413" y="313"/>
                  </a:lnTo>
                  <a:lnTo>
                    <a:pt x="1413" y="316"/>
                  </a:lnTo>
                  <a:lnTo>
                    <a:pt x="1411" y="319"/>
                  </a:lnTo>
                  <a:lnTo>
                    <a:pt x="1410" y="322"/>
                  </a:lnTo>
                  <a:lnTo>
                    <a:pt x="1408" y="324"/>
                  </a:lnTo>
                  <a:lnTo>
                    <a:pt x="1407" y="327"/>
                  </a:lnTo>
                  <a:lnTo>
                    <a:pt x="1407" y="329"/>
                  </a:lnTo>
                  <a:lnTo>
                    <a:pt x="1405" y="332"/>
                  </a:lnTo>
                  <a:lnTo>
                    <a:pt x="1405" y="332"/>
                  </a:lnTo>
                  <a:lnTo>
                    <a:pt x="1407" y="335"/>
                  </a:lnTo>
                  <a:lnTo>
                    <a:pt x="1407" y="340"/>
                  </a:lnTo>
                  <a:lnTo>
                    <a:pt x="1408" y="344"/>
                  </a:lnTo>
                  <a:lnTo>
                    <a:pt x="1410" y="348"/>
                  </a:lnTo>
                  <a:lnTo>
                    <a:pt x="1413" y="353"/>
                  </a:lnTo>
                  <a:lnTo>
                    <a:pt x="1415" y="357"/>
                  </a:lnTo>
                  <a:lnTo>
                    <a:pt x="1418" y="363"/>
                  </a:lnTo>
                  <a:lnTo>
                    <a:pt x="1421" y="367"/>
                  </a:lnTo>
                  <a:lnTo>
                    <a:pt x="1426" y="372"/>
                  </a:lnTo>
                  <a:lnTo>
                    <a:pt x="1429" y="376"/>
                  </a:lnTo>
                  <a:lnTo>
                    <a:pt x="1433" y="380"/>
                  </a:lnTo>
                  <a:lnTo>
                    <a:pt x="1437" y="383"/>
                  </a:lnTo>
                  <a:lnTo>
                    <a:pt x="1440" y="386"/>
                  </a:lnTo>
                  <a:lnTo>
                    <a:pt x="1445" y="388"/>
                  </a:lnTo>
                  <a:lnTo>
                    <a:pt x="1449" y="389"/>
                  </a:lnTo>
                  <a:lnTo>
                    <a:pt x="1453" y="390"/>
                  </a:lnTo>
                  <a:lnTo>
                    <a:pt x="1453" y="390"/>
                  </a:lnTo>
                  <a:lnTo>
                    <a:pt x="1456" y="389"/>
                  </a:lnTo>
                  <a:lnTo>
                    <a:pt x="1459" y="388"/>
                  </a:lnTo>
                  <a:lnTo>
                    <a:pt x="1462" y="385"/>
                  </a:lnTo>
                  <a:lnTo>
                    <a:pt x="1465" y="382"/>
                  </a:lnTo>
                  <a:lnTo>
                    <a:pt x="1468" y="379"/>
                  </a:lnTo>
                  <a:lnTo>
                    <a:pt x="1471" y="374"/>
                  </a:lnTo>
                  <a:lnTo>
                    <a:pt x="1472" y="372"/>
                  </a:lnTo>
                  <a:lnTo>
                    <a:pt x="1472" y="369"/>
                  </a:lnTo>
                  <a:lnTo>
                    <a:pt x="1472" y="369"/>
                  </a:lnTo>
                  <a:lnTo>
                    <a:pt x="1472" y="366"/>
                  </a:lnTo>
                  <a:lnTo>
                    <a:pt x="1472" y="363"/>
                  </a:lnTo>
                  <a:lnTo>
                    <a:pt x="1471" y="361"/>
                  </a:lnTo>
                  <a:lnTo>
                    <a:pt x="1469" y="358"/>
                  </a:lnTo>
                  <a:lnTo>
                    <a:pt x="1468" y="357"/>
                  </a:lnTo>
                  <a:lnTo>
                    <a:pt x="1468" y="354"/>
                  </a:lnTo>
                  <a:lnTo>
                    <a:pt x="1466" y="353"/>
                  </a:lnTo>
                  <a:lnTo>
                    <a:pt x="1466" y="350"/>
                  </a:lnTo>
                  <a:lnTo>
                    <a:pt x="1466" y="350"/>
                  </a:lnTo>
                  <a:lnTo>
                    <a:pt x="1466" y="345"/>
                  </a:lnTo>
                  <a:lnTo>
                    <a:pt x="1466" y="342"/>
                  </a:lnTo>
                  <a:lnTo>
                    <a:pt x="1468" y="338"/>
                  </a:lnTo>
                  <a:lnTo>
                    <a:pt x="1469" y="335"/>
                  </a:lnTo>
                  <a:lnTo>
                    <a:pt x="1469" y="332"/>
                  </a:lnTo>
                  <a:lnTo>
                    <a:pt x="1471" y="329"/>
                  </a:lnTo>
                  <a:lnTo>
                    <a:pt x="1472" y="327"/>
                  </a:lnTo>
                  <a:lnTo>
                    <a:pt x="1472" y="324"/>
                  </a:lnTo>
                  <a:lnTo>
                    <a:pt x="1472" y="286"/>
                  </a:lnTo>
                  <a:lnTo>
                    <a:pt x="1472" y="286"/>
                  </a:lnTo>
                  <a:lnTo>
                    <a:pt x="1474" y="281"/>
                  </a:lnTo>
                  <a:lnTo>
                    <a:pt x="1475" y="277"/>
                  </a:lnTo>
                  <a:lnTo>
                    <a:pt x="1477" y="274"/>
                  </a:lnTo>
                  <a:lnTo>
                    <a:pt x="1478" y="271"/>
                  </a:lnTo>
                  <a:lnTo>
                    <a:pt x="1479" y="268"/>
                  </a:lnTo>
                  <a:lnTo>
                    <a:pt x="1481" y="265"/>
                  </a:lnTo>
                  <a:lnTo>
                    <a:pt x="1481" y="263"/>
                  </a:lnTo>
                  <a:lnTo>
                    <a:pt x="1484" y="260"/>
                  </a:lnTo>
                  <a:lnTo>
                    <a:pt x="1484" y="260"/>
                  </a:lnTo>
                  <a:lnTo>
                    <a:pt x="1482" y="255"/>
                  </a:lnTo>
                  <a:lnTo>
                    <a:pt x="1481" y="251"/>
                  </a:lnTo>
                  <a:lnTo>
                    <a:pt x="1479" y="247"/>
                  </a:lnTo>
                  <a:lnTo>
                    <a:pt x="1478" y="242"/>
                  </a:lnTo>
                  <a:lnTo>
                    <a:pt x="1477" y="238"/>
                  </a:lnTo>
                  <a:lnTo>
                    <a:pt x="1474" y="235"/>
                  </a:lnTo>
                  <a:lnTo>
                    <a:pt x="1472" y="231"/>
                  </a:lnTo>
                  <a:lnTo>
                    <a:pt x="1469" y="228"/>
                  </a:lnTo>
                  <a:lnTo>
                    <a:pt x="1468" y="223"/>
                  </a:lnTo>
                  <a:lnTo>
                    <a:pt x="1465" y="220"/>
                  </a:lnTo>
                  <a:lnTo>
                    <a:pt x="1463" y="216"/>
                  </a:lnTo>
                  <a:lnTo>
                    <a:pt x="1462" y="212"/>
                  </a:lnTo>
                  <a:lnTo>
                    <a:pt x="1459" y="207"/>
                  </a:lnTo>
                  <a:lnTo>
                    <a:pt x="1459" y="203"/>
                  </a:lnTo>
                  <a:lnTo>
                    <a:pt x="1458" y="199"/>
                  </a:lnTo>
                  <a:lnTo>
                    <a:pt x="1458" y="194"/>
                  </a:lnTo>
                  <a:lnTo>
                    <a:pt x="1458" y="194"/>
                  </a:lnTo>
                  <a:lnTo>
                    <a:pt x="1458" y="188"/>
                  </a:lnTo>
                  <a:lnTo>
                    <a:pt x="1459" y="184"/>
                  </a:lnTo>
                  <a:lnTo>
                    <a:pt x="1462" y="180"/>
                  </a:lnTo>
                  <a:lnTo>
                    <a:pt x="1466" y="177"/>
                  </a:lnTo>
                  <a:lnTo>
                    <a:pt x="1469" y="175"/>
                  </a:lnTo>
                  <a:lnTo>
                    <a:pt x="1474" y="174"/>
                  </a:lnTo>
                  <a:lnTo>
                    <a:pt x="1479" y="174"/>
                  </a:lnTo>
                  <a:lnTo>
                    <a:pt x="1484" y="174"/>
                  </a:lnTo>
                  <a:lnTo>
                    <a:pt x="1484" y="174"/>
                  </a:lnTo>
                  <a:lnTo>
                    <a:pt x="1488" y="174"/>
                  </a:lnTo>
                  <a:lnTo>
                    <a:pt x="1490" y="174"/>
                  </a:lnTo>
                  <a:lnTo>
                    <a:pt x="1492" y="174"/>
                  </a:lnTo>
                  <a:lnTo>
                    <a:pt x="1494" y="174"/>
                  </a:lnTo>
                  <a:lnTo>
                    <a:pt x="1495" y="174"/>
                  </a:lnTo>
                  <a:lnTo>
                    <a:pt x="1498" y="174"/>
                  </a:lnTo>
                  <a:lnTo>
                    <a:pt x="1500" y="174"/>
                  </a:lnTo>
                  <a:lnTo>
                    <a:pt x="1501" y="174"/>
                  </a:lnTo>
                  <a:lnTo>
                    <a:pt x="1501" y="174"/>
                  </a:lnTo>
                  <a:lnTo>
                    <a:pt x="1504" y="173"/>
                  </a:lnTo>
                  <a:lnTo>
                    <a:pt x="1507" y="173"/>
                  </a:lnTo>
                  <a:lnTo>
                    <a:pt x="1510" y="171"/>
                  </a:lnTo>
                  <a:lnTo>
                    <a:pt x="1513" y="170"/>
                  </a:lnTo>
                  <a:lnTo>
                    <a:pt x="1516" y="168"/>
                  </a:lnTo>
                  <a:lnTo>
                    <a:pt x="1519" y="165"/>
                  </a:lnTo>
                  <a:lnTo>
                    <a:pt x="1523" y="165"/>
                  </a:lnTo>
                  <a:lnTo>
                    <a:pt x="1527" y="165"/>
                  </a:lnTo>
                  <a:lnTo>
                    <a:pt x="1527" y="165"/>
                  </a:lnTo>
                  <a:lnTo>
                    <a:pt x="1532" y="165"/>
                  </a:lnTo>
                  <a:lnTo>
                    <a:pt x="1536" y="170"/>
                  </a:lnTo>
                  <a:lnTo>
                    <a:pt x="1540" y="175"/>
                  </a:lnTo>
                  <a:lnTo>
                    <a:pt x="1545" y="181"/>
                  </a:lnTo>
                  <a:lnTo>
                    <a:pt x="1549" y="187"/>
                  </a:lnTo>
                  <a:lnTo>
                    <a:pt x="1555" y="191"/>
                  </a:lnTo>
                  <a:lnTo>
                    <a:pt x="1559" y="196"/>
                  </a:lnTo>
                  <a:lnTo>
                    <a:pt x="1564" y="197"/>
                  </a:lnTo>
                  <a:lnTo>
                    <a:pt x="1564" y="197"/>
                  </a:lnTo>
                  <a:lnTo>
                    <a:pt x="1567" y="197"/>
                  </a:lnTo>
                  <a:lnTo>
                    <a:pt x="1570" y="196"/>
                  </a:lnTo>
                  <a:lnTo>
                    <a:pt x="1574" y="196"/>
                  </a:lnTo>
                  <a:lnTo>
                    <a:pt x="1577" y="194"/>
                  </a:lnTo>
                  <a:lnTo>
                    <a:pt x="1580" y="194"/>
                  </a:lnTo>
                  <a:lnTo>
                    <a:pt x="1583" y="196"/>
                  </a:lnTo>
                  <a:lnTo>
                    <a:pt x="1584" y="197"/>
                  </a:lnTo>
                  <a:lnTo>
                    <a:pt x="1586" y="200"/>
                  </a:lnTo>
                  <a:lnTo>
                    <a:pt x="1586" y="200"/>
                  </a:lnTo>
                  <a:lnTo>
                    <a:pt x="1584" y="203"/>
                  </a:lnTo>
                  <a:lnTo>
                    <a:pt x="1584" y="206"/>
                  </a:lnTo>
                  <a:lnTo>
                    <a:pt x="1583" y="207"/>
                  </a:lnTo>
                  <a:lnTo>
                    <a:pt x="1581" y="209"/>
                  </a:lnTo>
                  <a:lnTo>
                    <a:pt x="1580" y="212"/>
                  </a:lnTo>
                  <a:lnTo>
                    <a:pt x="1578" y="213"/>
                  </a:lnTo>
                  <a:lnTo>
                    <a:pt x="1578" y="215"/>
                  </a:lnTo>
                  <a:lnTo>
                    <a:pt x="1578" y="218"/>
                  </a:lnTo>
                  <a:lnTo>
                    <a:pt x="1578" y="218"/>
                  </a:lnTo>
                  <a:lnTo>
                    <a:pt x="1578" y="220"/>
                  </a:lnTo>
                  <a:lnTo>
                    <a:pt x="1581" y="223"/>
                  </a:lnTo>
                  <a:lnTo>
                    <a:pt x="1584" y="226"/>
                  </a:lnTo>
                  <a:lnTo>
                    <a:pt x="1588" y="229"/>
                  </a:lnTo>
                  <a:lnTo>
                    <a:pt x="1591" y="231"/>
                  </a:lnTo>
                  <a:lnTo>
                    <a:pt x="1596" y="234"/>
                  </a:lnTo>
                  <a:lnTo>
                    <a:pt x="1597" y="238"/>
                  </a:lnTo>
                  <a:lnTo>
                    <a:pt x="1599" y="242"/>
                  </a:lnTo>
                  <a:lnTo>
                    <a:pt x="1599" y="242"/>
                  </a:lnTo>
                  <a:lnTo>
                    <a:pt x="1597" y="248"/>
                  </a:lnTo>
                  <a:lnTo>
                    <a:pt x="1596" y="252"/>
                  </a:lnTo>
                  <a:lnTo>
                    <a:pt x="1591" y="257"/>
                  </a:lnTo>
                  <a:lnTo>
                    <a:pt x="1587" y="260"/>
                  </a:lnTo>
                  <a:lnTo>
                    <a:pt x="1583" y="264"/>
                  </a:lnTo>
                  <a:lnTo>
                    <a:pt x="1580" y="267"/>
                  </a:lnTo>
                  <a:lnTo>
                    <a:pt x="1577" y="273"/>
                  </a:lnTo>
                  <a:lnTo>
                    <a:pt x="1577" y="277"/>
                  </a:lnTo>
                  <a:lnTo>
                    <a:pt x="1577" y="277"/>
                  </a:lnTo>
                  <a:lnTo>
                    <a:pt x="1577" y="283"/>
                  </a:lnTo>
                  <a:lnTo>
                    <a:pt x="1578" y="289"/>
                  </a:lnTo>
                  <a:lnTo>
                    <a:pt x="1581" y="293"/>
                  </a:lnTo>
                  <a:lnTo>
                    <a:pt x="1586" y="297"/>
                  </a:lnTo>
                  <a:lnTo>
                    <a:pt x="1590" y="302"/>
                  </a:lnTo>
                  <a:lnTo>
                    <a:pt x="1594" y="306"/>
                  </a:lnTo>
                  <a:lnTo>
                    <a:pt x="1599" y="309"/>
                  </a:lnTo>
                  <a:lnTo>
                    <a:pt x="1604" y="312"/>
                  </a:lnTo>
                  <a:lnTo>
                    <a:pt x="1610" y="315"/>
                  </a:lnTo>
                  <a:lnTo>
                    <a:pt x="1615" y="319"/>
                  </a:lnTo>
                  <a:lnTo>
                    <a:pt x="1619" y="322"/>
                  </a:lnTo>
                  <a:lnTo>
                    <a:pt x="1623" y="327"/>
                  </a:lnTo>
                  <a:lnTo>
                    <a:pt x="1628" y="331"/>
                  </a:lnTo>
                  <a:lnTo>
                    <a:pt x="1631" y="335"/>
                  </a:lnTo>
                  <a:lnTo>
                    <a:pt x="1632" y="341"/>
                  </a:lnTo>
                  <a:lnTo>
                    <a:pt x="1632" y="347"/>
                  </a:lnTo>
                  <a:lnTo>
                    <a:pt x="1632" y="347"/>
                  </a:lnTo>
                  <a:lnTo>
                    <a:pt x="1632" y="351"/>
                  </a:lnTo>
                  <a:lnTo>
                    <a:pt x="1632" y="354"/>
                  </a:lnTo>
                  <a:lnTo>
                    <a:pt x="1632" y="358"/>
                  </a:lnTo>
                  <a:lnTo>
                    <a:pt x="1631" y="363"/>
                  </a:lnTo>
                  <a:lnTo>
                    <a:pt x="1629" y="366"/>
                  </a:lnTo>
                  <a:lnTo>
                    <a:pt x="1629" y="370"/>
                  </a:lnTo>
                  <a:lnTo>
                    <a:pt x="1628" y="373"/>
                  </a:lnTo>
                  <a:lnTo>
                    <a:pt x="1626" y="376"/>
                  </a:lnTo>
                  <a:lnTo>
                    <a:pt x="1625" y="380"/>
                  </a:lnTo>
                  <a:lnTo>
                    <a:pt x="1623" y="383"/>
                  </a:lnTo>
                  <a:lnTo>
                    <a:pt x="1620" y="386"/>
                  </a:lnTo>
                  <a:lnTo>
                    <a:pt x="1619" y="389"/>
                  </a:lnTo>
                  <a:lnTo>
                    <a:pt x="1617" y="392"/>
                  </a:lnTo>
                  <a:lnTo>
                    <a:pt x="1616" y="395"/>
                  </a:lnTo>
                  <a:lnTo>
                    <a:pt x="1613" y="398"/>
                  </a:lnTo>
                  <a:lnTo>
                    <a:pt x="1612" y="401"/>
                  </a:lnTo>
                  <a:lnTo>
                    <a:pt x="1612" y="408"/>
                  </a:lnTo>
                  <a:lnTo>
                    <a:pt x="1612" y="408"/>
                  </a:lnTo>
                  <a:lnTo>
                    <a:pt x="1610" y="411"/>
                  </a:lnTo>
                  <a:lnTo>
                    <a:pt x="1610" y="415"/>
                  </a:lnTo>
                  <a:lnTo>
                    <a:pt x="1609" y="419"/>
                  </a:lnTo>
                  <a:lnTo>
                    <a:pt x="1607" y="424"/>
                  </a:lnTo>
                  <a:lnTo>
                    <a:pt x="1607" y="427"/>
                  </a:lnTo>
                  <a:lnTo>
                    <a:pt x="1604" y="431"/>
                  </a:lnTo>
                  <a:lnTo>
                    <a:pt x="1603" y="434"/>
                  </a:lnTo>
                  <a:lnTo>
                    <a:pt x="1600" y="434"/>
                  </a:lnTo>
                  <a:lnTo>
                    <a:pt x="1600" y="434"/>
                  </a:lnTo>
                  <a:lnTo>
                    <a:pt x="1596" y="434"/>
                  </a:lnTo>
                  <a:lnTo>
                    <a:pt x="1593" y="433"/>
                  </a:lnTo>
                  <a:lnTo>
                    <a:pt x="1590" y="431"/>
                  </a:lnTo>
                  <a:lnTo>
                    <a:pt x="1587" y="428"/>
                  </a:lnTo>
                  <a:lnTo>
                    <a:pt x="1584" y="427"/>
                  </a:lnTo>
                  <a:lnTo>
                    <a:pt x="1581" y="424"/>
                  </a:lnTo>
                  <a:lnTo>
                    <a:pt x="1578" y="424"/>
                  </a:lnTo>
                  <a:lnTo>
                    <a:pt x="1575" y="422"/>
                  </a:lnTo>
                  <a:lnTo>
                    <a:pt x="1575" y="422"/>
                  </a:lnTo>
                  <a:lnTo>
                    <a:pt x="1572" y="422"/>
                  </a:lnTo>
                  <a:lnTo>
                    <a:pt x="1570" y="424"/>
                  </a:lnTo>
                  <a:lnTo>
                    <a:pt x="1568" y="424"/>
                  </a:lnTo>
                  <a:lnTo>
                    <a:pt x="1565" y="425"/>
                  </a:lnTo>
                  <a:lnTo>
                    <a:pt x="1565" y="427"/>
                  </a:lnTo>
                  <a:lnTo>
                    <a:pt x="1564" y="428"/>
                  </a:lnTo>
                  <a:lnTo>
                    <a:pt x="1564" y="430"/>
                  </a:lnTo>
                  <a:lnTo>
                    <a:pt x="1562" y="433"/>
                  </a:lnTo>
                  <a:lnTo>
                    <a:pt x="1562" y="433"/>
                  </a:lnTo>
                  <a:lnTo>
                    <a:pt x="1564" y="435"/>
                  </a:lnTo>
                  <a:lnTo>
                    <a:pt x="1565" y="438"/>
                  </a:lnTo>
                  <a:lnTo>
                    <a:pt x="1568" y="443"/>
                  </a:lnTo>
                  <a:lnTo>
                    <a:pt x="1571" y="446"/>
                  </a:lnTo>
                  <a:lnTo>
                    <a:pt x="1574" y="449"/>
                  </a:lnTo>
                  <a:lnTo>
                    <a:pt x="1577" y="450"/>
                  </a:lnTo>
                  <a:lnTo>
                    <a:pt x="1581" y="451"/>
                  </a:lnTo>
                  <a:lnTo>
                    <a:pt x="1584" y="453"/>
                  </a:lnTo>
                  <a:lnTo>
                    <a:pt x="1584" y="462"/>
                  </a:lnTo>
                  <a:lnTo>
                    <a:pt x="1572" y="462"/>
                  </a:lnTo>
                  <a:lnTo>
                    <a:pt x="1572" y="462"/>
                  </a:lnTo>
                  <a:lnTo>
                    <a:pt x="1565" y="459"/>
                  </a:lnTo>
                  <a:lnTo>
                    <a:pt x="1559" y="457"/>
                  </a:lnTo>
                  <a:lnTo>
                    <a:pt x="1555" y="457"/>
                  </a:lnTo>
                  <a:lnTo>
                    <a:pt x="1549" y="456"/>
                  </a:lnTo>
                  <a:lnTo>
                    <a:pt x="1543" y="456"/>
                  </a:lnTo>
                  <a:lnTo>
                    <a:pt x="1538" y="456"/>
                  </a:lnTo>
                  <a:lnTo>
                    <a:pt x="1532" y="456"/>
                  </a:lnTo>
                  <a:lnTo>
                    <a:pt x="1526" y="456"/>
                  </a:lnTo>
                  <a:lnTo>
                    <a:pt x="1526" y="456"/>
                  </a:lnTo>
                  <a:lnTo>
                    <a:pt x="1522" y="456"/>
                  </a:lnTo>
                  <a:lnTo>
                    <a:pt x="1519" y="454"/>
                  </a:lnTo>
                  <a:lnTo>
                    <a:pt x="1516" y="451"/>
                  </a:lnTo>
                  <a:lnTo>
                    <a:pt x="1513" y="449"/>
                  </a:lnTo>
                  <a:lnTo>
                    <a:pt x="1508" y="446"/>
                  </a:lnTo>
                  <a:lnTo>
                    <a:pt x="1506" y="444"/>
                  </a:lnTo>
                  <a:lnTo>
                    <a:pt x="1500" y="443"/>
                  </a:lnTo>
                  <a:lnTo>
                    <a:pt x="1495" y="441"/>
                  </a:lnTo>
                  <a:lnTo>
                    <a:pt x="1495" y="441"/>
                  </a:lnTo>
                  <a:lnTo>
                    <a:pt x="1491" y="441"/>
                  </a:lnTo>
                  <a:lnTo>
                    <a:pt x="1488" y="441"/>
                  </a:lnTo>
                  <a:lnTo>
                    <a:pt x="1487" y="443"/>
                  </a:lnTo>
                  <a:lnTo>
                    <a:pt x="1484" y="443"/>
                  </a:lnTo>
                  <a:lnTo>
                    <a:pt x="1482" y="444"/>
                  </a:lnTo>
                  <a:lnTo>
                    <a:pt x="1481" y="446"/>
                  </a:lnTo>
                  <a:lnTo>
                    <a:pt x="1481" y="449"/>
                  </a:lnTo>
                  <a:lnTo>
                    <a:pt x="1481" y="450"/>
                  </a:lnTo>
                  <a:lnTo>
                    <a:pt x="1481" y="450"/>
                  </a:lnTo>
                  <a:lnTo>
                    <a:pt x="1481" y="454"/>
                  </a:lnTo>
                  <a:lnTo>
                    <a:pt x="1482" y="457"/>
                  </a:lnTo>
                  <a:lnTo>
                    <a:pt x="1485" y="460"/>
                  </a:lnTo>
                  <a:lnTo>
                    <a:pt x="1490" y="463"/>
                  </a:lnTo>
                  <a:lnTo>
                    <a:pt x="1492" y="465"/>
                  </a:lnTo>
                  <a:lnTo>
                    <a:pt x="1497" y="466"/>
                  </a:lnTo>
                  <a:lnTo>
                    <a:pt x="1503" y="467"/>
                  </a:lnTo>
                  <a:lnTo>
                    <a:pt x="1507" y="467"/>
                  </a:lnTo>
                  <a:lnTo>
                    <a:pt x="1507" y="467"/>
                  </a:lnTo>
                  <a:lnTo>
                    <a:pt x="1507" y="469"/>
                  </a:lnTo>
                  <a:lnTo>
                    <a:pt x="1507" y="470"/>
                  </a:lnTo>
                  <a:lnTo>
                    <a:pt x="1507" y="472"/>
                  </a:lnTo>
                  <a:lnTo>
                    <a:pt x="1507" y="475"/>
                  </a:lnTo>
                  <a:lnTo>
                    <a:pt x="1507" y="475"/>
                  </a:lnTo>
                  <a:lnTo>
                    <a:pt x="1507" y="476"/>
                  </a:lnTo>
                  <a:lnTo>
                    <a:pt x="1507" y="476"/>
                  </a:lnTo>
                  <a:lnTo>
                    <a:pt x="1507" y="478"/>
                  </a:lnTo>
                  <a:lnTo>
                    <a:pt x="1507" y="478"/>
                  </a:lnTo>
                  <a:lnTo>
                    <a:pt x="1506" y="482"/>
                  </a:lnTo>
                  <a:lnTo>
                    <a:pt x="1506" y="486"/>
                  </a:lnTo>
                  <a:lnTo>
                    <a:pt x="1504" y="489"/>
                  </a:lnTo>
                  <a:lnTo>
                    <a:pt x="1503" y="494"/>
                  </a:lnTo>
                  <a:lnTo>
                    <a:pt x="1500" y="498"/>
                  </a:lnTo>
                  <a:lnTo>
                    <a:pt x="1498" y="502"/>
                  </a:lnTo>
                  <a:lnTo>
                    <a:pt x="1495" y="507"/>
                  </a:lnTo>
                  <a:lnTo>
                    <a:pt x="1494" y="510"/>
                  </a:lnTo>
                  <a:lnTo>
                    <a:pt x="1491" y="514"/>
                  </a:lnTo>
                  <a:lnTo>
                    <a:pt x="1488" y="518"/>
                  </a:lnTo>
                  <a:lnTo>
                    <a:pt x="1487" y="523"/>
                  </a:lnTo>
                  <a:lnTo>
                    <a:pt x="1484" y="527"/>
                  </a:lnTo>
                  <a:lnTo>
                    <a:pt x="1482" y="531"/>
                  </a:lnTo>
                  <a:lnTo>
                    <a:pt x="1481" y="536"/>
                  </a:lnTo>
                  <a:lnTo>
                    <a:pt x="1481" y="540"/>
                  </a:lnTo>
                  <a:lnTo>
                    <a:pt x="1481" y="544"/>
                  </a:lnTo>
                  <a:lnTo>
                    <a:pt x="1481" y="544"/>
                  </a:lnTo>
                  <a:lnTo>
                    <a:pt x="1481" y="546"/>
                  </a:lnTo>
                  <a:lnTo>
                    <a:pt x="1484" y="549"/>
                  </a:lnTo>
                  <a:lnTo>
                    <a:pt x="1485" y="550"/>
                  </a:lnTo>
                  <a:lnTo>
                    <a:pt x="1490" y="552"/>
                  </a:lnTo>
                  <a:lnTo>
                    <a:pt x="1492" y="555"/>
                  </a:lnTo>
                  <a:lnTo>
                    <a:pt x="1495" y="556"/>
                  </a:lnTo>
                  <a:lnTo>
                    <a:pt x="1497" y="560"/>
                  </a:lnTo>
                  <a:lnTo>
                    <a:pt x="1498" y="563"/>
                  </a:lnTo>
                  <a:lnTo>
                    <a:pt x="1498" y="563"/>
                  </a:lnTo>
                  <a:lnTo>
                    <a:pt x="1497" y="568"/>
                  </a:lnTo>
                  <a:lnTo>
                    <a:pt x="1495" y="574"/>
                  </a:lnTo>
                  <a:lnTo>
                    <a:pt x="1494" y="578"/>
                  </a:lnTo>
                  <a:lnTo>
                    <a:pt x="1491" y="584"/>
                  </a:lnTo>
                  <a:lnTo>
                    <a:pt x="1488" y="588"/>
                  </a:lnTo>
                  <a:lnTo>
                    <a:pt x="1485" y="592"/>
                  </a:lnTo>
                  <a:lnTo>
                    <a:pt x="1484" y="597"/>
                  </a:lnTo>
                  <a:lnTo>
                    <a:pt x="1481" y="601"/>
                  </a:lnTo>
                  <a:lnTo>
                    <a:pt x="1481" y="601"/>
                  </a:lnTo>
                  <a:lnTo>
                    <a:pt x="1479" y="608"/>
                  </a:lnTo>
                  <a:lnTo>
                    <a:pt x="1478" y="614"/>
                  </a:lnTo>
                  <a:lnTo>
                    <a:pt x="1475" y="620"/>
                  </a:lnTo>
                  <a:lnTo>
                    <a:pt x="1474" y="626"/>
                  </a:lnTo>
                  <a:lnTo>
                    <a:pt x="1472" y="630"/>
                  </a:lnTo>
                  <a:lnTo>
                    <a:pt x="1471" y="636"/>
                  </a:lnTo>
                  <a:lnTo>
                    <a:pt x="1469" y="640"/>
                  </a:lnTo>
                  <a:lnTo>
                    <a:pt x="1466" y="643"/>
                  </a:lnTo>
                  <a:lnTo>
                    <a:pt x="1465" y="646"/>
                  </a:lnTo>
                  <a:lnTo>
                    <a:pt x="1461" y="651"/>
                  </a:lnTo>
                  <a:lnTo>
                    <a:pt x="1458" y="652"/>
                  </a:lnTo>
                  <a:lnTo>
                    <a:pt x="1453" y="655"/>
                  </a:lnTo>
                  <a:lnTo>
                    <a:pt x="1449" y="656"/>
                  </a:lnTo>
                  <a:lnTo>
                    <a:pt x="1443" y="658"/>
                  </a:lnTo>
                  <a:lnTo>
                    <a:pt x="1437" y="658"/>
                  </a:lnTo>
                  <a:lnTo>
                    <a:pt x="1430" y="658"/>
                  </a:lnTo>
                  <a:lnTo>
                    <a:pt x="1430" y="658"/>
                  </a:lnTo>
                  <a:lnTo>
                    <a:pt x="1424" y="659"/>
                  </a:lnTo>
                  <a:lnTo>
                    <a:pt x="1421" y="661"/>
                  </a:lnTo>
                  <a:lnTo>
                    <a:pt x="1420" y="664"/>
                  </a:lnTo>
                  <a:lnTo>
                    <a:pt x="1418" y="668"/>
                  </a:lnTo>
                  <a:lnTo>
                    <a:pt x="1417" y="672"/>
                  </a:lnTo>
                  <a:lnTo>
                    <a:pt x="1417" y="677"/>
                  </a:lnTo>
                  <a:lnTo>
                    <a:pt x="1417" y="681"/>
                  </a:lnTo>
                  <a:lnTo>
                    <a:pt x="1415" y="687"/>
                  </a:lnTo>
                  <a:lnTo>
                    <a:pt x="1415" y="687"/>
                  </a:lnTo>
                  <a:lnTo>
                    <a:pt x="1414" y="693"/>
                  </a:lnTo>
                  <a:lnTo>
                    <a:pt x="1410" y="696"/>
                  </a:lnTo>
                  <a:lnTo>
                    <a:pt x="1405" y="697"/>
                  </a:lnTo>
                  <a:lnTo>
                    <a:pt x="1399" y="700"/>
                  </a:lnTo>
                  <a:lnTo>
                    <a:pt x="1395" y="701"/>
                  </a:lnTo>
                  <a:lnTo>
                    <a:pt x="1391" y="703"/>
                  </a:lnTo>
                  <a:lnTo>
                    <a:pt x="1388" y="707"/>
                  </a:lnTo>
                  <a:lnTo>
                    <a:pt x="1386" y="713"/>
                  </a:lnTo>
                  <a:lnTo>
                    <a:pt x="1386" y="713"/>
                  </a:lnTo>
                  <a:lnTo>
                    <a:pt x="1386" y="717"/>
                  </a:lnTo>
                  <a:lnTo>
                    <a:pt x="1388" y="720"/>
                  </a:lnTo>
                  <a:lnTo>
                    <a:pt x="1391" y="723"/>
                  </a:lnTo>
                  <a:lnTo>
                    <a:pt x="1392" y="726"/>
                  </a:lnTo>
                  <a:lnTo>
                    <a:pt x="1395" y="729"/>
                  </a:lnTo>
                  <a:lnTo>
                    <a:pt x="1397" y="732"/>
                  </a:lnTo>
                  <a:lnTo>
                    <a:pt x="1398" y="736"/>
                  </a:lnTo>
                  <a:lnTo>
                    <a:pt x="1398" y="741"/>
                  </a:lnTo>
                  <a:lnTo>
                    <a:pt x="1398" y="741"/>
                  </a:lnTo>
                  <a:lnTo>
                    <a:pt x="1398" y="745"/>
                  </a:lnTo>
                  <a:lnTo>
                    <a:pt x="1395" y="749"/>
                  </a:lnTo>
                  <a:lnTo>
                    <a:pt x="1394" y="755"/>
                  </a:lnTo>
                  <a:lnTo>
                    <a:pt x="1389" y="758"/>
                  </a:lnTo>
                  <a:lnTo>
                    <a:pt x="1386" y="762"/>
                  </a:lnTo>
                  <a:lnTo>
                    <a:pt x="1382" y="765"/>
                  </a:lnTo>
                  <a:lnTo>
                    <a:pt x="1378" y="768"/>
                  </a:lnTo>
                  <a:lnTo>
                    <a:pt x="1375" y="771"/>
                  </a:lnTo>
                  <a:lnTo>
                    <a:pt x="1375" y="771"/>
                  </a:lnTo>
                  <a:lnTo>
                    <a:pt x="1373" y="771"/>
                  </a:lnTo>
                  <a:lnTo>
                    <a:pt x="1370" y="771"/>
                  </a:lnTo>
                  <a:lnTo>
                    <a:pt x="1368" y="771"/>
                  </a:lnTo>
                  <a:lnTo>
                    <a:pt x="1363" y="771"/>
                  </a:lnTo>
                  <a:lnTo>
                    <a:pt x="1360" y="771"/>
                  </a:lnTo>
                  <a:lnTo>
                    <a:pt x="1356" y="771"/>
                  </a:lnTo>
                  <a:lnTo>
                    <a:pt x="1353" y="771"/>
                  </a:lnTo>
                  <a:lnTo>
                    <a:pt x="1350" y="773"/>
                  </a:lnTo>
                  <a:lnTo>
                    <a:pt x="1350" y="773"/>
                  </a:lnTo>
                  <a:lnTo>
                    <a:pt x="1349" y="774"/>
                  </a:lnTo>
                  <a:lnTo>
                    <a:pt x="1347" y="775"/>
                  </a:lnTo>
                  <a:lnTo>
                    <a:pt x="1347" y="778"/>
                  </a:lnTo>
                  <a:lnTo>
                    <a:pt x="1347" y="781"/>
                  </a:lnTo>
                  <a:lnTo>
                    <a:pt x="1347" y="784"/>
                  </a:lnTo>
                  <a:lnTo>
                    <a:pt x="1349" y="787"/>
                  </a:lnTo>
                  <a:lnTo>
                    <a:pt x="1349" y="790"/>
                  </a:lnTo>
                  <a:lnTo>
                    <a:pt x="1347" y="793"/>
                  </a:lnTo>
                  <a:lnTo>
                    <a:pt x="1347" y="793"/>
                  </a:lnTo>
                  <a:lnTo>
                    <a:pt x="1347" y="796"/>
                  </a:lnTo>
                  <a:lnTo>
                    <a:pt x="1344" y="800"/>
                  </a:lnTo>
                  <a:lnTo>
                    <a:pt x="1343" y="803"/>
                  </a:lnTo>
                  <a:lnTo>
                    <a:pt x="1340" y="806"/>
                  </a:lnTo>
                  <a:lnTo>
                    <a:pt x="1337" y="810"/>
                  </a:lnTo>
                  <a:lnTo>
                    <a:pt x="1336" y="815"/>
                  </a:lnTo>
                  <a:lnTo>
                    <a:pt x="1333" y="818"/>
                  </a:lnTo>
                  <a:lnTo>
                    <a:pt x="1330" y="822"/>
                  </a:lnTo>
                  <a:lnTo>
                    <a:pt x="1327" y="826"/>
                  </a:lnTo>
                  <a:lnTo>
                    <a:pt x="1324" y="831"/>
                  </a:lnTo>
                  <a:lnTo>
                    <a:pt x="1321" y="835"/>
                  </a:lnTo>
                  <a:lnTo>
                    <a:pt x="1320" y="838"/>
                  </a:lnTo>
                  <a:lnTo>
                    <a:pt x="1318" y="842"/>
                  </a:lnTo>
                  <a:lnTo>
                    <a:pt x="1317" y="847"/>
                  </a:lnTo>
                  <a:lnTo>
                    <a:pt x="1315" y="850"/>
                  </a:lnTo>
                  <a:lnTo>
                    <a:pt x="1315" y="854"/>
                  </a:lnTo>
                  <a:lnTo>
                    <a:pt x="1315" y="854"/>
                  </a:lnTo>
                  <a:lnTo>
                    <a:pt x="1314" y="863"/>
                  </a:lnTo>
                  <a:lnTo>
                    <a:pt x="1312" y="868"/>
                  </a:lnTo>
                  <a:lnTo>
                    <a:pt x="1311" y="874"/>
                  </a:lnTo>
                  <a:lnTo>
                    <a:pt x="1308" y="877"/>
                  </a:lnTo>
                  <a:lnTo>
                    <a:pt x="1305" y="882"/>
                  </a:lnTo>
                  <a:lnTo>
                    <a:pt x="1302" y="884"/>
                  </a:lnTo>
                  <a:lnTo>
                    <a:pt x="1299" y="887"/>
                  </a:lnTo>
                  <a:lnTo>
                    <a:pt x="1298" y="892"/>
                  </a:lnTo>
                  <a:lnTo>
                    <a:pt x="1298" y="892"/>
                  </a:lnTo>
                  <a:lnTo>
                    <a:pt x="1296" y="896"/>
                  </a:lnTo>
                  <a:lnTo>
                    <a:pt x="1295" y="900"/>
                  </a:lnTo>
                  <a:lnTo>
                    <a:pt x="1293" y="905"/>
                  </a:lnTo>
                  <a:lnTo>
                    <a:pt x="1290" y="909"/>
                  </a:lnTo>
                  <a:lnTo>
                    <a:pt x="1289" y="915"/>
                  </a:lnTo>
                  <a:lnTo>
                    <a:pt x="1288" y="919"/>
                  </a:lnTo>
                  <a:lnTo>
                    <a:pt x="1286" y="925"/>
                  </a:lnTo>
                  <a:lnTo>
                    <a:pt x="1285" y="929"/>
                  </a:lnTo>
                  <a:lnTo>
                    <a:pt x="1283" y="935"/>
                  </a:lnTo>
                  <a:lnTo>
                    <a:pt x="1283" y="940"/>
                  </a:lnTo>
                  <a:lnTo>
                    <a:pt x="1282" y="944"/>
                  </a:lnTo>
                  <a:lnTo>
                    <a:pt x="1282" y="950"/>
                  </a:lnTo>
                  <a:lnTo>
                    <a:pt x="1280" y="954"/>
                  </a:lnTo>
                  <a:lnTo>
                    <a:pt x="1280" y="959"/>
                  </a:lnTo>
                  <a:lnTo>
                    <a:pt x="1279" y="964"/>
                  </a:lnTo>
                  <a:lnTo>
                    <a:pt x="1279" y="969"/>
                  </a:lnTo>
                  <a:lnTo>
                    <a:pt x="1279" y="969"/>
                  </a:lnTo>
                  <a:lnTo>
                    <a:pt x="1279" y="975"/>
                  </a:lnTo>
                  <a:lnTo>
                    <a:pt x="1279" y="980"/>
                  </a:lnTo>
                  <a:lnTo>
                    <a:pt x="1277" y="983"/>
                  </a:lnTo>
                  <a:lnTo>
                    <a:pt x="1277" y="988"/>
                  </a:lnTo>
                  <a:lnTo>
                    <a:pt x="1276" y="990"/>
                  </a:lnTo>
                  <a:lnTo>
                    <a:pt x="1277" y="995"/>
                  </a:lnTo>
                  <a:lnTo>
                    <a:pt x="1277" y="999"/>
                  </a:lnTo>
                  <a:lnTo>
                    <a:pt x="1279" y="1004"/>
                  </a:lnTo>
                  <a:lnTo>
                    <a:pt x="1279" y="1002"/>
                  </a:lnTo>
                  <a:lnTo>
                    <a:pt x="1279" y="1005"/>
                  </a:lnTo>
                  <a:lnTo>
                    <a:pt x="1279" y="1005"/>
                  </a:lnTo>
                  <a:lnTo>
                    <a:pt x="1279" y="1005"/>
                  </a:lnTo>
                  <a:lnTo>
                    <a:pt x="1279" y="1005"/>
                  </a:lnTo>
                  <a:lnTo>
                    <a:pt x="1277" y="1005"/>
                  </a:lnTo>
                  <a:lnTo>
                    <a:pt x="1277" y="1005"/>
                  </a:lnTo>
                  <a:lnTo>
                    <a:pt x="1277" y="1005"/>
                  </a:lnTo>
                  <a:lnTo>
                    <a:pt x="1266" y="1005"/>
                  </a:lnTo>
                  <a:lnTo>
                    <a:pt x="1254" y="1006"/>
                  </a:lnTo>
                  <a:lnTo>
                    <a:pt x="1243" y="1008"/>
                  </a:lnTo>
                  <a:lnTo>
                    <a:pt x="1231" y="1008"/>
                  </a:lnTo>
                  <a:lnTo>
                    <a:pt x="1219" y="1009"/>
                  </a:lnTo>
                  <a:lnTo>
                    <a:pt x="1208" y="1009"/>
                  </a:lnTo>
                  <a:lnTo>
                    <a:pt x="1195" y="1011"/>
                  </a:lnTo>
                  <a:lnTo>
                    <a:pt x="1183" y="1011"/>
                  </a:lnTo>
                  <a:lnTo>
                    <a:pt x="1171" y="1011"/>
                  </a:lnTo>
                  <a:lnTo>
                    <a:pt x="1160" y="1011"/>
                  </a:lnTo>
                  <a:lnTo>
                    <a:pt x="1148" y="1012"/>
                  </a:lnTo>
                  <a:lnTo>
                    <a:pt x="1136" y="1012"/>
                  </a:lnTo>
                  <a:lnTo>
                    <a:pt x="1125" y="1012"/>
                  </a:lnTo>
                  <a:lnTo>
                    <a:pt x="1113" y="1012"/>
                  </a:lnTo>
                  <a:lnTo>
                    <a:pt x="1103" y="1012"/>
                  </a:lnTo>
                  <a:lnTo>
                    <a:pt x="1093" y="1012"/>
                  </a:lnTo>
                  <a:lnTo>
                    <a:pt x="1081" y="1012"/>
                  </a:lnTo>
                  <a:lnTo>
                    <a:pt x="1072" y="1014"/>
                  </a:lnTo>
                  <a:lnTo>
                    <a:pt x="1062" y="1014"/>
                  </a:lnTo>
                  <a:lnTo>
                    <a:pt x="1054" y="1012"/>
                  </a:lnTo>
                  <a:lnTo>
                    <a:pt x="1045" y="1012"/>
                  </a:lnTo>
                  <a:lnTo>
                    <a:pt x="1038" y="1012"/>
                  </a:lnTo>
                  <a:lnTo>
                    <a:pt x="1030" y="1012"/>
                  </a:lnTo>
                  <a:lnTo>
                    <a:pt x="1023" y="1012"/>
                  </a:lnTo>
                  <a:lnTo>
                    <a:pt x="1017" y="1012"/>
                  </a:lnTo>
                  <a:lnTo>
                    <a:pt x="1011" y="1012"/>
                  </a:lnTo>
                  <a:lnTo>
                    <a:pt x="1007" y="1012"/>
                  </a:lnTo>
                  <a:lnTo>
                    <a:pt x="1004" y="1012"/>
                  </a:lnTo>
                  <a:lnTo>
                    <a:pt x="1000" y="1012"/>
                  </a:lnTo>
                  <a:lnTo>
                    <a:pt x="998" y="1012"/>
                  </a:lnTo>
                  <a:lnTo>
                    <a:pt x="997" y="1012"/>
                  </a:lnTo>
                  <a:lnTo>
                    <a:pt x="997" y="1012"/>
                  </a:lnTo>
                  <a:lnTo>
                    <a:pt x="997" y="1012"/>
                  </a:lnTo>
                  <a:lnTo>
                    <a:pt x="988" y="1012"/>
                  </a:lnTo>
                  <a:lnTo>
                    <a:pt x="978" y="1012"/>
                  </a:lnTo>
                  <a:lnTo>
                    <a:pt x="968" y="1012"/>
                  </a:lnTo>
                  <a:lnTo>
                    <a:pt x="958" y="1012"/>
                  </a:lnTo>
                  <a:lnTo>
                    <a:pt x="946" y="1011"/>
                  </a:lnTo>
                  <a:lnTo>
                    <a:pt x="934" y="1011"/>
                  </a:lnTo>
                  <a:lnTo>
                    <a:pt x="923" y="1009"/>
                  </a:lnTo>
                  <a:lnTo>
                    <a:pt x="910" y="1009"/>
                  </a:lnTo>
                  <a:lnTo>
                    <a:pt x="897" y="1008"/>
                  </a:lnTo>
                  <a:lnTo>
                    <a:pt x="884" y="1006"/>
                  </a:lnTo>
                  <a:lnTo>
                    <a:pt x="870" y="1006"/>
                  </a:lnTo>
                  <a:lnTo>
                    <a:pt x="857" y="1005"/>
                  </a:lnTo>
                  <a:lnTo>
                    <a:pt x="844" y="1004"/>
                  </a:lnTo>
                  <a:lnTo>
                    <a:pt x="831" y="1002"/>
                  </a:lnTo>
                  <a:lnTo>
                    <a:pt x="818" y="1001"/>
                  </a:lnTo>
                  <a:lnTo>
                    <a:pt x="805" y="999"/>
                  </a:lnTo>
                  <a:lnTo>
                    <a:pt x="792" y="999"/>
                  </a:lnTo>
                  <a:lnTo>
                    <a:pt x="780" y="998"/>
                  </a:lnTo>
                  <a:lnTo>
                    <a:pt x="767" y="996"/>
                  </a:lnTo>
                  <a:lnTo>
                    <a:pt x="757" y="995"/>
                  </a:lnTo>
                  <a:lnTo>
                    <a:pt x="745" y="993"/>
                  </a:lnTo>
                  <a:lnTo>
                    <a:pt x="735" y="992"/>
                  </a:lnTo>
                  <a:lnTo>
                    <a:pt x="725" y="990"/>
                  </a:lnTo>
                  <a:lnTo>
                    <a:pt x="716" y="990"/>
                  </a:lnTo>
                  <a:lnTo>
                    <a:pt x="708" y="989"/>
                  </a:lnTo>
                  <a:lnTo>
                    <a:pt x="700" y="988"/>
                  </a:lnTo>
                  <a:lnTo>
                    <a:pt x="695" y="988"/>
                  </a:lnTo>
                  <a:lnTo>
                    <a:pt x="689" y="986"/>
                  </a:lnTo>
                  <a:lnTo>
                    <a:pt x="684" y="986"/>
                  </a:lnTo>
                  <a:lnTo>
                    <a:pt x="682" y="986"/>
                  </a:lnTo>
                  <a:lnTo>
                    <a:pt x="680" y="985"/>
                  </a:lnTo>
                  <a:lnTo>
                    <a:pt x="679" y="985"/>
                  </a:lnTo>
                  <a:lnTo>
                    <a:pt x="679" y="985"/>
                  </a:lnTo>
                  <a:lnTo>
                    <a:pt x="671" y="985"/>
                  </a:lnTo>
                  <a:lnTo>
                    <a:pt x="661" y="983"/>
                  </a:lnTo>
                  <a:lnTo>
                    <a:pt x="650" y="982"/>
                  </a:lnTo>
                  <a:lnTo>
                    <a:pt x="638" y="980"/>
                  </a:lnTo>
                  <a:lnTo>
                    <a:pt x="626" y="977"/>
                  </a:lnTo>
                  <a:lnTo>
                    <a:pt x="612" y="976"/>
                  </a:lnTo>
                  <a:lnTo>
                    <a:pt x="597" y="973"/>
                  </a:lnTo>
                  <a:lnTo>
                    <a:pt x="583" y="969"/>
                  </a:lnTo>
                  <a:lnTo>
                    <a:pt x="567" y="966"/>
                  </a:lnTo>
                  <a:lnTo>
                    <a:pt x="551" y="963"/>
                  </a:lnTo>
                  <a:lnTo>
                    <a:pt x="533" y="959"/>
                  </a:lnTo>
                  <a:lnTo>
                    <a:pt x="517" y="954"/>
                  </a:lnTo>
                  <a:lnTo>
                    <a:pt x="500" y="951"/>
                  </a:lnTo>
                  <a:lnTo>
                    <a:pt x="482" y="947"/>
                  </a:lnTo>
                  <a:lnTo>
                    <a:pt x="466" y="943"/>
                  </a:lnTo>
                  <a:lnTo>
                    <a:pt x="449" y="938"/>
                  </a:lnTo>
                  <a:lnTo>
                    <a:pt x="433" y="934"/>
                  </a:lnTo>
                  <a:lnTo>
                    <a:pt x="417" y="931"/>
                  </a:lnTo>
                  <a:lnTo>
                    <a:pt x="401" y="927"/>
                  </a:lnTo>
                  <a:lnTo>
                    <a:pt x="385" y="922"/>
                  </a:lnTo>
                  <a:lnTo>
                    <a:pt x="370" y="919"/>
                  </a:lnTo>
                  <a:lnTo>
                    <a:pt x="357" y="915"/>
                  </a:lnTo>
                  <a:lnTo>
                    <a:pt x="344" y="912"/>
                  </a:lnTo>
                  <a:lnTo>
                    <a:pt x="331" y="909"/>
                  </a:lnTo>
                  <a:lnTo>
                    <a:pt x="321" y="906"/>
                  </a:lnTo>
                  <a:lnTo>
                    <a:pt x="311" y="903"/>
                  </a:lnTo>
                  <a:lnTo>
                    <a:pt x="302" y="900"/>
                  </a:lnTo>
                  <a:lnTo>
                    <a:pt x="295" y="899"/>
                  </a:lnTo>
                  <a:lnTo>
                    <a:pt x="289" y="898"/>
                  </a:lnTo>
                  <a:lnTo>
                    <a:pt x="285" y="896"/>
                  </a:lnTo>
                  <a:lnTo>
                    <a:pt x="282" y="895"/>
                  </a:lnTo>
                  <a:lnTo>
                    <a:pt x="280" y="895"/>
                  </a:lnTo>
                  <a:lnTo>
                    <a:pt x="280" y="895"/>
                  </a:lnTo>
                  <a:lnTo>
                    <a:pt x="272" y="892"/>
                  </a:lnTo>
                  <a:lnTo>
                    <a:pt x="261" y="889"/>
                  </a:lnTo>
                  <a:lnTo>
                    <a:pt x="253" y="886"/>
                  </a:lnTo>
                  <a:lnTo>
                    <a:pt x="244" y="883"/>
                  </a:lnTo>
                  <a:lnTo>
                    <a:pt x="234" y="880"/>
                  </a:lnTo>
                  <a:lnTo>
                    <a:pt x="225" y="877"/>
                  </a:lnTo>
                  <a:lnTo>
                    <a:pt x="216" y="874"/>
                  </a:lnTo>
                  <a:lnTo>
                    <a:pt x="208" y="871"/>
                  </a:lnTo>
                  <a:lnTo>
                    <a:pt x="198" y="868"/>
                  </a:lnTo>
                  <a:lnTo>
                    <a:pt x="189" y="864"/>
                  </a:lnTo>
                  <a:lnTo>
                    <a:pt x="180" y="861"/>
                  </a:lnTo>
                  <a:lnTo>
                    <a:pt x="171" y="858"/>
                  </a:lnTo>
                  <a:lnTo>
                    <a:pt x="163" y="855"/>
                  </a:lnTo>
                  <a:lnTo>
                    <a:pt x="154" y="852"/>
                  </a:lnTo>
                  <a:lnTo>
                    <a:pt x="145" y="848"/>
                  </a:lnTo>
                  <a:lnTo>
                    <a:pt x="135" y="845"/>
                  </a:lnTo>
                  <a:lnTo>
                    <a:pt x="134" y="845"/>
                  </a:lnTo>
                  <a:lnTo>
                    <a:pt x="135" y="845"/>
                  </a:lnTo>
                  <a:lnTo>
                    <a:pt x="135" y="845"/>
                  </a:lnTo>
                  <a:lnTo>
                    <a:pt x="135" y="839"/>
                  </a:lnTo>
                  <a:lnTo>
                    <a:pt x="134" y="834"/>
                  </a:lnTo>
                  <a:lnTo>
                    <a:pt x="132" y="826"/>
                  </a:lnTo>
                  <a:lnTo>
                    <a:pt x="131" y="819"/>
                  </a:lnTo>
                  <a:lnTo>
                    <a:pt x="129" y="810"/>
                  </a:lnTo>
                  <a:lnTo>
                    <a:pt x="128" y="805"/>
                  </a:lnTo>
                  <a:lnTo>
                    <a:pt x="128" y="799"/>
                  </a:lnTo>
                  <a:lnTo>
                    <a:pt x="126" y="796"/>
                  </a:lnTo>
                  <a:lnTo>
                    <a:pt x="126" y="796"/>
                  </a:lnTo>
                  <a:lnTo>
                    <a:pt x="128" y="791"/>
                  </a:lnTo>
                  <a:lnTo>
                    <a:pt x="128" y="789"/>
                  </a:lnTo>
                  <a:lnTo>
                    <a:pt x="129" y="784"/>
                  </a:lnTo>
                  <a:lnTo>
                    <a:pt x="131" y="781"/>
                  </a:lnTo>
                  <a:lnTo>
                    <a:pt x="131" y="778"/>
                  </a:lnTo>
                  <a:lnTo>
                    <a:pt x="132" y="775"/>
                  </a:lnTo>
                  <a:lnTo>
                    <a:pt x="132" y="771"/>
                  </a:lnTo>
                  <a:lnTo>
                    <a:pt x="132" y="767"/>
                  </a:lnTo>
                  <a:lnTo>
                    <a:pt x="132" y="767"/>
                  </a:lnTo>
                  <a:lnTo>
                    <a:pt x="132" y="765"/>
                  </a:lnTo>
                  <a:lnTo>
                    <a:pt x="132" y="764"/>
                  </a:lnTo>
                  <a:lnTo>
                    <a:pt x="134" y="762"/>
                  </a:lnTo>
                  <a:lnTo>
                    <a:pt x="134" y="761"/>
                  </a:lnTo>
                  <a:lnTo>
                    <a:pt x="132" y="759"/>
                  </a:lnTo>
                  <a:lnTo>
                    <a:pt x="132" y="758"/>
                  </a:lnTo>
                  <a:lnTo>
                    <a:pt x="132" y="757"/>
                  </a:lnTo>
                  <a:lnTo>
                    <a:pt x="132" y="755"/>
                  </a:lnTo>
                  <a:lnTo>
                    <a:pt x="132" y="755"/>
                  </a:lnTo>
                  <a:lnTo>
                    <a:pt x="129" y="757"/>
                  </a:lnTo>
                  <a:lnTo>
                    <a:pt x="128" y="758"/>
                  </a:lnTo>
                  <a:lnTo>
                    <a:pt x="125" y="759"/>
                  </a:lnTo>
                  <a:lnTo>
                    <a:pt x="122" y="761"/>
                  </a:lnTo>
                  <a:lnTo>
                    <a:pt x="119" y="762"/>
                  </a:lnTo>
                  <a:lnTo>
                    <a:pt x="116" y="762"/>
                  </a:lnTo>
                  <a:lnTo>
                    <a:pt x="113" y="762"/>
                  </a:lnTo>
                  <a:lnTo>
                    <a:pt x="112" y="764"/>
                  </a:lnTo>
                  <a:lnTo>
                    <a:pt x="112" y="764"/>
                  </a:lnTo>
                  <a:lnTo>
                    <a:pt x="110" y="762"/>
                  </a:lnTo>
                  <a:lnTo>
                    <a:pt x="107" y="761"/>
                  </a:lnTo>
                  <a:lnTo>
                    <a:pt x="105" y="759"/>
                  </a:lnTo>
                  <a:lnTo>
                    <a:pt x="100" y="757"/>
                  </a:lnTo>
                  <a:lnTo>
                    <a:pt x="97" y="754"/>
                  </a:lnTo>
                  <a:lnTo>
                    <a:pt x="94" y="751"/>
                  </a:lnTo>
                  <a:lnTo>
                    <a:pt x="90" y="749"/>
                  </a:lnTo>
                  <a:lnTo>
                    <a:pt x="89" y="748"/>
                  </a:lnTo>
                  <a:lnTo>
                    <a:pt x="49" y="735"/>
                  </a:lnTo>
                  <a:lnTo>
                    <a:pt x="49" y="735"/>
                  </a:lnTo>
                  <a:lnTo>
                    <a:pt x="49" y="729"/>
                  </a:lnTo>
                  <a:lnTo>
                    <a:pt x="51" y="723"/>
                  </a:lnTo>
                  <a:lnTo>
                    <a:pt x="52" y="716"/>
                  </a:lnTo>
                  <a:lnTo>
                    <a:pt x="54" y="710"/>
                  </a:lnTo>
                  <a:lnTo>
                    <a:pt x="55" y="704"/>
                  </a:lnTo>
                  <a:lnTo>
                    <a:pt x="57" y="698"/>
                  </a:lnTo>
                  <a:lnTo>
                    <a:pt x="58" y="693"/>
                  </a:lnTo>
                  <a:lnTo>
                    <a:pt x="58" y="687"/>
                  </a:lnTo>
                  <a:lnTo>
                    <a:pt x="58" y="687"/>
                  </a:lnTo>
                  <a:lnTo>
                    <a:pt x="58" y="682"/>
                  </a:lnTo>
                  <a:lnTo>
                    <a:pt x="55" y="678"/>
                  </a:lnTo>
                  <a:lnTo>
                    <a:pt x="52" y="675"/>
                  </a:lnTo>
                  <a:lnTo>
                    <a:pt x="49" y="672"/>
                  </a:lnTo>
                  <a:lnTo>
                    <a:pt x="46" y="669"/>
                  </a:lnTo>
                  <a:lnTo>
                    <a:pt x="42" y="666"/>
                  </a:lnTo>
                  <a:lnTo>
                    <a:pt x="41" y="662"/>
                  </a:lnTo>
                  <a:lnTo>
                    <a:pt x="39" y="658"/>
                  </a:lnTo>
                  <a:lnTo>
                    <a:pt x="39" y="658"/>
                  </a:lnTo>
                  <a:lnTo>
                    <a:pt x="38" y="652"/>
                  </a:lnTo>
                  <a:lnTo>
                    <a:pt x="38" y="645"/>
                  </a:lnTo>
                  <a:lnTo>
                    <a:pt x="38" y="639"/>
                  </a:lnTo>
                  <a:lnTo>
                    <a:pt x="38" y="633"/>
                  </a:lnTo>
                  <a:lnTo>
                    <a:pt x="38" y="627"/>
                  </a:lnTo>
                  <a:lnTo>
                    <a:pt x="38" y="621"/>
                  </a:lnTo>
                  <a:lnTo>
                    <a:pt x="35" y="616"/>
                  </a:lnTo>
                  <a:lnTo>
                    <a:pt x="32" y="611"/>
                  </a:lnTo>
                  <a:lnTo>
                    <a:pt x="32" y="611"/>
                  </a:lnTo>
                  <a:lnTo>
                    <a:pt x="30" y="608"/>
                  </a:lnTo>
                  <a:lnTo>
                    <a:pt x="27" y="607"/>
                  </a:lnTo>
                  <a:lnTo>
                    <a:pt x="25" y="605"/>
                  </a:lnTo>
                  <a:lnTo>
                    <a:pt x="22" y="603"/>
                  </a:lnTo>
                  <a:lnTo>
                    <a:pt x="19" y="603"/>
                  </a:lnTo>
                  <a:lnTo>
                    <a:pt x="16" y="601"/>
                  </a:lnTo>
                  <a:lnTo>
                    <a:pt x="12" y="600"/>
                  </a:lnTo>
                  <a:lnTo>
                    <a:pt x="9" y="598"/>
                  </a:lnTo>
                  <a:lnTo>
                    <a:pt x="9" y="598"/>
                  </a:lnTo>
                  <a:lnTo>
                    <a:pt x="9" y="595"/>
                  </a:lnTo>
                  <a:lnTo>
                    <a:pt x="9" y="594"/>
                  </a:lnTo>
                  <a:lnTo>
                    <a:pt x="9" y="592"/>
                  </a:lnTo>
                  <a:lnTo>
                    <a:pt x="9" y="589"/>
                  </a:lnTo>
                  <a:lnTo>
                    <a:pt x="9" y="589"/>
                  </a:lnTo>
                  <a:lnTo>
                    <a:pt x="10" y="587"/>
                  </a:lnTo>
                  <a:lnTo>
                    <a:pt x="12" y="585"/>
                  </a:lnTo>
                  <a:lnTo>
                    <a:pt x="13" y="582"/>
                  </a:lnTo>
                  <a:lnTo>
                    <a:pt x="16" y="581"/>
                  </a:lnTo>
                  <a:lnTo>
                    <a:pt x="17" y="579"/>
                  </a:lnTo>
                  <a:lnTo>
                    <a:pt x="19" y="576"/>
                  </a:lnTo>
                  <a:lnTo>
                    <a:pt x="20" y="575"/>
                  </a:lnTo>
                  <a:lnTo>
                    <a:pt x="22" y="572"/>
                  </a:lnTo>
                  <a:lnTo>
                    <a:pt x="22" y="572"/>
                  </a:lnTo>
                  <a:lnTo>
                    <a:pt x="20" y="569"/>
                  </a:lnTo>
                  <a:lnTo>
                    <a:pt x="20" y="566"/>
                  </a:lnTo>
                  <a:lnTo>
                    <a:pt x="20" y="563"/>
                  </a:lnTo>
                  <a:lnTo>
                    <a:pt x="19" y="560"/>
                  </a:lnTo>
                  <a:lnTo>
                    <a:pt x="19" y="558"/>
                  </a:lnTo>
                  <a:lnTo>
                    <a:pt x="17" y="555"/>
                  </a:lnTo>
                  <a:lnTo>
                    <a:pt x="17" y="550"/>
                  </a:lnTo>
                  <a:lnTo>
                    <a:pt x="17" y="547"/>
                  </a:lnTo>
                  <a:lnTo>
                    <a:pt x="17" y="547"/>
                  </a:lnTo>
                  <a:lnTo>
                    <a:pt x="17" y="543"/>
                  </a:lnTo>
                  <a:lnTo>
                    <a:pt x="19" y="539"/>
                  </a:lnTo>
                  <a:lnTo>
                    <a:pt x="19" y="536"/>
                  </a:lnTo>
                  <a:lnTo>
                    <a:pt x="20" y="531"/>
                  </a:lnTo>
                  <a:lnTo>
                    <a:pt x="22" y="528"/>
                  </a:lnTo>
                  <a:lnTo>
                    <a:pt x="23" y="527"/>
                  </a:lnTo>
                  <a:lnTo>
                    <a:pt x="23" y="524"/>
                  </a:lnTo>
                  <a:lnTo>
                    <a:pt x="25" y="524"/>
                  </a:lnTo>
                  <a:lnTo>
                    <a:pt x="25" y="524"/>
                  </a:lnTo>
                  <a:lnTo>
                    <a:pt x="25" y="521"/>
                  </a:lnTo>
                  <a:lnTo>
                    <a:pt x="25" y="520"/>
                  </a:lnTo>
                  <a:lnTo>
                    <a:pt x="25" y="518"/>
                  </a:lnTo>
                  <a:lnTo>
                    <a:pt x="25" y="517"/>
                  </a:lnTo>
                  <a:lnTo>
                    <a:pt x="25" y="515"/>
                  </a:lnTo>
                  <a:lnTo>
                    <a:pt x="25" y="512"/>
                  </a:lnTo>
                  <a:lnTo>
                    <a:pt x="25" y="510"/>
                  </a:lnTo>
                  <a:lnTo>
                    <a:pt x="25" y="507"/>
                  </a:lnTo>
                  <a:lnTo>
                    <a:pt x="25" y="507"/>
                  </a:lnTo>
                  <a:lnTo>
                    <a:pt x="25" y="502"/>
                  </a:lnTo>
                  <a:lnTo>
                    <a:pt x="26" y="499"/>
                  </a:lnTo>
                  <a:lnTo>
                    <a:pt x="27" y="498"/>
                  </a:lnTo>
                  <a:lnTo>
                    <a:pt x="30" y="495"/>
                  </a:lnTo>
                  <a:lnTo>
                    <a:pt x="32" y="494"/>
                  </a:lnTo>
                  <a:lnTo>
                    <a:pt x="35" y="491"/>
                  </a:lnTo>
                  <a:lnTo>
                    <a:pt x="35" y="488"/>
                  </a:lnTo>
                  <a:lnTo>
                    <a:pt x="36" y="483"/>
                  </a:lnTo>
                  <a:lnTo>
                    <a:pt x="36" y="483"/>
                  </a:lnTo>
                  <a:lnTo>
                    <a:pt x="36" y="476"/>
                  </a:lnTo>
                  <a:lnTo>
                    <a:pt x="38" y="470"/>
                  </a:lnTo>
                  <a:lnTo>
                    <a:pt x="38" y="465"/>
                  </a:lnTo>
                  <a:lnTo>
                    <a:pt x="38" y="459"/>
                  </a:lnTo>
                  <a:lnTo>
                    <a:pt x="38" y="454"/>
                  </a:lnTo>
                  <a:lnTo>
                    <a:pt x="35" y="450"/>
                  </a:lnTo>
                  <a:lnTo>
                    <a:pt x="32" y="447"/>
                  </a:lnTo>
                  <a:lnTo>
                    <a:pt x="26" y="444"/>
                  </a:lnTo>
                  <a:lnTo>
                    <a:pt x="26" y="444"/>
                  </a:lnTo>
                  <a:lnTo>
                    <a:pt x="25" y="443"/>
                  </a:lnTo>
                  <a:lnTo>
                    <a:pt x="25" y="441"/>
                  </a:lnTo>
                  <a:lnTo>
                    <a:pt x="26" y="438"/>
                  </a:lnTo>
                  <a:lnTo>
                    <a:pt x="27" y="434"/>
                  </a:lnTo>
                  <a:lnTo>
                    <a:pt x="29" y="430"/>
                  </a:lnTo>
                  <a:lnTo>
                    <a:pt x="30" y="424"/>
                  </a:lnTo>
                  <a:lnTo>
                    <a:pt x="32" y="419"/>
                  </a:lnTo>
                  <a:lnTo>
                    <a:pt x="33" y="414"/>
                  </a:lnTo>
                  <a:lnTo>
                    <a:pt x="33" y="414"/>
                  </a:lnTo>
                  <a:lnTo>
                    <a:pt x="32" y="408"/>
                  </a:lnTo>
                  <a:lnTo>
                    <a:pt x="30" y="404"/>
                  </a:lnTo>
                  <a:lnTo>
                    <a:pt x="27" y="401"/>
                  </a:lnTo>
                  <a:lnTo>
                    <a:pt x="25" y="398"/>
                  </a:lnTo>
                  <a:lnTo>
                    <a:pt x="20" y="396"/>
                  </a:lnTo>
                  <a:lnTo>
                    <a:pt x="19" y="395"/>
                  </a:lnTo>
                  <a:lnTo>
                    <a:pt x="16" y="392"/>
                  </a:lnTo>
                  <a:lnTo>
                    <a:pt x="16" y="390"/>
                  </a:lnTo>
                  <a:lnTo>
                    <a:pt x="16" y="390"/>
                  </a:lnTo>
                  <a:lnTo>
                    <a:pt x="16" y="389"/>
                  </a:lnTo>
                  <a:lnTo>
                    <a:pt x="16" y="388"/>
                  </a:lnTo>
                  <a:lnTo>
                    <a:pt x="16" y="386"/>
                  </a:lnTo>
                  <a:lnTo>
                    <a:pt x="16" y="385"/>
                  </a:lnTo>
                  <a:lnTo>
                    <a:pt x="16" y="383"/>
                  </a:lnTo>
                  <a:lnTo>
                    <a:pt x="16" y="380"/>
                  </a:lnTo>
                  <a:lnTo>
                    <a:pt x="16" y="379"/>
                  </a:lnTo>
                  <a:lnTo>
                    <a:pt x="16" y="374"/>
                  </a:lnTo>
                  <a:lnTo>
                    <a:pt x="16" y="374"/>
                  </a:lnTo>
                  <a:lnTo>
                    <a:pt x="14" y="372"/>
                  </a:lnTo>
                  <a:lnTo>
                    <a:pt x="13" y="369"/>
                  </a:lnTo>
                  <a:lnTo>
                    <a:pt x="12" y="364"/>
                  </a:lnTo>
                  <a:lnTo>
                    <a:pt x="10" y="361"/>
                  </a:lnTo>
                  <a:lnTo>
                    <a:pt x="9" y="358"/>
                  </a:lnTo>
                  <a:lnTo>
                    <a:pt x="7" y="356"/>
                  </a:lnTo>
                  <a:lnTo>
                    <a:pt x="6" y="354"/>
                  </a:lnTo>
                  <a:lnTo>
                    <a:pt x="6" y="351"/>
                  </a:lnTo>
                  <a:lnTo>
                    <a:pt x="6" y="351"/>
                  </a:lnTo>
                  <a:lnTo>
                    <a:pt x="6" y="348"/>
                  </a:lnTo>
                  <a:lnTo>
                    <a:pt x="7" y="345"/>
                  </a:lnTo>
                  <a:lnTo>
                    <a:pt x="10" y="344"/>
                  </a:lnTo>
                  <a:lnTo>
                    <a:pt x="13" y="341"/>
                  </a:lnTo>
                  <a:lnTo>
                    <a:pt x="16" y="338"/>
                  </a:lnTo>
                  <a:lnTo>
                    <a:pt x="17" y="337"/>
                  </a:lnTo>
                  <a:lnTo>
                    <a:pt x="19" y="334"/>
                  </a:lnTo>
                  <a:lnTo>
                    <a:pt x="20" y="331"/>
                  </a:lnTo>
                  <a:lnTo>
                    <a:pt x="20" y="331"/>
                  </a:lnTo>
                  <a:lnTo>
                    <a:pt x="20" y="329"/>
                  </a:lnTo>
                  <a:lnTo>
                    <a:pt x="19" y="328"/>
                  </a:lnTo>
                  <a:lnTo>
                    <a:pt x="19" y="327"/>
                  </a:lnTo>
                  <a:lnTo>
                    <a:pt x="17" y="325"/>
                  </a:lnTo>
                  <a:lnTo>
                    <a:pt x="16" y="324"/>
                  </a:lnTo>
                  <a:lnTo>
                    <a:pt x="14" y="322"/>
                  </a:lnTo>
                  <a:lnTo>
                    <a:pt x="14" y="321"/>
                  </a:lnTo>
                  <a:lnTo>
                    <a:pt x="14" y="319"/>
                  </a:lnTo>
                  <a:lnTo>
                    <a:pt x="14" y="319"/>
                  </a:lnTo>
                  <a:lnTo>
                    <a:pt x="16" y="313"/>
                  </a:lnTo>
                  <a:lnTo>
                    <a:pt x="19" y="311"/>
                  </a:lnTo>
                  <a:lnTo>
                    <a:pt x="25" y="308"/>
                  </a:lnTo>
                  <a:lnTo>
                    <a:pt x="30" y="306"/>
                  </a:lnTo>
                  <a:lnTo>
                    <a:pt x="36" y="303"/>
                  </a:lnTo>
                  <a:lnTo>
                    <a:pt x="42" y="299"/>
                  </a:lnTo>
                  <a:lnTo>
                    <a:pt x="45" y="295"/>
                  </a:lnTo>
                  <a:lnTo>
                    <a:pt x="46" y="287"/>
                  </a:lnTo>
                  <a:lnTo>
                    <a:pt x="46" y="287"/>
                  </a:lnTo>
                  <a:lnTo>
                    <a:pt x="46" y="286"/>
                  </a:lnTo>
                  <a:lnTo>
                    <a:pt x="46" y="284"/>
                  </a:lnTo>
                  <a:lnTo>
                    <a:pt x="46" y="283"/>
                  </a:lnTo>
                  <a:lnTo>
                    <a:pt x="46" y="280"/>
                  </a:lnTo>
                  <a:lnTo>
                    <a:pt x="46" y="279"/>
                  </a:lnTo>
                  <a:lnTo>
                    <a:pt x="46" y="276"/>
                  </a:lnTo>
                  <a:lnTo>
                    <a:pt x="46" y="273"/>
                  </a:lnTo>
                  <a:lnTo>
                    <a:pt x="46" y="271"/>
                  </a:lnTo>
                  <a:lnTo>
                    <a:pt x="46" y="271"/>
                  </a:lnTo>
                  <a:lnTo>
                    <a:pt x="49" y="271"/>
                  </a:lnTo>
                  <a:lnTo>
                    <a:pt x="51" y="271"/>
                  </a:lnTo>
                  <a:lnTo>
                    <a:pt x="54" y="270"/>
                  </a:lnTo>
                  <a:lnTo>
                    <a:pt x="55" y="268"/>
                  </a:lnTo>
                  <a:lnTo>
                    <a:pt x="55" y="268"/>
                  </a:lnTo>
                  <a:lnTo>
                    <a:pt x="54" y="265"/>
                  </a:lnTo>
                  <a:lnTo>
                    <a:pt x="51" y="264"/>
                  </a:lnTo>
                  <a:lnTo>
                    <a:pt x="48" y="261"/>
                  </a:lnTo>
                  <a:lnTo>
                    <a:pt x="45" y="260"/>
                  </a:lnTo>
                  <a:lnTo>
                    <a:pt x="42" y="258"/>
                  </a:lnTo>
                  <a:lnTo>
                    <a:pt x="41" y="257"/>
                  </a:lnTo>
                  <a:lnTo>
                    <a:pt x="39" y="254"/>
                  </a:lnTo>
                  <a:lnTo>
                    <a:pt x="38" y="248"/>
                  </a:lnTo>
                  <a:lnTo>
                    <a:pt x="38" y="248"/>
                  </a:lnTo>
                  <a:lnTo>
                    <a:pt x="36" y="250"/>
                  </a:lnTo>
                  <a:lnTo>
                    <a:pt x="36" y="250"/>
                  </a:lnTo>
                  <a:lnTo>
                    <a:pt x="35" y="251"/>
                  </a:lnTo>
                  <a:lnTo>
                    <a:pt x="33" y="251"/>
                  </a:lnTo>
                  <a:lnTo>
                    <a:pt x="30" y="251"/>
                  </a:lnTo>
                  <a:lnTo>
                    <a:pt x="29" y="251"/>
                  </a:lnTo>
                  <a:lnTo>
                    <a:pt x="26" y="250"/>
                  </a:lnTo>
                  <a:lnTo>
                    <a:pt x="23" y="248"/>
                  </a:lnTo>
                  <a:lnTo>
                    <a:pt x="23" y="248"/>
                  </a:lnTo>
                  <a:lnTo>
                    <a:pt x="23" y="244"/>
                  </a:lnTo>
                  <a:lnTo>
                    <a:pt x="25" y="239"/>
                  </a:lnTo>
                  <a:lnTo>
                    <a:pt x="26" y="235"/>
                  </a:lnTo>
                  <a:lnTo>
                    <a:pt x="27" y="231"/>
                  </a:lnTo>
                  <a:lnTo>
                    <a:pt x="29" y="228"/>
                  </a:lnTo>
                  <a:lnTo>
                    <a:pt x="32" y="223"/>
                  </a:lnTo>
                  <a:lnTo>
                    <a:pt x="35" y="219"/>
                  </a:lnTo>
                  <a:lnTo>
                    <a:pt x="38" y="215"/>
                  </a:lnTo>
                  <a:lnTo>
                    <a:pt x="39" y="212"/>
                  </a:lnTo>
                  <a:lnTo>
                    <a:pt x="42" y="207"/>
                  </a:lnTo>
                  <a:lnTo>
                    <a:pt x="45" y="203"/>
                  </a:lnTo>
                  <a:lnTo>
                    <a:pt x="46" y="200"/>
                  </a:lnTo>
                  <a:lnTo>
                    <a:pt x="48" y="194"/>
                  </a:lnTo>
                  <a:lnTo>
                    <a:pt x="49" y="190"/>
                  </a:lnTo>
                  <a:lnTo>
                    <a:pt x="51" y="186"/>
                  </a:lnTo>
                  <a:lnTo>
                    <a:pt x="51" y="180"/>
                  </a:lnTo>
                  <a:lnTo>
                    <a:pt x="51" y="180"/>
                  </a:lnTo>
                  <a:lnTo>
                    <a:pt x="49" y="175"/>
                  </a:lnTo>
                  <a:lnTo>
                    <a:pt x="46" y="168"/>
                  </a:lnTo>
                  <a:lnTo>
                    <a:pt x="42" y="162"/>
                  </a:lnTo>
                  <a:lnTo>
                    <a:pt x="35" y="157"/>
                  </a:lnTo>
                  <a:lnTo>
                    <a:pt x="29" y="151"/>
                  </a:lnTo>
                  <a:lnTo>
                    <a:pt x="23" y="145"/>
                  </a:lnTo>
                  <a:lnTo>
                    <a:pt x="17" y="142"/>
                  </a:lnTo>
                  <a:lnTo>
                    <a:pt x="14" y="139"/>
                  </a:lnTo>
                  <a:lnTo>
                    <a:pt x="14" y="139"/>
                  </a:lnTo>
                  <a:lnTo>
                    <a:pt x="12" y="139"/>
                  </a:lnTo>
                  <a:lnTo>
                    <a:pt x="10" y="138"/>
                  </a:lnTo>
                  <a:lnTo>
                    <a:pt x="9" y="138"/>
                  </a:lnTo>
                  <a:lnTo>
                    <a:pt x="6" y="138"/>
                  </a:lnTo>
                  <a:lnTo>
                    <a:pt x="4" y="136"/>
                  </a:lnTo>
                  <a:lnTo>
                    <a:pt x="3" y="135"/>
                  </a:lnTo>
                  <a:lnTo>
                    <a:pt x="1" y="133"/>
                  </a:lnTo>
                  <a:lnTo>
                    <a:pt x="0" y="130"/>
                  </a:lnTo>
                  <a:lnTo>
                    <a:pt x="68" y="1"/>
                  </a:lnTo>
                  <a:lnTo>
                    <a:pt x="68" y="1"/>
                  </a:lnTo>
                  <a:lnTo>
                    <a:pt x="75" y="4"/>
                  </a:lnTo>
                  <a:lnTo>
                    <a:pt x="81" y="5"/>
                  </a:lnTo>
                  <a:lnTo>
                    <a:pt x="87" y="8"/>
                  </a:lnTo>
                  <a:lnTo>
                    <a:pt x="93" y="11"/>
                  </a:lnTo>
                  <a:lnTo>
                    <a:pt x="97" y="14"/>
                  </a:lnTo>
                  <a:lnTo>
                    <a:pt x="103" y="17"/>
                  </a:lnTo>
                  <a:lnTo>
                    <a:pt x="109" y="18"/>
                  </a:lnTo>
                  <a:lnTo>
                    <a:pt x="116" y="20"/>
                  </a:lnTo>
                  <a:lnTo>
                    <a:pt x="116" y="20"/>
                  </a:lnTo>
                  <a:lnTo>
                    <a:pt x="122" y="18"/>
                  </a:lnTo>
                  <a:lnTo>
                    <a:pt x="126" y="18"/>
                  </a:lnTo>
                  <a:lnTo>
                    <a:pt x="129" y="16"/>
                  </a:lnTo>
                  <a:lnTo>
                    <a:pt x="134" y="14"/>
                  </a:lnTo>
                  <a:lnTo>
                    <a:pt x="136" y="13"/>
                  </a:lnTo>
                  <a:lnTo>
                    <a:pt x="139" y="10"/>
                  </a:lnTo>
                  <a:lnTo>
                    <a:pt x="144" y="8"/>
                  </a:lnTo>
                  <a:lnTo>
                    <a:pt x="148" y="8"/>
                  </a:lnTo>
                  <a:lnTo>
                    <a:pt x="148" y="8"/>
                  </a:lnTo>
                  <a:lnTo>
                    <a:pt x="151" y="8"/>
                  </a:lnTo>
                  <a:lnTo>
                    <a:pt x="154" y="8"/>
                  </a:lnTo>
                  <a:lnTo>
                    <a:pt x="157" y="8"/>
                  </a:lnTo>
                  <a:lnTo>
                    <a:pt x="160" y="8"/>
                  </a:lnTo>
                  <a:lnTo>
                    <a:pt x="163" y="8"/>
                  </a:lnTo>
                  <a:lnTo>
                    <a:pt x="166" y="8"/>
                  </a:lnTo>
                  <a:lnTo>
                    <a:pt x="167" y="8"/>
                  </a:lnTo>
                  <a:lnTo>
                    <a:pt x="170" y="8"/>
                  </a:lnTo>
                  <a:lnTo>
                    <a:pt x="170" y="8"/>
                  </a:lnTo>
                  <a:lnTo>
                    <a:pt x="173" y="8"/>
                  </a:lnTo>
                  <a:lnTo>
                    <a:pt x="176" y="8"/>
                  </a:lnTo>
                  <a:lnTo>
                    <a:pt x="180" y="7"/>
                  </a:lnTo>
                  <a:lnTo>
                    <a:pt x="183" y="7"/>
                  </a:lnTo>
                  <a:lnTo>
                    <a:pt x="186" y="5"/>
                  </a:lnTo>
                  <a:lnTo>
                    <a:pt x="190" y="5"/>
                  </a:lnTo>
                  <a:lnTo>
                    <a:pt x="195" y="4"/>
                  </a:lnTo>
                  <a:lnTo>
                    <a:pt x="198" y="4"/>
                  </a:lnTo>
                  <a:lnTo>
                    <a:pt x="198" y="4"/>
                  </a:lnTo>
                  <a:lnTo>
                    <a:pt x="203" y="4"/>
                  </a:lnTo>
                  <a:lnTo>
                    <a:pt x="208" y="4"/>
                  </a:lnTo>
                  <a:lnTo>
                    <a:pt x="211" y="4"/>
                  </a:lnTo>
                  <a:lnTo>
                    <a:pt x="215" y="4"/>
                  </a:lnTo>
                  <a:lnTo>
                    <a:pt x="219" y="4"/>
                  </a:lnTo>
                  <a:lnTo>
                    <a:pt x="224" y="4"/>
                  </a:lnTo>
                  <a:lnTo>
                    <a:pt x="227" y="4"/>
                  </a:lnTo>
                  <a:lnTo>
                    <a:pt x="231" y="4"/>
                  </a:lnTo>
                  <a:lnTo>
                    <a:pt x="234" y="4"/>
                  </a:lnTo>
                  <a:lnTo>
                    <a:pt x="238" y="4"/>
                  </a:lnTo>
                  <a:lnTo>
                    <a:pt x="243" y="4"/>
                  </a:lnTo>
                  <a:lnTo>
                    <a:pt x="247" y="4"/>
                  </a:lnTo>
                  <a:lnTo>
                    <a:pt x="251" y="4"/>
                  </a:lnTo>
                  <a:lnTo>
                    <a:pt x="257" y="4"/>
                  </a:lnTo>
                  <a:lnTo>
                    <a:pt x="261" y="4"/>
                  </a:lnTo>
                  <a:lnTo>
                    <a:pt x="267" y="4"/>
                  </a:lnTo>
                  <a:lnTo>
                    <a:pt x="267" y="4"/>
                  </a:lnTo>
                  <a:lnTo>
                    <a:pt x="270" y="5"/>
                  </a:lnTo>
                  <a:lnTo>
                    <a:pt x="273" y="5"/>
                  </a:lnTo>
                  <a:lnTo>
                    <a:pt x="276" y="5"/>
                  </a:lnTo>
                  <a:lnTo>
                    <a:pt x="280" y="7"/>
                  </a:lnTo>
                  <a:lnTo>
                    <a:pt x="285" y="7"/>
                  </a:lnTo>
                  <a:lnTo>
                    <a:pt x="288" y="8"/>
                  </a:lnTo>
                  <a:lnTo>
                    <a:pt x="291" y="11"/>
                  </a:lnTo>
                  <a:lnTo>
                    <a:pt x="291" y="16"/>
                  </a:lnTo>
                  <a:lnTo>
                    <a:pt x="291" y="16"/>
                  </a:lnTo>
                  <a:lnTo>
                    <a:pt x="291" y="18"/>
                  </a:lnTo>
                  <a:lnTo>
                    <a:pt x="289" y="20"/>
                  </a:lnTo>
                  <a:lnTo>
                    <a:pt x="286" y="21"/>
                  </a:lnTo>
                  <a:lnTo>
                    <a:pt x="282" y="23"/>
                  </a:lnTo>
                  <a:lnTo>
                    <a:pt x="277" y="24"/>
                  </a:lnTo>
                  <a:lnTo>
                    <a:pt x="273" y="26"/>
                  </a:lnTo>
                  <a:lnTo>
                    <a:pt x="267" y="27"/>
                  </a:lnTo>
                  <a:lnTo>
                    <a:pt x="261" y="29"/>
                  </a:lnTo>
                  <a:lnTo>
                    <a:pt x="257" y="30"/>
                  </a:lnTo>
                  <a:lnTo>
                    <a:pt x="251" y="32"/>
                  </a:lnTo>
                  <a:lnTo>
                    <a:pt x="245" y="32"/>
                  </a:lnTo>
                  <a:lnTo>
                    <a:pt x="241" y="33"/>
                  </a:lnTo>
                  <a:lnTo>
                    <a:pt x="237" y="34"/>
                  </a:lnTo>
                  <a:lnTo>
                    <a:pt x="234" y="34"/>
                  </a:lnTo>
                  <a:lnTo>
                    <a:pt x="232" y="36"/>
                  </a:lnTo>
                  <a:lnTo>
                    <a:pt x="231" y="36"/>
                  </a:lnTo>
                  <a:lnTo>
                    <a:pt x="231" y="36"/>
                  </a:lnTo>
                  <a:lnTo>
                    <a:pt x="232" y="37"/>
                  </a:lnTo>
                  <a:lnTo>
                    <a:pt x="234" y="37"/>
                  </a:lnTo>
                  <a:lnTo>
                    <a:pt x="238" y="37"/>
                  </a:lnTo>
                  <a:lnTo>
                    <a:pt x="243" y="39"/>
                  </a:lnTo>
                  <a:lnTo>
                    <a:pt x="248" y="39"/>
                  </a:lnTo>
                  <a:lnTo>
                    <a:pt x="254" y="40"/>
                  </a:lnTo>
                  <a:lnTo>
                    <a:pt x="260" y="40"/>
                  </a:lnTo>
                  <a:lnTo>
                    <a:pt x="267" y="42"/>
                  </a:lnTo>
                  <a:lnTo>
                    <a:pt x="273" y="42"/>
                  </a:lnTo>
                  <a:lnTo>
                    <a:pt x="280" y="42"/>
                  </a:lnTo>
                  <a:lnTo>
                    <a:pt x="286" y="43"/>
                  </a:lnTo>
                  <a:lnTo>
                    <a:pt x="292" y="43"/>
                  </a:lnTo>
                  <a:lnTo>
                    <a:pt x="296" y="43"/>
                  </a:lnTo>
                  <a:lnTo>
                    <a:pt x="299" y="45"/>
                  </a:lnTo>
                  <a:lnTo>
                    <a:pt x="302" y="45"/>
                  </a:lnTo>
                  <a:lnTo>
                    <a:pt x="304" y="45"/>
                  </a:lnTo>
                  <a:lnTo>
                    <a:pt x="334" y="30"/>
                  </a:lnTo>
                  <a:lnTo>
                    <a:pt x="334" y="30"/>
                  </a:lnTo>
                  <a:lnTo>
                    <a:pt x="336" y="26"/>
                  </a:lnTo>
                  <a:lnTo>
                    <a:pt x="336" y="21"/>
                  </a:lnTo>
                  <a:lnTo>
                    <a:pt x="336" y="16"/>
                  </a:lnTo>
                  <a:lnTo>
                    <a:pt x="336" y="11"/>
                  </a:lnTo>
                  <a:lnTo>
                    <a:pt x="336" y="7"/>
                  </a:lnTo>
                  <a:lnTo>
                    <a:pt x="336" y="3"/>
                  </a:lnTo>
                  <a:lnTo>
                    <a:pt x="339" y="1"/>
                  </a:lnTo>
                  <a:lnTo>
                    <a:pt x="343" y="0"/>
                  </a:lnTo>
                  <a:lnTo>
                    <a:pt x="343" y="0"/>
                  </a:lnTo>
                  <a:lnTo>
                    <a:pt x="346" y="0"/>
                  </a:lnTo>
                  <a:lnTo>
                    <a:pt x="347" y="3"/>
                  </a:lnTo>
                  <a:lnTo>
                    <a:pt x="349" y="5"/>
                  </a:lnTo>
                  <a:lnTo>
                    <a:pt x="350" y="7"/>
                  </a:lnTo>
                  <a:lnTo>
                    <a:pt x="350" y="56"/>
                  </a:lnTo>
                  <a:lnTo>
                    <a:pt x="350" y="56"/>
                  </a:lnTo>
                  <a:lnTo>
                    <a:pt x="352" y="58"/>
                  </a:lnTo>
                  <a:lnTo>
                    <a:pt x="352" y="62"/>
                  </a:lnTo>
                  <a:lnTo>
                    <a:pt x="352" y="65"/>
                  </a:lnTo>
                  <a:lnTo>
                    <a:pt x="353" y="69"/>
                  </a:lnTo>
                  <a:lnTo>
                    <a:pt x="353" y="74"/>
                  </a:lnTo>
                  <a:lnTo>
                    <a:pt x="353" y="78"/>
                  </a:lnTo>
                  <a:lnTo>
                    <a:pt x="353" y="82"/>
                  </a:lnTo>
                  <a:lnTo>
                    <a:pt x="353" y="87"/>
                  </a:lnTo>
                  <a:lnTo>
                    <a:pt x="354" y="91"/>
                  </a:lnTo>
                  <a:lnTo>
                    <a:pt x="354" y="95"/>
                  </a:lnTo>
                  <a:lnTo>
                    <a:pt x="356" y="98"/>
                  </a:lnTo>
                  <a:lnTo>
                    <a:pt x="357" y="101"/>
                  </a:lnTo>
                  <a:lnTo>
                    <a:pt x="359" y="104"/>
                  </a:lnTo>
                  <a:lnTo>
                    <a:pt x="360" y="107"/>
                  </a:lnTo>
                  <a:lnTo>
                    <a:pt x="363" y="109"/>
                  </a:lnTo>
                  <a:lnTo>
                    <a:pt x="366" y="109"/>
                  </a:lnTo>
                  <a:lnTo>
                    <a:pt x="366" y="109"/>
                  </a:lnTo>
                  <a:lnTo>
                    <a:pt x="369" y="109"/>
                  </a:lnTo>
                  <a:lnTo>
                    <a:pt x="373" y="107"/>
                  </a:lnTo>
                  <a:lnTo>
                    <a:pt x="376" y="104"/>
                  </a:lnTo>
                  <a:lnTo>
                    <a:pt x="379" y="103"/>
                  </a:lnTo>
                  <a:lnTo>
                    <a:pt x="382" y="100"/>
                  </a:lnTo>
                  <a:lnTo>
                    <a:pt x="385" y="97"/>
                  </a:lnTo>
                  <a:lnTo>
                    <a:pt x="386" y="94"/>
                  </a:lnTo>
                  <a:lnTo>
                    <a:pt x="389" y="90"/>
                  </a:lnTo>
                  <a:lnTo>
                    <a:pt x="392" y="87"/>
                  </a:lnTo>
                  <a:lnTo>
                    <a:pt x="394" y="82"/>
                  </a:lnTo>
                  <a:lnTo>
                    <a:pt x="397" y="80"/>
                  </a:lnTo>
                  <a:lnTo>
                    <a:pt x="400" y="77"/>
                  </a:lnTo>
                  <a:lnTo>
                    <a:pt x="404" y="74"/>
                  </a:lnTo>
                  <a:lnTo>
                    <a:pt x="407" y="72"/>
                  </a:lnTo>
                  <a:lnTo>
                    <a:pt x="411" y="71"/>
                  </a:lnTo>
                  <a:lnTo>
                    <a:pt x="416" y="69"/>
                  </a:lnTo>
                  <a:lnTo>
                    <a:pt x="416" y="84"/>
                  </a:lnTo>
                  <a:lnTo>
                    <a:pt x="416" y="84"/>
                  </a:lnTo>
                  <a:lnTo>
                    <a:pt x="414" y="87"/>
                  </a:lnTo>
                  <a:lnTo>
                    <a:pt x="413" y="90"/>
                  </a:lnTo>
                  <a:lnTo>
                    <a:pt x="411" y="91"/>
                  </a:lnTo>
                  <a:lnTo>
                    <a:pt x="411" y="94"/>
                  </a:lnTo>
                  <a:lnTo>
                    <a:pt x="410" y="95"/>
                  </a:lnTo>
                  <a:lnTo>
                    <a:pt x="410" y="97"/>
                  </a:lnTo>
                  <a:lnTo>
                    <a:pt x="408" y="100"/>
                  </a:lnTo>
                  <a:lnTo>
                    <a:pt x="407" y="103"/>
                  </a:lnTo>
                  <a:lnTo>
                    <a:pt x="407" y="103"/>
                  </a:lnTo>
                  <a:lnTo>
                    <a:pt x="408" y="103"/>
                  </a:lnTo>
                  <a:lnTo>
                    <a:pt x="410" y="104"/>
                  </a:lnTo>
                  <a:lnTo>
                    <a:pt x="411" y="106"/>
                  </a:lnTo>
                  <a:lnTo>
                    <a:pt x="413" y="107"/>
                  </a:lnTo>
                  <a:lnTo>
                    <a:pt x="414" y="109"/>
                  </a:lnTo>
                  <a:lnTo>
                    <a:pt x="414" y="110"/>
                  </a:lnTo>
                  <a:lnTo>
                    <a:pt x="414" y="113"/>
                  </a:lnTo>
                  <a:lnTo>
                    <a:pt x="414" y="114"/>
                  </a:lnTo>
                  <a:lnTo>
                    <a:pt x="414" y="114"/>
                  </a:lnTo>
                  <a:lnTo>
                    <a:pt x="414" y="117"/>
                  </a:lnTo>
                  <a:lnTo>
                    <a:pt x="413" y="120"/>
                  </a:lnTo>
                  <a:lnTo>
                    <a:pt x="411" y="123"/>
                  </a:lnTo>
                  <a:lnTo>
                    <a:pt x="408" y="126"/>
                  </a:lnTo>
                  <a:lnTo>
                    <a:pt x="407" y="127"/>
                  </a:lnTo>
                  <a:lnTo>
                    <a:pt x="404" y="130"/>
                  </a:lnTo>
                  <a:lnTo>
                    <a:pt x="402" y="132"/>
                  </a:lnTo>
                  <a:lnTo>
                    <a:pt x="401" y="133"/>
                  </a:lnTo>
                  <a:lnTo>
                    <a:pt x="401" y="133"/>
                  </a:lnTo>
                  <a:lnTo>
                    <a:pt x="402" y="135"/>
                  </a:lnTo>
                  <a:lnTo>
                    <a:pt x="405" y="136"/>
                  </a:lnTo>
                  <a:lnTo>
                    <a:pt x="408" y="138"/>
                  </a:lnTo>
                  <a:lnTo>
                    <a:pt x="410" y="139"/>
                  </a:lnTo>
                  <a:lnTo>
                    <a:pt x="413" y="141"/>
                  </a:lnTo>
                  <a:lnTo>
                    <a:pt x="414" y="141"/>
                  </a:lnTo>
                  <a:lnTo>
                    <a:pt x="416" y="142"/>
                  </a:lnTo>
                  <a:lnTo>
                    <a:pt x="416" y="142"/>
                  </a:lnTo>
                  <a:lnTo>
                    <a:pt x="416" y="142"/>
                  </a:lnTo>
                  <a:lnTo>
                    <a:pt x="421" y="141"/>
                  </a:lnTo>
                  <a:lnTo>
                    <a:pt x="424" y="138"/>
                  </a:lnTo>
                  <a:lnTo>
                    <a:pt x="429" y="133"/>
                  </a:lnTo>
                  <a:lnTo>
                    <a:pt x="432" y="127"/>
                  </a:lnTo>
                  <a:lnTo>
                    <a:pt x="436" y="123"/>
                  </a:lnTo>
                  <a:lnTo>
                    <a:pt x="440" y="119"/>
                  </a:lnTo>
                  <a:lnTo>
                    <a:pt x="443" y="116"/>
                  </a:lnTo>
                  <a:lnTo>
                    <a:pt x="449" y="114"/>
                  </a:lnTo>
                  <a:lnTo>
                    <a:pt x="449" y="114"/>
                  </a:lnTo>
                  <a:lnTo>
                    <a:pt x="455" y="114"/>
                  </a:lnTo>
                  <a:lnTo>
                    <a:pt x="461" y="116"/>
                  </a:lnTo>
                  <a:lnTo>
                    <a:pt x="465" y="116"/>
                  </a:lnTo>
                  <a:lnTo>
                    <a:pt x="469" y="117"/>
                  </a:lnTo>
                  <a:lnTo>
                    <a:pt x="474" y="120"/>
                  </a:lnTo>
                  <a:lnTo>
                    <a:pt x="478" y="123"/>
                  </a:lnTo>
                  <a:lnTo>
                    <a:pt x="481" y="125"/>
                  </a:lnTo>
                  <a:lnTo>
                    <a:pt x="484" y="129"/>
                  </a:lnTo>
                  <a:lnTo>
                    <a:pt x="487" y="132"/>
                  </a:lnTo>
                  <a:lnTo>
                    <a:pt x="490" y="136"/>
                  </a:lnTo>
                  <a:lnTo>
                    <a:pt x="493" y="139"/>
                  </a:lnTo>
                  <a:lnTo>
                    <a:pt x="494" y="143"/>
                  </a:lnTo>
                  <a:lnTo>
                    <a:pt x="495" y="148"/>
                  </a:lnTo>
                  <a:lnTo>
                    <a:pt x="498" y="154"/>
                  </a:lnTo>
                  <a:lnTo>
                    <a:pt x="500" y="158"/>
                  </a:lnTo>
                  <a:lnTo>
                    <a:pt x="501" y="162"/>
                  </a:lnTo>
                  <a:lnTo>
                    <a:pt x="501" y="162"/>
                  </a:lnTo>
                  <a:lnTo>
                    <a:pt x="504" y="168"/>
                  </a:lnTo>
                  <a:lnTo>
                    <a:pt x="509" y="173"/>
                  </a:lnTo>
                  <a:lnTo>
                    <a:pt x="513" y="178"/>
                  </a:lnTo>
                  <a:lnTo>
                    <a:pt x="519" y="183"/>
                  </a:lnTo>
                  <a:lnTo>
                    <a:pt x="525" y="187"/>
                  </a:lnTo>
                  <a:lnTo>
                    <a:pt x="530" y="191"/>
                  </a:lnTo>
                  <a:lnTo>
                    <a:pt x="536" y="194"/>
                  </a:lnTo>
                  <a:lnTo>
                    <a:pt x="542" y="196"/>
                  </a:lnTo>
                  <a:lnTo>
                    <a:pt x="542" y="196"/>
                  </a:lnTo>
                  <a:lnTo>
                    <a:pt x="543" y="199"/>
                  </a:lnTo>
                  <a:lnTo>
                    <a:pt x="545" y="203"/>
                  </a:lnTo>
                  <a:lnTo>
                    <a:pt x="548" y="207"/>
                  </a:lnTo>
                  <a:lnTo>
                    <a:pt x="551" y="212"/>
                  </a:lnTo>
                  <a:lnTo>
                    <a:pt x="555" y="215"/>
                  </a:lnTo>
                  <a:lnTo>
                    <a:pt x="558" y="219"/>
                  </a:lnTo>
                  <a:lnTo>
                    <a:pt x="562" y="223"/>
                  </a:lnTo>
                  <a:lnTo>
                    <a:pt x="567" y="228"/>
                  </a:lnTo>
                  <a:lnTo>
                    <a:pt x="571" y="231"/>
                  </a:lnTo>
                  <a:lnTo>
                    <a:pt x="575" y="234"/>
                  </a:lnTo>
                  <a:lnTo>
                    <a:pt x="581" y="236"/>
                  </a:lnTo>
                  <a:lnTo>
                    <a:pt x="586" y="239"/>
                  </a:lnTo>
                  <a:lnTo>
                    <a:pt x="590" y="242"/>
                  </a:lnTo>
                  <a:lnTo>
                    <a:pt x="594" y="244"/>
                  </a:lnTo>
                  <a:lnTo>
                    <a:pt x="599" y="244"/>
                  </a:lnTo>
                  <a:lnTo>
                    <a:pt x="603" y="245"/>
                  </a:lnTo>
                  <a:lnTo>
                    <a:pt x="603" y="245"/>
                  </a:lnTo>
                  <a:lnTo>
                    <a:pt x="606" y="244"/>
                  </a:lnTo>
                  <a:lnTo>
                    <a:pt x="607" y="244"/>
                  </a:lnTo>
                  <a:lnTo>
                    <a:pt x="609" y="244"/>
                  </a:lnTo>
                  <a:lnTo>
                    <a:pt x="610" y="242"/>
                  </a:lnTo>
                  <a:lnTo>
                    <a:pt x="612" y="241"/>
                  </a:lnTo>
                  <a:lnTo>
                    <a:pt x="615" y="241"/>
                  </a:lnTo>
                  <a:lnTo>
                    <a:pt x="616" y="241"/>
                  </a:lnTo>
                  <a:lnTo>
                    <a:pt x="618" y="239"/>
                  </a:lnTo>
                  <a:lnTo>
                    <a:pt x="618" y="239"/>
                  </a:lnTo>
                  <a:lnTo>
                    <a:pt x="620" y="241"/>
                  </a:lnTo>
                  <a:lnTo>
                    <a:pt x="625" y="241"/>
                  </a:lnTo>
                  <a:lnTo>
                    <a:pt x="628" y="244"/>
                  </a:lnTo>
                  <a:lnTo>
                    <a:pt x="631" y="245"/>
                  </a:lnTo>
                  <a:lnTo>
                    <a:pt x="635" y="248"/>
                  </a:lnTo>
                  <a:lnTo>
                    <a:pt x="638" y="252"/>
                  </a:lnTo>
                  <a:lnTo>
                    <a:pt x="641" y="255"/>
                  </a:lnTo>
                  <a:lnTo>
                    <a:pt x="645" y="260"/>
                  </a:lnTo>
                  <a:lnTo>
                    <a:pt x="647" y="264"/>
                  </a:lnTo>
                  <a:lnTo>
                    <a:pt x="650" y="268"/>
                  </a:lnTo>
                  <a:lnTo>
                    <a:pt x="652" y="273"/>
                  </a:lnTo>
                  <a:lnTo>
                    <a:pt x="654" y="279"/>
                  </a:lnTo>
                  <a:lnTo>
                    <a:pt x="655" y="283"/>
                  </a:lnTo>
                  <a:lnTo>
                    <a:pt x="657" y="287"/>
                  </a:lnTo>
                  <a:lnTo>
                    <a:pt x="658" y="292"/>
                  </a:lnTo>
                  <a:lnTo>
                    <a:pt x="658" y="296"/>
                  </a:lnTo>
                  <a:lnTo>
                    <a:pt x="658" y="296"/>
                  </a:lnTo>
                  <a:lnTo>
                    <a:pt x="658" y="299"/>
                  </a:lnTo>
                  <a:lnTo>
                    <a:pt x="658" y="300"/>
                  </a:lnTo>
                  <a:lnTo>
                    <a:pt x="657" y="302"/>
                  </a:lnTo>
                  <a:lnTo>
                    <a:pt x="657" y="305"/>
                  </a:lnTo>
                  <a:lnTo>
                    <a:pt x="657" y="306"/>
                  </a:lnTo>
                  <a:lnTo>
                    <a:pt x="657" y="308"/>
                  </a:lnTo>
                  <a:lnTo>
                    <a:pt x="657" y="309"/>
                  </a:lnTo>
                  <a:lnTo>
                    <a:pt x="658" y="311"/>
                  </a:lnTo>
                  <a:lnTo>
                    <a:pt x="658" y="311"/>
                  </a:lnTo>
                  <a:lnTo>
                    <a:pt x="655" y="311"/>
                  </a:lnTo>
                  <a:lnTo>
                    <a:pt x="652" y="311"/>
                  </a:lnTo>
                  <a:lnTo>
                    <a:pt x="648" y="311"/>
                  </a:lnTo>
                  <a:lnTo>
                    <a:pt x="645" y="311"/>
                  </a:lnTo>
                  <a:lnTo>
                    <a:pt x="642" y="311"/>
                  </a:lnTo>
                  <a:lnTo>
                    <a:pt x="639" y="311"/>
                  </a:lnTo>
                  <a:lnTo>
                    <a:pt x="638" y="311"/>
                  </a:lnTo>
                  <a:lnTo>
                    <a:pt x="635" y="311"/>
                  </a:lnTo>
                  <a:lnTo>
                    <a:pt x="635" y="311"/>
                  </a:lnTo>
                  <a:lnTo>
                    <a:pt x="632" y="312"/>
                  </a:lnTo>
                  <a:lnTo>
                    <a:pt x="628" y="312"/>
                  </a:lnTo>
                  <a:lnTo>
                    <a:pt x="623" y="313"/>
                  </a:lnTo>
                  <a:lnTo>
                    <a:pt x="620" y="316"/>
                  </a:lnTo>
                  <a:lnTo>
                    <a:pt x="618" y="319"/>
                  </a:lnTo>
                  <a:lnTo>
                    <a:pt x="616" y="322"/>
                  </a:lnTo>
                  <a:lnTo>
                    <a:pt x="615" y="327"/>
                  </a:lnTo>
                  <a:lnTo>
                    <a:pt x="613" y="331"/>
                  </a:lnTo>
                  <a:lnTo>
                    <a:pt x="613" y="331"/>
                  </a:lnTo>
                  <a:lnTo>
                    <a:pt x="615" y="334"/>
                  </a:lnTo>
                  <a:lnTo>
                    <a:pt x="616" y="335"/>
                  </a:lnTo>
                  <a:lnTo>
                    <a:pt x="619" y="337"/>
                  </a:lnTo>
                  <a:lnTo>
                    <a:pt x="622" y="338"/>
                  </a:lnTo>
                  <a:lnTo>
                    <a:pt x="626" y="338"/>
                  </a:lnTo>
                  <a:lnTo>
                    <a:pt x="629" y="338"/>
                  </a:lnTo>
                  <a:lnTo>
                    <a:pt x="632" y="338"/>
                  </a:lnTo>
                  <a:lnTo>
                    <a:pt x="635" y="340"/>
                  </a:lnTo>
                  <a:lnTo>
                    <a:pt x="635" y="340"/>
                  </a:lnTo>
                  <a:lnTo>
                    <a:pt x="639" y="341"/>
                  </a:lnTo>
                  <a:lnTo>
                    <a:pt x="644" y="344"/>
                  </a:lnTo>
                  <a:lnTo>
                    <a:pt x="647" y="345"/>
                  </a:lnTo>
                  <a:lnTo>
                    <a:pt x="651" y="347"/>
                  </a:lnTo>
                  <a:lnTo>
                    <a:pt x="655" y="348"/>
                  </a:lnTo>
                  <a:lnTo>
                    <a:pt x="660" y="351"/>
                  </a:lnTo>
                  <a:lnTo>
                    <a:pt x="664" y="353"/>
                  </a:lnTo>
                  <a:lnTo>
                    <a:pt x="668" y="354"/>
                  </a:lnTo>
                  <a:lnTo>
                    <a:pt x="673" y="356"/>
                  </a:lnTo>
                  <a:lnTo>
                    <a:pt x="677" y="357"/>
                  </a:lnTo>
                  <a:lnTo>
                    <a:pt x="682" y="358"/>
                  </a:lnTo>
                  <a:lnTo>
                    <a:pt x="686" y="360"/>
                  </a:lnTo>
                  <a:lnTo>
                    <a:pt x="692" y="360"/>
                  </a:lnTo>
                  <a:lnTo>
                    <a:pt x="697" y="361"/>
                  </a:lnTo>
                  <a:lnTo>
                    <a:pt x="702" y="361"/>
                  </a:lnTo>
                  <a:lnTo>
                    <a:pt x="709" y="361"/>
                  </a:lnTo>
                  <a:lnTo>
                    <a:pt x="709" y="361"/>
                  </a:lnTo>
                  <a:lnTo>
                    <a:pt x="713" y="361"/>
                  </a:lnTo>
                  <a:lnTo>
                    <a:pt x="719" y="361"/>
                  </a:lnTo>
                  <a:lnTo>
                    <a:pt x="724" y="360"/>
                  </a:lnTo>
                  <a:lnTo>
                    <a:pt x="728" y="360"/>
                  </a:lnTo>
                  <a:lnTo>
                    <a:pt x="732" y="358"/>
                  </a:lnTo>
                  <a:lnTo>
                    <a:pt x="735" y="357"/>
                  </a:lnTo>
                  <a:lnTo>
                    <a:pt x="740" y="356"/>
                  </a:lnTo>
                  <a:lnTo>
                    <a:pt x="744" y="356"/>
                  </a:lnTo>
                  <a:lnTo>
                    <a:pt x="747" y="354"/>
                  </a:lnTo>
                  <a:lnTo>
                    <a:pt x="751" y="353"/>
                  </a:lnTo>
                  <a:lnTo>
                    <a:pt x="756" y="351"/>
                  </a:lnTo>
                  <a:lnTo>
                    <a:pt x="759" y="351"/>
                  </a:lnTo>
                  <a:lnTo>
                    <a:pt x="763" y="350"/>
                  </a:lnTo>
                  <a:lnTo>
                    <a:pt x="766" y="348"/>
                  </a:lnTo>
                  <a:lnTo>
                    <a:pt x="770" y="348"/>
                  </a:lnTo>
                  <a:lnTo>
                    <a:pt x="773" y="348"/>
                  </a:lnTo>
                  <a:lnTo>
                    <a:pt x="773" y="348"/>
                  </a:lnTo>
                  <a:lnTo>
                    <a:pt x="776" y="348"/>
                  </a:lnTo>
                  <a:lnTo>
                    <a:pt x="777" y="351"/>
                  </a:lnTo>
                  <a:lnTo>
                    <a:pt x="779" y="353"/>
                  </a:lnTo>
                  <a:lnTo>
                    <a:pt x="779" y="356"/>
                  </a:lnTo>
                  <a:lnTo>
                    <a:pt x="779" y="358"/>
                  </a:lnTo>
                  <a:lnTo>
                    <a:pt x="779" y="361"/>
                  </a:lnTo>
                  <a:lnTo>
                    <a:pt x="780" y="364"/>
                  </a:lnTo>
                  <a:lnTo>
                    <a:pt x="780" y="366"/>
                  </a:lnTo>
                  <a:lnTo>
                    <a:pt x="780" y="366"/>
                  </a:lnTo>
                  <a:lnTo>
                    <a:pt x="780" y="369"/>
                  </a:lnTo>
                  <a:lnTo>
                    <a:pt x="782" y="370"/>
                  </a:lnTo>
                  <a:lnTo>
                    <a:pt x="783" y="372"/>
                  </a:lnTo>
                  <a:lnTo>
                    <a:pt x="786" y="372"/>
                  </a:lnTo>
                  <a:lnTo>
                    <a:pt x="789" y="373"/>
                  </a:lnTo>
                  <a:lnTo>
                    <a:pt x="791" y="373"/>
                  </a:lnTo>
                  <a:lnTo>
                    <a:pt x="793" y="373"/>
                  </a:lnTo>
                  <a:lnTo>
                    <a:pt x="796" y="372"/>
                  </a:lnTo>
                  <a:lnTo>
                    <a:pt x="796" y="372"/>
                  </a:lnTo>
                  <a:lnTo>
                    <a:pt x="798" y="380"/>
                  </a:lnTo>
                  <a:lnTo>
                    <a:pt x="801" y="386"/>
                  </a:lnTo>
                  <a:lnTo>
                    <a:pt x="804" y="390"/>
                  </a:lnTo>
                  <a:lnTo>
                    <a:pt x="806" y="395"/>
                  </a:lnTo>
                  <a:lnTo>
                    <a:pt x="809" y="399"/>
                  </a:lnTo>
                  <a:lnTo>
                    <a:pt x="814" y="402"/>
                  </a:lnTo>
                  <a:lnTo>
                    <a:pt x="818" y="405"/>
                  </a:lnTo>
                  <a:lnTo>
                    <a:pt x="824" y="409"/>
                  </a:lnTo>
                  <a:lnTo>
                    <a:pt x="828" y="412"/>
                  </a:lnTo>
                  <a:lnTo>
                    <a:pt x="828" y="412"/>
                  </a:lnTo>
                  <a:lnTo>
                    <a:pt x="831" y="409"/>
                  </a:lnTo>
                  <a:lnTo>
                    <a:pt x="833" y="408"/>
                  </a:lnTo>
                  <a:lnTo>
                    <a:pt x="834" y="406"/>
                  </a:lnTo>
                  <a:lnTo>
                    <a:pt x="834" y="404"/>
                  </a:lnTo>
                  <a:lnTo>
                    <a:pt x="834" y="404"/>
                  </a:lnTo>
                  <a:lnTo>
                    <a:pt x="834" y="401"/>
                  </a:lnTo>
                  <a:lnTo>
                    <a:pt x="833" y="398"/>
                  </a:lnTo>
                  <a:lnTo>
                    <a:pt x="831" y="395"/>
                  </a:lnTo>
                  <a:lnTo>
                    <a:pt x="830" y="392"/>
                  </a:lnTo>
                  <a:lnTo>
                    <a:pt x="828" y="389"/>
                  </a:lnTo>
                  <a:lnTo>
                    <a:pt x="827" y="388"/>
                  </a:lnTo>
                  <a:lnTo>
                    <a:pt x="825" y="385"/>
                  </a:lnTo>
                  <a:lnTo>
                    <a:pt x="825" y="382"/>
                  </a:lnTo>
                  <a:lnTo>
                    <a:pt x="825" y="382"/>
                  </a:lnTo>
                  <a:lnTo>
                    <a:pt x="828" y="379"/>
                  </a:lnTo>
                  <a:lnTo>
                    <a:pt x="830" y="376"/>
                  </a:lnTo>
                  <a:lnTo>
                    <a:pt x="831" y="373"/>
                  </a:lnTo>
                  <a:lnTo>
                    <a:pt x="833" y="370"/>
                  </a:lnTo>
                  <a:lnTo>
                    <a:pt x="834" y="367"/>
                  </a:lnTo>
                  <a:lnTo>
                    <a:pt x="836" y="363"/>
                  </a:lnTo>
                  <a:lnTo>
                    <a:pt x="838" y="360"/>
                  </a:lnTo>
                  <a:lnTo>
                    <a:pt x="840" y="358"/>
                  </a:lnTo>
                  <a:lnTo>
                    <a:pt x="840" y="358"/>
                  </a:lnTo>
                  <a:lnTo>
                    <a:pt x="843" y="357"/>
                  </a:lnTo>
                  <a:lnTo>
                    <a:pt x="846" y="356"/>
                  </a:lnTo>
                  <a:lnTo>
                    <a:pt x="850" y="356"/>
                  </a:lnTo>
                  <a:lnTo>
                    <a:pt x="853" y="356"/>
                  </a:lnTo>
                  <a:lnTo>
                    <a:pt x="856" y="356"/>
                  </a:lnTo>
                  <a:lnTo>
                    <a:pt x="859" y="356"/>
                  </a:lnTo>
                  <a:lnTo>
                    <a:pt x="863" y="356"/>
                  </a:lnTo>
                  <a:lnTo>
                    <a:pt x="866" y="354"/>
                  </a:lnTo>
                  <a:lnTo>
                    <a:pt x="866" y="354"/>
                  </a:lnTo>
                  <a:lnTo>
                    <a:pt x="869" y="353"/>
                  </a:lnTo>
                  <a:lnTo>
                    <a:pt x="872" y="351"/>
                  </a:lnTo>
                  <a:lnTo>
                    <a:pt x="875" y="348"/>
                  </a:lnTo>
                  <a:lnTo>
                    <a:pt x="876" y="345"/>
                  </a:lnTo>
                  <a:lnTo>
                    <a:pt x="879" y="342"/>
                  </a:lnTo>
                  <a:lnTo>
                    <a:pt x="881" y="341"/>
                  </a:lnTo>
                  <a:lnTo>
                    <a:pt x="884" y="338"/>
                  </a:lnTo>
                  <a:lnTo>
                    <a:pt x="886" y="337"/>
                  </a:lnTo>
                  <a:lnTo>
                    <a:pt x="886" y="337"/>
                  </a:lnTo>
                  <a:lnTo>
                    <a:pt x="889" y="337"/>
                  </a:lnTo>
                  <a:lnTo>
                    <a:pt x="892" y="335"/>
                  </a:lnTo>
                  <a:lnTo>
                    <a:pt x="895" y="335"/>
                  </a:lnTo>
                  <a:lnTo>
                    <a:pt x="898" y="334"/>
                  </a:lnTo>
                  <a:lnTo>
                    <a:pt x="901" y="334"/>
                  </a:lnTo>
                  <a:lnTo>
                    <a:pt x="902" y="332"/>
                  </a:lnTo>
                  <a:lnTo>
                    <a:pt x="904" y="331"/>
                  </a:lnTo>
                  <a:lnTo>
                    <a:pt x="904" y="329"/>
                  </a:lnTo>
                  <a:lnTo>
                    <a:pt x="904" y="329"/>
                  </a:lnTo>
                  <a:lnTo>
                    <a:pt x="904" y="325"/>
                  </a:lnTo>
                  <a:lnTo>
                    <a:pt x="904" y="322"/>
                  </a:lnTo>
                  <a:lnTo>
                    <a:pt x="904" y="321"/>
                  </a:lnTo>
                  <a:lnTo>
                    <a:pt x="904" y="319"/>
                  </a:lnTo>
                  <a:lnTo>
                    <a:pt x="904" y="319"/>
                  </a:lnTo>
                  <a:lnTo>
                    <a:pt x="902" y="319"/>
                  </a:lnTo>
                  <a:lnTo>
                    <a:pt x="901" y="319"/>
                  </a:lnTo>
                  <a:lnTo>
                    <a:pt x="900" y="319"/>
                  </a:lnTo>
                  <a:lnTo>
                    <a:pt x="898" y="319"/>
                  </a:lnTo>
                  <a:lnTo>
                    <a:pt x="897" y="319"/>
                  </a:lnTo>
                  <a:lnTo>
                    <a:pt x="895" y="319"/>
                  </a:lnTo>
                  <a:lnTo>
                    <a:pt x="894" y="319"/>
                  </a:lnTo>
                  <a:lnTo>
                    <a:pt x="892" y="319"/>
                  </a:lnTo>
                  <a:lnTo>
                    <a:pt x="892" y="319"/>
                  </a:lnTo>
                  <a:lnTo>
                    <a:pt x="889" y="321"/>
                  </a:lnTo>
                  <a:lnTo>
                    <a:pt x="885" y="321"/>
                  </a:lnTo>
                  <a:lnTo>
                    <a:pt x="882" y="322"/>
                  </a:lnTo>
                  <a:lnTo>
                    <a:pt x="878" y="324"/>
                  </a:lnTo>
                  <a:lnTo>
                    <a:pt x="873" y="327"/>
                  </a:lnTo>
                  <a:lnTo>
                    <a:pt x="870" y="328"/>
                  </a:lnTo>
                  <a:lnTo>
                    <a:pt x="866" y="331"/>
                  </a:lnTo>
                  <a:lnTo>
                    <a:pt x="862" y="334"/>
                  </a:lnTo>
                  <a:lnTo>
                    <a:pt x="857" y="335"/>
                  </a:lnTo>
                  <a:lnTo>
                    <a:pt x="853" y="338"/>
                  </a:lnTo>
                  <a:lnTo>
                    <a:pt x="850" y="341"/>
                  </a:lnTo>
                  <a:lnTo>
                    <a:pt x="846" y="342"/>
                  </a:lnTo>
                  <a:lnTo>
                    <a:pt x="841" y="344"/>
                  </a:lnTo>
                  <a:lnTo>
                    <a:pt x="837" y="345"/>
                  </a:lnTo>
                  <a:lnTo>
                    <a:pt x="834" y="347"/>
                  </a:lnTo>
                  <a:lnTo>
                    <a:pt x="830" y="347"/>
                  </a:lnTo>
                  <a:lnTo>
                    <a:pt x="830" y="347"/>
                  </a:lnTo>
                  <a:lnTo>
                    <a:pt x="827" y="347"/>
                  </a:lnTo>
                  <a:lnTo>
                    <a:pt x="824" y="345"/>
                  </a:lnTo>
                  <a:lnTo>
                    <a:pt x="821" y="344"/>
                  </a:lnTo>
                  <a:lnTo>
                    <a:pt x="818" y="341"/>
                  </a:lnTo>
                  <a:lnTo>
                    <a:pt x="817" y="338"/>
                  </a:lnTo>
                  <a:lnTo>
                    <a:pt x="814" y="335"/>
                  </a:lnTo>
                  <a:lnTo>
                    <a:pt x="812" y="332"/>
                  </a:lnTo>
                  <a:lnTo>
                    <a:pt x="812" y="329"/>
                  </a:lnTo>
                  <a:lnTo>
                    <a:pt x="812" y="329"/>
                  </a:lnTo>
                  <a:lnTo>
                    <a:pt x="814" y="325"/>
                  </a:lnTo>
                  <a:lnTo>
                    <a:pt x="814" y="322"/>
                  </a:lnTo>
                  <a:lnTo>
                    <a:pt x="817" y="321"/>
                  </a:lnTo>
                  <a:lnTo>
                    <a:pt x="820" y="318"/>
                  </a:lnTo>
                  <a:lnTo>
                    <a:pt x="822" y="316"/>
                  </a:lnTo>
                  <a:lnTo>
                    <a:pt x="827" y="315"/>
                  </a:lnTo>
                  <a:lnTo>
                    <a:pt x="831" y="313"/>
                  </a:lnTo>
                  <a:lnTo>
                    <a:pt x="836" y="312"/>
                  </a:lnTo>
                  <a:lnTo>
                    <a:pt x="840" y="311"/>
                  </a:lnTo>
                  <a:lnTo>
                    <a:pt x="846" y="309"/>
                  </a:lnTo>
                  <a:lnTo>
                    <a:pt x="850" y="309"/>
                  </a:lnTo>
                  <a:lnTo>
                    <a:pt x="854" y="308"/>
                  </a:lnTo>
                  <a:lnTo>
                    <a:pt x="859" y="308"/>
                  </a:lnTo>
                  <a:lnTo>
                    <a:pt x="863" y="306"/>
                  </a:lnTo>
                  <a:lnTo>
                    <a:pt x="866" y="306"/>
                  </a:lnTo>
                  <a:lnTo>
                    <a:pt x="869" y="305"/>
                  </a:lnTo>
                  <a:lnTo>
                    <a:pt x="869" y="305"/>
                  </a:lnTo>
                  <a:lnTo>
                    <a:pt x="872" y="305"/>
                  </a:lnTo>
                  <a:lnTo>
                    <a:pt x="873" y="303"/>
                  </a:lnTo>
                  <a:lnTo>
                    <a:pt x="876" y="302"/>
                  </a:lnTo>
                  <a:lnTo>
                    <a:pt x="878" y="300"/>
                  </a:lnTo>
                  <a:lnTo>
                    <a:pt x="881" y="299"/>
                  </a:lnTo>
                  <a:lnTo>
                    <a:pt x="882" y="297"/>
                  </a:lnTo>
                  <a:lnTo>
                    <a:pt x="885" y="296"/>
                  </a:lnTo>
                  <a:lnTo>
                    <a:pt x="888" y="296"/>
                  </a:lnTo>
                  <a:lnTo>
                    <a:pt x="888" y="296"/>
                  </a:lnTo>
                  <a:lnTo>
                    <a:pt x="892" y="297"/>
                  </a:lnTo>
                  <a:lnTo>
                    <a:pt x="898" y="299"/>
                  </a:lnTo>
                  <a:lnTo>
                    <a:pt x="901" y="302"/>
                  </a:lnTo>
                  <a:lnTo>
                    <a:pt x="905" y="306"/>
                  </a:lnTo>
                  <a:lnTo>
                    <a:pt x="908" y="311"/>
                  </a:lnTo>
                  <a:lnTo>
                    <a:pt x="910" y="315"/>
                  </a:lnTo>
                  <a:lnTo>
                    <a:pt x="913" y="321"/>
                  </a:lnTo>
                  <a:lnTo>
                    <a:pt x="914" y="327"/>
                  </a:lnTo>
                  <a:lnTo>
                    <a:pt x="917" y="332"/>
                  </a:lnTo>
                  <a:lnTo>
                    <a:pt x="918" y="338"/>
                  </a:lnTo>
                  <a:lnTo>
                    <a:pt x="921" y="344"/>
                  </a:lnTo>
                  <a:lnTo>
                    <a:pt x="923" y="348"/>
                  </a:lnTo>
                  <a:lnTo>
                    <a:pt x="926" y="354"/>
                  </a:lnTo>
                  <a:lnTo>
                    <a:pt x="927" y="358"/>
                  </a:lnTo>
                  <a:lnTo>
                    <a:pt x="930" y="361"/>
                  </a:lnTo>
                  <a:lnTo>
                    <a:pt x="934" y="364"/>
                  </a:lnTo>
                  <a:lnTo>
                    <a:pt x="934" y="364"/>
                  </a:lnTo>
                  <a:lnTo>
                    <a:pt x="939" y="367"/>
                  </a:lnTo>
                  <a:lnTo>
                    <a:pt x="943" y="367"/>
                  </a:lnTo>
                  <a:lnTo>
                    <a:pt x="946" y="367"/>
                  </a:lnTo>
                  <a:lnTo>
                    <a:pt x="950" y="367"/>
                  </a:lnTo>
                  <a:lnTo>
                    <a:pt x="953" y="367"/>
                  </a:lnTo>
                  <a:lnTo>
                    <a:pt x="958" y="367"/>
                  </a:lnTo>
                  <a:lnTo>
                    <a:pt x="961" y="369"/>
                  </a:lnTo>
                  <a:lnTo>
                    <a:pt x="965" y="369"/>
                  </a:lnTo>
                  <a:lnTo>
                    <a:pt x="965" y="369"/>
                  </a:lnTo>
                  <a:lnTo>
                    <a:pt x="968" y="370"/>
                  </a:lnTo>
                  <a:lnTo>
                    <a:pt x="971" y="373"/>
                  </a:lnTo>
                  <a:lnTo>
                    <a:pt x="974" y="374"/>
                  </a:lnTo>
                  <a:lnTo>
                    <a:pt x="977" y="377"/>
                  </a:lnTo>
                  <a:lnTo>
                    <a:pt x="979" y="379"/>
                  </a:lnTo>
                  <a:lnTo>
                    <a:pt x="982" y="382"/>
                  </a:lnTo>
                  <a:lnTo>
                    <a:pt x="985" y="385"/>
                  </a:lnTo>
                  <a:lnTo>
                    <a:pt x="988" y="388"/>
                  </a:lnTo>
                  <a:lnTo>
                    <a:pt x="991" y="390"/>
                  </a:lnTo>
                  <a:lnTo>
                    <a:pt x="994" y="392"/>
                  </a:lnTo>
                  <a:lnTo>
                    <a:pt x="997" y="395"/>
                  </a:lnTo>
                  <a:lnTo>
                    <a:pt x="1001" y="396"/>
                  </a:lnTo>
                  <a:lnTo>
                    <a:pt x="1004" y="398"/>
                  </a:lnTo>
                  <a:lnTo>
                    <a:pt x="1009" y="399"/>
                  </a:lnTo>
                  <a:lnTo>
                    <a:pt x="1013" y="399"/>
                  </a:lnTo>
                  <a:lnTo>
                    <a:pt x="1019" y="401"/>
                  </a:lnTo>
                  <a:lnTo>
                    <a:pt x="1019" y="401"/>
                  </a:lnTo>
                  <a:lnTo>
                    <a:pt x="1023" y="399"/>
                  </a:lnTo>
                  <a:lnTo>
                    <a:pt x="1027" y="399"/>
                  </a:lnTo>
                  <a:lnTo>
                    <a:pt x="1032" y="398"/>
                  </a:lnTo>
                  <a:lnTo>
                    <a:pt x="1036" y="396"/>
                  </a:lnTo>
                  <a:lnTo>
                    <a:pt x="1040" y="395"/>
                  </a:lnTo>
                  <a:lnTo>
                    <a:pt x="1045" y="393"/>
                  </a:lnTo>
                  <a:lnTo>
                    <a:pt x="1051" y="393"/>
                  </a:lnTo>
                  <a:lnTo>
                    <a:pt x="1055" y="393"/>
                  </a:lnTo>
                  <a:lnTo>
                    <a:pt x="1055" y="393"/>
                  </a:lnTo>
                  <a:lnTo>
                    <a:pt x="1061" y="393"/>
                  </a:lnTo>
                  <a:lnTo>
                    <a:pt x="1065" y="393"/>
                  </a:lnTo>
                  <a:lnTo>
                    <a:pt x="1070" y="395"/>
                  </a:lnTo>
                  <a:lnTo>
                    <a:pt x="1074" y="395"/>
                  </a:lnTo>
                  <a:lnTo>
                    <a:pt x="1078" y="396"/>
                  </a:lnTo>
                  <a:lnTo>
                    <a:pt x="1083" y="396"/>
                  </a:lnTo>
                  <a:lnTo>
                    <a:pt x="1087" y="396"/>
                  </a:lnTo>
                  <a:lnTo>
                    <a:pt x="1091" y="398"/>
                  </a:lnTo>
                  <a:lnTo>
                    <a:pt x="1091" y="398"/>
                  </a:lnTo>
                  <a:lnTo>
                    <a:pt x="1096" y="396"/>
                  </a:lnTo>
                  <a:lnTo>
                    <a:pt x="1100" y="396"/>
                  </a:lnTo>
                  <a:lnTo>
                    <a:pt x="1103" y="395"/>
                  </a:lnTo>
                  <a:lnTo>
                    <a:pt x="1106" y="393"/>
                  </a:lnTo>
                  <a:lnTo>
                    <a:pt x="1109" y="390"/>
                  </a:lnTo>
                  <a:lnTo>
                    <a:pt x="1110" y="389"/>
                  </a:lnTo>
                  <a:lnTo>
                    <a:pt x="1112" y="386"/>
                  </a:lnTo>
                  <a:lnTo>
                    <a:pt x="1112" y="382"/>
                  </a:lnTo>
                  <a:lnTo>
                    <a:pt x="1112" y="382"/>
                  </a:lnTo>
                  <a:lnTo>
                    <a:pt x="1112" y="379"/>
                  </a:lnTo>
                  <a:lnTo>
                    <a:pt x="1112" y="374"/>
                  </a:lnTo>
                  <a:lnTo>
                    <a:pt x="1110" y="372"/>
                  </a:lnTo>
                  <a:lnTo>
                    <a:pt x="1110" y="367"/>
                  </a:lnTo>
                  <a:lnTo>
                    <a:pt x="1109" y="364"/>
                  </a:lnTo>
                  <a:lnTo>
                    <a:pt x="1107" y="360"/>
                  </a:lnTo>
                  <a:lnTo>
                    <a:pt x="1107" y="357"/>
                  </a:lnTo>
                  <a:lnTo>
                    <a:pt x="1107" y="353"/>
                  </a:lnTo>
                  <a:lnTo>
                    <a:pt x="1107" y="353"/>
                  </a:lnTo>
                  <a:lnTo>
                    <a:pt x="1107" y="348"/>
                  </a:lnTo>
                  <a:lnTo>
                    <a:pt x="1110" y="347"/>
                  </a:lnTo>
                  <a:lnTo>
                    <a:pt x="1113" y="347"/>
                  </a:lnTo>
                  <a:lnTo>
                    <a:pt x="1116" y="347"/>
                  </a:lnTo>
                  <a:lnTo>
                    <a:pt x="1116" y="347"/>
                  </a:lnTo>
                  <a:lnTo>
                    <a:pt x="1118" y="344"/>
                  </a:lnTo>
                  <a:lnTo>
                    <a:pt x="1119" y="341"/>
                  </a:lnTo>
                  <a:lnTo>
                    <a:pt x="1120" y="338"/>
                  </a:lnTo>
                  <a:lnTo>
                    <a:pt x="1122" y="337"/>
                  </a:lnTo>
                  <a:lnTo>
                    <a:pt x="1125" y="335"/>
                  </a:lnTo>
                  <a:lnTo>
                    <a:pt x="1128" y="334"/>
                  </a:lnTo>
                  <a:lnTo>
                    <a:pt x="1131" y="334"/>
                  </a:lnTo>
                  <a:lnTo>
                    <a:pt x="1134" y="334"/>
                  </a:lnTo>
                  <a:lnTo>
                    <a:pt x="1134" y="334"/>
                  </a:lnTo>
                  <a:lnTo>
                    <a:pt x="1138" y="334"/>
                  </a:lnTo>
                  <a:lnTo>
                    <a:pt x="1141" y="337"/>
                  </a:lnTo>
                  <a:lnTo>
                    <a:pt x="1145" y="340"/>
                  </a:lnTo>
                  <a:lnTo>
                    <a:pt x="1148" y="342"/>
                  </a:lnTo>
                  <a:lnTo>
                    <a:pt x="1152" y="345"/>
                  </a:lnTo>
                  <a:lnTo>
                    <a:pt x="1157" y="348"/>
                  </a:lnTo>
                  <a:lnTo>
                    <a:pt x="1161" y="351"/>
                  </a:lnTo>
                  <a:lnTo>
                    <a:pt x="1167" y="353"/>
                  </a:lnTo>
                  <a:lnTo>
                    <a:pt x="1167" y="353"/>
                  </a:lnTo>
                  <a:lnTo>
                    <a:pt x="1167" y="356"/>
                  </a:lnTo>
                  <a:lnTo>
                    <a:pt x="1167" y="358"/>
                  </a:lnTo>
                  <a:lnTo>
                    <a:pt x="1167" y="360"/>
                  </a:lnTo>
                  <a:lnTo>
                    <a:pt x="1167" y="360"/>
                  </a:lnTo>
                  <a:lnTo>
                    <a:pt x="1167" y="360"/>
                  </a:lnTo>
                  <a:lnTo>
                    <a:pt x="1167" y="363"/>
                  </a:lnTo>
                  <a:lnTo>
                    <a:pt x="1168" y="367"/>
                  </a:lnTo>
                  <a:lnTo>
                    <a:pt x="1171" y="370"/>
                  </a:lnTo>
                  <a:lnTo>
                    <a:pt x="1174" y="372"/>
                  </a:lnTo>
                  <a:lnTo>
                    <a:pt x="1177" y="376"/>
                  </a:lnTo>
                  <a:lnTo>
                    <a:pt x="1180" y="379"/>
                  </a:lnTo>
                  <a:lnTo>
                    <a:pt x="1181" y="383"/>
                  </a:lnTo>
                  <a:lnTo>
                    <a:pt x="1181" y="389"/>
                  </a:lnTo>
                  <a:lnTo>
                    <a:pt x="1181" y="389"/>
                  </a:lnTo>
                  <a:lnTo>
                    <a:pt x="1181" y="392"/>
                  </a:lnTo>
                  <a:lnTo>
                    <a:pt x="1181" y="395"/>
                  </a:lnTo>
                  <a:lnTo>
                    <a:pt x="1180" y="396"/>
                  </a:lnTo>
                  <a:lnTo>
                    <a:pt x="1180" y="399"/>
                  </a:lnTo>
                  <a:lnTo>
                    <a:pt x="1179" y="401"/>
                  </a:lnTo>
                  <a:lnTo>
                    <a:pt x="1179" y="402"/>
                  </a:lnTo>
                  <a:lnTo>
                    <a:pt x="1177" y="405"/>
                  </a:lnTo>
                  <a:lnTo>
                    <a:pt x="1177" y="408"/>
                  </a:lnTo>
                  <a:lnTo>
                    <a:pt x="1177" y="408"/>
                  </a:lnTo>
                  <a:lnTo>
                    <a:pt x="1177" y="411"/>
                  </a:lnTo>
                  <a:lnTo>
                    <a:pt x="1179" y="414"/>
                  </a:lnTo>
                  <a:lnTo>
                    <a:pt x="1181" y="415"/>
                  </a:lnTo>
                  <a:lnTo>
                    <a:pt x="1183" y="417"/>
                  </a:lnTo>
                  <a:lnTo>
                    <a:pt x="1186" y="419"/>
                  </a:lnTo>
                  <a:lnTo>
                    <a:pt x="1189" y="419"/>
                  </a:lnTo>
                  <a:lnTo>
                    <a:pt x="1192" y="421"/>
                  </a:lnTo>
                  <a:lnTo>
                    <a:pt x="1196" y="421"/>
                  </a:lnTo>
                  <a:lnTo>
                    <a:pt x="1196" y="421"/>
                  </a:lnTo>
                  <a:lnTo>
                    <a:pt x="1197" y="421"/>
                  </a:lnTo>
                  <a:lnTo>
                    <a:pt x="1200" y="419"/>
                  </a:lnTo>
                  <a:lnTo>
                    <a:pt x="1202" y="419"/>
                  </a:lnTo>
                  <a:lnTo>
                    <a:pt x="1203" y="418"/>
                  </a:lnTo>
                  <a:lnTo>
                    <a:pt x="1205" y="417"/>
                  </a:lnTo>
                  <a:lnTo>
                    <a:pt x="1205" y="415"/>
                  </a:lnTo>
                  <a:lnTo>
                    <a:pt x="1205" y="414"/>
                  </a:lnTo>
                  <a:lnTo>
                    <a:pt x="1205" y="412"/>
                  </a:lnTo>
                  <a:lnTo>
                    <a:pt x="1205" y="412"/>
                  </a:lnTo>
                  <a:lnTo>
                    <a:pt x="1205" y="408"/>
                  </a:lnTo>
                  <a:lnTo>
                    <a:pt x="1203" y="404"/>
                  </a:lnTo>
                  <a:lnTo>
                    <a:pt x="1202" y="401"/>
                  </a:lnTo>
                  <a:lnTo>
                    <a:pt x="1199" y="398"/>
                  </a:lnTo>
                  <a:lnTo>
                    <a:pt x="1197" y="396"/>
                  </a:lnTo>
                  <a:lnTo>
                    <a:pt x="1196" y="393"/>
                  </a:lnTo>
                  <a:lnTo>
                    <a:pt x="1195" y="389"/>
                  </a:lnTo>
                  <a:lnTo>
                    <a:pt x="1193" y="385"/>
                  </a:lnTo>
                  <a:lnTo>
                    <a:pt x="1193" y="385"/>
                  </a:lnTo>
                  <a:lnTo>
                    <a:pt x="1195" y="379"/>
                  </a:lnTo>
                  <a:lnTo>
                    <a:pt x="1196" y="376"/>
                  </a:lnTo>
                  <a:lnTo>
                    <a:pt x="1199" y="372"/>
                  </a:lnTo>
                  <a:lnTo>
                    <a:pt x="1202" y="370"/>
                  </a:lnTo>
                  <a:lnTo>
                    <a:pt x="1205" y="369"/>
                  </a:lnTo>
                  <a:lnTo>
                    <a:pt x="1209" y="367"/>
                  </a:lnTo>
                  <a:lnTo>
                    <a:pt x="1213" y="364"/>
                  </a:lnTo>
                  <a:lnTo>
                    <a:pt x="1216" y="363"/>
                  </a:lnTo>
                  <a:lnTo>
                    <a:pt x="1216" y="363"/>
                  </a:lnTo>
                  <a:lnTo>
                    <a:pt x="1219" y="360"/>
                  </a:lnTo>
                  <a:lnTo>
                    <a:pt x="1222" y="356"/>
                  </a:lnTo>
                  <a:lnTo>
                    <a:pt x="1227" y="348"/>
                  </a:lnTo>
                  <a:lnTo>
                    <a:pt x="1232" y="340"/>
                  </a:lnTo>
                  <a:lnTo>
                    <a:pt x="1238" y="332"/>
                  </a:lnTo>
                  <a:lnTo>
                    <a:pt x="1241" y="325"/>
                  </a:lnTo>
                  <a:lnTo>
                    <a:pt x="1244" y="319"/>
                  </a:lnTo>
                  <a:lnTo>
                    <a:pt x="1245" y="318"/>
                  </a:lnTo>
                  <a:lnTo>
                    <a:pt x="1245" y="318"/>
                  </a:lnTo>
                  <a:lnTo>
                    <a:pt x="1245" y="313"/>
                  </a:lnTo>
                  <a:lnTo>
                    <a:pt x="1245" y="311"/>
                  </a:lnTo>
                  <a:lnTo>
                    <a:pt x="1245" y="306"/>
                  </a:lnTo>
                  <a:lnTo>
                    <a:pt x="1245" y="303"/>
                  </a:lnTo>
                  <a:lnTo>
                    <a:pt x="1245" y="300"/>
                  </a:lnTo>
                  <a:lnTo>
                    <a:pt x="1245" y="299"/>
                  </a:lnTo>
                  <a:lnTo>
                    <a:pt x="1245" y="296"/>
                  </a:lnTo>
                  <a:lnTo>
                    <a:pt x="1245" y="293"/>
                  </a:lnTo>
                  <a:lnTo>
                    <a:pt x="1245" y="293"/>
                  </a:lnTo>
                  <a:lnTo>
                    <a:pt x="1245" y="292"/>
                  </a:lnTo>
                  <a:lnTo>
                    <a:pt x="1247" y="289"/>
                  </a:lnTo>
                  <a:lnTo>
                    <a:pt x="1248" y="287"/>
                  </a:lnTo>
                  <a:lnTo>
                    <a:pt x="1250" y="286"/>
                  </a:lnTo>
                  <a:lnTo>
                    <a:pt x="1251" y="283"/>
                  </a:lnTo>
                  <a:lnTo>
                    <a:pt x="1251" y="281"/>
                  </a:lnTo>
                  <a:lnTo>
                    <a:pt x="1253" y="280"/>
                  </a:lnTo>
                  <a:lnTo>
                    <a:pt x="1253" y="277"/>
                  </a:lnTo>
                  <a:lnTo>
                    <a:pt x="1253" y="277"/>
                  </a:lnTo>
                  <a:lnTo>
                    <a:pt x="1253" y="273"/>
                  </a:lnTo>
                  <a:lnTo>
                    <a:pt x="1250" y="270"/>
                  </a:lnTo>
                  <a:lnTo>
                    <a:pt x="1247" y="267"/>
                  </a:lnTo>
                  <a:lnTo>
                    <a:pt x="1244" y="264"/>
                  </a:lnTo>
                  <a:lnTo>
                    <a:pt x="1241" y="263"/>
                  </a:lnTo>
                  <a:lnTo>
                    <a:pt x="1238" y="260"/>
                  </a:lnTo>
                  <a:lnTo>
                    <a:pt x="1235" y="255"/>
                  </a:lnTo>
                  <a:lnTo>
                    <a:pt x="1235" y="252"/>
                  </a:lnTo>
                  <a:lnTo>
                    <a:pt x="1219" y="254"/>
                  </a:lnTo>
                  <a:lnTo>
                    <a:pt x="1219" y="254"/>
                  </a:lnTo>
                  <a:lnTo>
                    <a:pt x="1215" y="250"/>
                  </a:lnTo>
                  <a:lnTo>
                    <a:pt x="1211" y="247"/>
                  </a:lnTo>
                  <a:lnTo>
                    <a:pt x="1205" y="244"/>
                  </a:lnTo>
                  <a:lnTo>
                    <a:pt x="1200" y="241"/>
                  </a:lnTo>
                  <a:lnTo>
                    <a:pt x="1195" y="238"/>
                  </a:lnTo>
                  <a:lnTo>
                    <a:pt x="1190" y="235"/>
                  </a:lnTo>
                  <a:lnTo>
                    <a:pt x="1184" y="232"/>
                  </a:lnTo>
                  <a:lnTo>
                    <a:pt x="1179" y="229"/>
                  </a:lnTo>
                  <a:lnTo>
                    <a:pt x="1174" y="226"/>
                  </a:lnTo>
                  <a:lnTo>
                    <a:pt x="1170" y="222"/>
                  </a:lnTo>
                  <a:lnTo>
                    <a:pt x="1165" y="219"/>
                  </a:lnTo>
                  <a:lnTo>
                    <a:pt x="1163" y="215"/>
                  </a:lnTo>
                  <a:lnTo>
                    <a:pt x="1160" y="210"/>
                  </a:lnTo>
                  <a:lnTo>
                    <a:pt x="1157" y="204"/>
                  </a:lnTo>
                  <a:lnTo>
                    <a:pt x="1155" y="199"/>
                  </a:lnTo>
                  <a:lnTo>
                    <a:pt x="1155" y="191"/>
                  </a:lnTo>
                  <a:lnTo>
                    <a:pt x="1155" y="191"/>
                  </a:lnTo>
                  <a:lnTo>
                    <a:pt x="1155" y="187"/>
                  </a:lnTo>
                  <a:lnTo>
                    <a:pt x="1157" y="184"/>
                  </a:lnTo>
                  <a:lnTo>
                    <a:pt x="1158" y="181"/>
                  </a:lnTo>
                  <a:lnTo>
                    <a:pt x="1160" y="178"/>
                  </a:lnTo>
                  <a:lnTo>
                    <a:pt x="1161" y="175"/>
                  </a:lnTo>
                  <a:lnTo>
                    <a:pt x="1163" y="173"/>
                  </a:lnTo>
                  <a:lnTo>
                    <a:pt x="1164" y="171"/>
                  </a:lnTo>
                  <a:lnTo>
                    <a:pt x="1164" y="168"/>
                  </a:lnTo>
                  <a:lnTo>
                    <a:pt x="1164" y="168"/>
                  </a:lnTo>
                  <a:lnTo>
                    <a:pt x="1164" y="164"/>
                  </a:lnTo>
                  <a:lnTo>
                    <a:pt x="1163" y="161"/>
                  </a:lnTo>
                  <a:lnTo>
                    <a:pt x="1160" y="158"/>
                  </a:lnTo>
                  <a:lnTo>
                    <a:pt x="1158" y="157"/>
                  </a:lnTo>
                  <a:lnTo>
                    <a:pt x="1157" y="155"/>
                  </a:lnTo>
                  <a:lnTo>
                    <a:pt x="1154" y="152"/>
                  </a:lnTo>
                  <a:lnTo>
                    <a:pt x="1152" y="149"/>
                  </a:lnTo>
                  <a:lnTo>
                    <a:pt x="1152" y="146"/>
                  </a:lnTo>
                  <a:lnTo>
                    <a:pt x="1152" y="146"/>
                  </a:lnTo>
                  <a:lnTo>
                    <a:pt x="1151" y="142"/>
                  </a:lnTo>
                  <a:lnTo>
                    <a:pt x="1151" y="138"/>
                  </a:lnTo>
                  <a:lnTo>
                    <a:pt x="1151" y="135"/>
                  </a:lnTo>
                  <a:lnTo>
                    <a:pt x="1151" y="130"/>
                  </a:lnTo>
                  <a:lnTo>
                    <a:pt x="1151" y="127"/>
                  </a:lnTo>
                  <a:lnTo>
                    <a:pt x="1151" y="125"/>
                  </a:lnTo>
                  <a:lnTo>
                    <a:pt x="1151" y="120"/>
                  </a:lnTo>
                  <a:lnTo>
                    <a:pt x="1151" y="117"/>
                  </a:lnTo>
                  <a:lnTo>
                    <a:pt x="1151" y="117"/>
                  </a:lnTo>
                  <a:lnTo>
                    <a:pt x="1151" y="113"/>
                  </a:lnTo>
                  <a:lnTo>
                    <a:pt x="1152" y="109"/>
                  </a:lnTo>
                  <a:lnTo>
                    <a:pt x="1155" y="107"/>
                  </a:lnTo>
                  <a:lnTo>
                    <a:pt x="1157" y="104"/>
                  </a:lnTo>
                  <a:lnTo>
                    <a:pt x="1160" y="103"/>
                  </a:lnTo>
                  <a:lnTo>
                    <a:pt x="1163" y="101"/>
                  </a:lnTo>
                  <a:lnTo>
                    <a:pt x="1164" y="100"/>
                  </a:lnTo>
                  <a:lnTo>
                    <a:pt x="1165" y="97"/>
                  </a:lnTo>
                  <a:lnTo>
                    <a:pt x="1165" y="97"/>
                  </a:lnTo>
                  <a:lnTo>
                    <a:pt x="1167" y="93"/>
                  </a:lnTo>
                  <a:lnTo>
                    <a:pt x="1168" y="88"/>
                  </a:lnTo>
                  <a:lnTo>
                    <a:pt x="1171" y="84"/>
                  </a:lnTo>
                  <a:lnTo>
                    <a:pt x="1173" y="80"/>
                  </a:lnTo>
                  <a:lnTo>
                    <a:pt x="1174" y="77"/>
                  </a:lnTo>
                  <a:lnTo>
                    <a:pt x="1176" y="72"/>
                  </a:lnTo>
                  <a:lnTo>
                    <a:pt x="1176" y="68"/>
                  </a:lnTo>
                  <a:lnTo>
                    <a:pt x="1177" y="64"/>
                  </a:lnTo>
                  <a:lnTo>
                    <a:pt x="1202" y="62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3979800" y="4387680"/>
              <a:ext cx="236520" cy="435240"/>
            </a:xfrm>
            <a:custGeom>
              <a:avLst/>
              <a:gdLst/>
              <a:ahLst/>
              <a:rect l="l" t="t" r="r" b="b"/>
              <a:pathLst>
                <a:path w="149" h="274">
                  <a:moveTo>
                    <a:pt x="36" y="63"/>
                  </a:moveTo>
                  <a:lnTo>
                    <a:pt x="30" y="61"/>
                  </a:lnTo>
                  <a:lnTo>
                    <a:pt x="24" y="61"/>
                  </a:lnTo>
                  <a:lnTo>
                    <a:pt x="17" y="61"/>
                  </a:lnTo>
                  <a:lnTo>
                    <a:pt x="11" y="60"/>
                  </a:lnTo>
                  <a:lnTo>
                    <a:pt x="7" y="60"/>
                  </a:lnTo>
                  <a:lnTo>
                    <a:pt x="4" y="57"/>
                  </a:lnTo>
                  <a:lnTo>
                    <a:pt x="1" y="54"/>
                  </a:lnTo>
                  <a:lnTo>
                    <a:pt x="0" y="50"/>
                  </a:lnTo>
                  <a:lnTo>
                    <a:pt x="1" y="45"/>
                  </a:lnTo>
                  <a:lnTo>
                    <a:pt x="3" y="40"/>
                  </a:lnTo>
                  <a:lnTo>
                    <a:pt x="6" y="35"/>
                  </a:lnTo>
                  <a:lnTo>
                    <a:pt x="7" y="31"/>
                  </a:lnTo>
                  <a:lnTo>
                    <a:pt x="10" y="27"/>
                  </a:lnTo>
                  <a:lnTo>
                    <a:pt x="11" y="22"/>
                  </a:lnTo>
                  <a:lnTo>
                    <a:pt x="11" y="16"/>
                  </a:lnTo>
                  <a:lnTo>
                    <a:pt x="10" y="12"/>
                  </a:lnTo>
                  <a:lnTo>
                    <a:pt x="10" y="0"/>
                  </a:lnTo>
                  <a:lnTo>
                    <a:pt x="13" y="0"/>
                  </a:lnTo>
                  <a:lnTo>
                    <a:pt x="16" y="0"/>
                  </a:lnTo>
                  <a:lnTo>
                    <a:pt x="19" y="0"/>
                  </a:lnTo>
                  <a:lnTo>
                    <a:pt x="20" y="0"/>
                  </a:lnTo>
                  <a:lnTo>
                    <a:pt x="23" y="0"/>
                  </a:lnTo>
                  <a:lnTo>
                    <a:pt x="24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39" y="0"/>
                  </a:lnTo>
                  <a:lnTo>
                    <a:pt x="48" y="3"/>
                  </a:lnTo>
                  <a:lnTo>
                    <a:pt x="55" y="6"/>
                  </a:lnTo>
                  <a:lnTo>
                    <a:pt x="59" y="11"/>
                  </a:lnTo>
                  <a:lnTo>
                    <a:pt x="65" y="15"/>
                  </a:lnTo>
                  <a:lnTo>
                    <a:pt x="68" y="21"/>
                  </a:lnTo>
                  <a:lnTo>
                    <a:pt x="71" y="27"/>
                  </a:lnTo>
                  <a:lnTo>
                    <a:pt x="74" y="34"/>
                  </a:lnTo>
                  <a:lnTo>
                    <a:pt x="77" y="41"/>
                  </a:lnTo>
                  <a:lnTo>
                    <a:pt x="78" y="48"/>
                  </a:lnTo>
                  <a:lnTo>
                    <a:pt x="80" y="57"/>
                  </a:lnTo>
                  <a:lnTo>
                    <a:pt x="83" y="64"/>
                  </a:lnTo>
                  <a:lnTo>
                    <a:pt x="84" y="72"/>
                  </a:lnTo>
                  <a:lnTo>
                    <a:pt x="88" y="80"/>
                  </a:lnTo>
                  <a:lnTo>
                    <a:pt x="91" y="88"/>
                  </a:lnTo>
                  <a:lnTo>
                    <a:pt x="96" y="93"/>
                  </a:lnTo>
                  <a:lnTo>
                    <a:pt x="100" y="99"/>
                  </a:lnTo>
                  <a:lnTo>
                    <a:pt x="101" y="104"/>
                  </a:lnTo>
                  <a:lnTo>
                    <a:pt x="103" y="109"/>
                  </a:lnTo>
                  <a:lnTo>
                    <a:pt x="104" y="115"/>
                  </a:lnTo>
                  <a:lnTo>
                    <a:pt x="106" y="121"/>
                  </a:lnTo>
                  <a:lnTo>
                    <a:pt x="107" y="127"/>
                  </a:lnTo>
                  <a:lnTo>
                    <a:pt x="109" y="133"/>
                  </a:lnTo>
                  <a:lnTo>
                    <a:pt x="110" y="138"/>
                  </a:lnTo>
                  <a:lnTo>
                    <a:pt x="112" y="141"/>
                  </a:lnTo>
                  <a:lnTo>
                    <a:pt x="113" y="144"/>
                  </a:lnTo>
                  <a:lnTo>
                    <a:pt x="115" y="147"/>
                  </a:lnTo>
                  <a:lnTo>
                    <a:pt x="116" y="151"/>
                  </a:lnTo>
                  <a:lnTo>
                    <a:pt x="117" y="154"/>
                  </a:lnTo>
                  <a:lnTo>
                    <a:pt x="119" y="157"/>
                  </a:lnTo>
                  <a:lnTo>
                    <a:pt x="120" y="162"/>
                  </a:lnTo>
                  <a:lnTo>
                    <a:pt x="122" y="165"/>
                  </a:lnTo>
                  <a:lnTo>
                    <a:pt x="125" y="167"/>
                  </a:lnTo>
                  <a:lnTo>
                    <a:pt x="126" y="172"/>
                  </a:lnTo>
                  <a:lnTo>
                    <a:pt x="128" y="175"/>
                  </a:lnTo>
                  <a:lnTo>
                    <a:pt x="131" y="178"/>
                  </a:lnTo>
                  <a:lnTo>
                    <a:pt x="132" y="181"/>
                  </a:lnTo>
                  <a:lnTo>
                    <a:pt x="133" y="183"/>
                  </a:lnTo>
                  <a:lnTo>
                    <a:pt x="135" y="186"/>
                  </a:lnTo>
                  <a:lnTo>
                    <a:pt x="136" y="189"/>
                  </a:lnTo>
                  <a:lnTo>
                    <a:pt x="138" y="192"/>
                  </a:lnTo>
                  <a:lnTo>
                    <a:pt x="141" y="194"/>
                  </a:lnTo>
                  <a:lnTo>
                    <a:pt x="142" y="195"/>
                  </a:lnTo>
                  <a:lnTo>
                    <a:pt x="145" y="198"/>
                  </a:lnTo>
                  <a:lnTo>
                    <a:pt x="146" y="199"/>
                  </a:lnTo>
                  <a:lnTo>
                    <a:pt x="148" y="201"/>
                  </a:lnTo>
                  <a:lnTo>
                    <a:pt x="149" y="204"/>
                  </a:lnTo>
                  <a:lnTo>
                    <a:pt x="149" y="207"/>
                  </a:lnTo>
                  <a:lnTo>
                    <a:pt x="149" y="210"/>
                  </a:lnTo>
                  <a:lnTo>
                    <a:pt x="149" y="215"/>
                  </a:lnTo>
                  <a:lnTo>
                    <a:pt x="148" y="221"/>
                  </a:lnTo>
                  <a:lnTo>
                    <a:pt x="148" y="227"/>
                  </a:lnTo>
                  <a:lnTo>
                    <a:pt x="146" y="234"/>
                  </a:lnTo>
                  <a:lnTo>
                    <a:pt x="146" y="240"/>
                  </a:lnTo>
                  <a:lnTo>
                    <a:pt x="146" y="246"/>
                  </a:lnTo>
                  <a:lnTo>
                    <a:pt x="145" y="252"/>
                  </a:lnTo>
                  <a:lnTo>
                    <a:pt x="138" y="252"/>
                  </a:lnTo>
                  <a:lnTo>
                    <a:pt x="138" y="256"/>
                  </a:lnTo>
                  <a:lnTo>
                    <a:pt x="138" y="260"/>
                  </a:lnTo>
                  <a:lnTo>
                    <a:pt x="136" y="265"/>
                  </a:lnTo>
                  <a:lnTo>
                    <a:pt x="135" y="268"/>
                  </a:lnTo>
                  <a:lnTo>
                    <a:pt x="133" y="269"/>
                  </a:lnTo>
                  <a:lnTo>
                    <a:pt x="131" y="271"/>
                  </a:lnTo>
                  <a:lnTo>
                    <a:pt x="128" y="272"/>
                  </a:lnTo>
                  <a:lnTo>
                    <a:pt x="123" y="274"/>
                  </a:lnTo>
                  <a:lnTo>
                    <a:pt x="120" y="272"/>
                  </a:lnTo>
                  <a:lnTo>
                    <a:pt x="119" y="269"/>
                  </a:lnTo>
                  <a:lnTo>
                    <a:pt x="117" y="265"/>
                  </a:lnTo>
                  <a:lnTo>
                    <a:pt x="116" y="260"/>
                  </a:lnTo>
                  <a:lnTo>
                    <a:pt x="116" y="256"/>
                  </a:lnTo>
                  <a:lnTo>
                    <a:pt x="116" y="250"/>
                  </a:lnTo>
                  <a:lnTo>
                    <a:pt x="116" y="246"/>
                  </a:lnTo>
                  <a:lnTo>
                    <a:pt x="116" y="242"/>
                  </a:lnTo>
                  <a:lnTo>
                    <a:pt x="116" y="234"/>
                  </a:lnTo>
                  <a:lnTo>
                    <a:pt x="116" y="227"/>
                  </a:lnTo>
                  <a:lnTo>
                    <a:pt x="116" y="221"/>
                  </a:lnTo>
                  <a:lnTo>
                    <a:pt x="116" y="215"/>
                  </a:lnTo>
                  <a:lnTo>
                    <a:pt x="116" y="210"/>
                  </a:lnTo>
                  <a:lnTo>
                    <a:pt x="116" y="205"/>
                  </a:lnTo>
                  <a:lnTo>
                    <a:pt x="116" y="199"/>
                  </a:lnTo>
                  <a:lnTo>
                    <a:pt x="116" y="192"/>
                  </a:lnTo>
                  <a:lnTo>
                    <a:pt x="116" y="191"/>
                  </a:lnTo>
                  <a:lnTo>
                    <a:pt x="116" y="186"/>
                  </a:lnTo>
                  <a:lnTo>
                    <a:pt x="117" y="183"/>
                  </a:lnTo>
                  <a:lnTo>
                    <a:pt x="119" y="179"/>
                  </a:lnTo>
                  <a:lnTo>
                    <a:pt x="119" y="175"/>
                  </a:lnTo>
                  <a:lnTo>
                    <a:pt x="119" y="172"/>
                  </a:lnTo>
                  <a:lnTo>
                    <a:pt x="117" y="170"/>
                  </a:lnTo>
                  <a:lnTo>
                    <a:pt x="116" y="169"/>
                  </a:lnTo>
                  <a:lnTo>
                    <a:pt x="113" y="170"/>
                  </a:lnTo>
                  <a:lnTo>
                    <a:pt x="110" y="172"/>
                  </a:lnTo>
                  <a:lnTo>
                    <a:pt x="107" y="173"/>
                  </a:lnTo>
                  <a:lnTo>
                    <a:pt x="106" y="176"/>
                  </a:lnTo>
                  <a:lnTo>
                    <a:pt x="104" y="179"/>
                  </a:lnTo>
                  <a:lnTo>
                    <a:pt x="103" y="181"/>
                  </a:lnTo>
                  <a:lnTo>
                    <a:pt x="103" y="183"/>
                  </a:lnTo>
                  <a:lnTo>
                    <a:pt x="101" y="186"/>
                  </a:lnTo>
                  <a:lnTo>
                    <a:pt x="100" y="183"/>
                  </a:lnTo>
                  <a:lnTo>
                    <a:pt x="97" y="182"/>
                  </a:lnTo>
                  <a:lnTo>
                    <a:pt x="97" y="179"/>
                  </a:lnTo>
                  <a:lnTo>
                    <a:pt x="96" y="176"/>
                  </a:lnTo>
                  <a:lnTo>
                    <a:pt x="96" y="173"/>
                  </a:lnTo>
                  <a:lnTo>
                    <a:pt x="97" y="169"/>
                  </a:lnTo>
                  <a:lnTo>
                    <a:pt x="97" y="165"/>
                  </a:lnTo>
                  <a:lnTo>
                    <a:pt x="97" y="162"/>
                  </a:lnTo>
                  <a:lnTo>
                    <a:pt x="97" y="157"/>
                  </a:lnTo>
                  <a:lnTo>
                    <a:pt x="96" y="154"/>
                  </a:lnTo>
                  <a:lnTo>
                    <a:pt x="96" y="150"/>
                  </a:lnTo>
                  <a:lnTo>
                    <a:pt x="94" y="146"/>
                  </a:lnTo>
                  <a:lnTo>
                    <a:pt x="91" y="147"/>
                  </a:lnTo>
                  <a:lnTo>
                    <a:pt x="88" y="149"/>
                  </a:lnTo>
                  <a:lnTo>
                    <a:pt x="87" y="150"/>
                  </a:lnTo>
                  <a:lnTo>
                    <a:pt x="84" y="153"/>
                  </a:lnTo>
                  <a:lnTo>
                    <a:pt x="83" y="154"/>
                  </a:lnTo>
                  <a:lnTo>
                    <a:pt x="80" y="154"/>
                  </a:lnTo>
                  <a:lnTo>
                    <a:pt x="77" y="156"/>
                  </a:lnTo>
                  <a:lnTo>
                    <a:pt x="74" y="156"/>
                  </a:lnTo>
                  <a:lnTo>
                    <a:pt x="71" y="156"/>
                  </a:lnTo>
                  <a:lnTo>
                    <a:pt x="67" y="154"/>
                  </a:lnTo>
                  <a:lnTo>
                    <a:pt x="65" y="153"/>
                  </a:lnTo>
                  <a:lnTo>
                    <a:pt x="64" y="150"/>
                  </a:lnTo>
                  <a:lnTo>
                    <a:pt x="62" y="147"/>
                  </a:lnTo>
                  <a:lnTo>
                    <a:pt x="61" y="144"/>
                  </a:lnTo>
                  <a:lnTo>
                    <a:pt x="61" y="141"/>
                  </a:lnTo>
                  <a:lnTo>
                    <a:pt x="59" y="138"/>
                  </a:lnTo>
                  <a:lnTo>
                    <a:pt x="58" y="135"/>
                  </a:lnTo>
                  <a:lnTo>
                    <a:pt x="56" y="131"/>
                  </a:lnTo>
                  <a:lnTo>
                    <a:pt x="55" y="128"/>
                  </a:lnTo>
                  <a:lnTo>
                    <a:pt x="52" y="124"/>
                  </a:lnTo>
                  <a:lnTo>
                    <a:pt x="51" y="121"/>
                  </a:lnTo>
                  <a:lnTo>
                    <a:pt x="48" y="117"/>
                  </a:lnTo>
                  <a:lnTo>
                    <a:pt x="45" y="114"/>
                  </a:lnTo>
                  <a:lnTo>
                    <a:pt x="42" y="109"/>
                  </a:lnTo>
                  <a:lnTo>
                    <a:pt x="39" y="105"/>
                  </a:lnTo>
                  <a:lnTo>
                    <a:pt x="36" y="102"/>
                  </a:lnTo>
                  <a:lnTo>
                    <a:pt x="33" y="99"/>
                  </a:lnTo>
                  <a:lnTo>
                    <a:pt x="29" y="95"/>
                  </a:lnTo>
                  <a:lnTo>
                    <a:pt x="26" y="92"/>
                  </a:lnTo>
                  <a:lnTo>
                    <a:pt x="23" y="89"/>
                  </a:lnTo>
                  <a:lnTo>
                    <a:pt x="20" y="88"/>
                  </a:lnTo>
                  <a:lnTo>
                    <a:pt x="19" y="85"/>
                  </a:lnTo>
                  <a:lnTo>
                    <a:pt x="19" y="74"/>
                  </a:lnTo>
                  <a:lnTo>
                    <a:pt x="19" y="74"/>
                  </a:lnTo>
                  <a:lnTo>
                    <a:pt x="20" y="74"/>
                  </a:lnTo>
                  <a:lnTo>
                    <a:pt x="22" y="74"/>
                  </a:lnTo>
                  <a:lnTo>
                    <a:pt x="22" y="74"/>
                  </a:lnTo>
                  <a:lnTo>
                    <a:pt x="23" y="74"/>
                  </a:lnTo>
                  <a:lnTo>
                    <a:pt x="24" y="74"/>
                  </a:lnTo>
                  <a:lnTo>
                    <a:pt x="26" y="73"/>
                  </a:lnTo>
                  <a:lnTo>
                    <a:pt x="29" y="72"/>
                  </a:lnTo>
                  <a:lnTo>
                    <a:pt x="32" y="70"/>
                  </a:lnTo>
                  <a:lnTo>
                    <a:pt x="33" y="69"/>
                  </a:lnTo>
                  <a:lnTo>
                    <a:pt x="36" y="66"/>
                  </a:lnTo>
                  <a:lnTo>
                    <a:pt x="36" y="63"/>
                  </a:lnTo>
                  <a:close/>
                </a:path>
              </a:pathLst>
            </a:custGeom>
            <a:solidFill>
              <a:srgbClr val="7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3979800" y="4387680"/>
              <a:ext cx="236520" cy="435240"/>
            </a:xfrm>
            <a:custGeom>
              <a:avLst/>
              <a:gdLst/>
              <a:ahLst/>
              <a:rect l="l" t="t" r="r" b="b"/>
              <a:pathLst>
                <a:path w="149" h="274">
                  <a:moveTo>
                    <a:pt x="36" y="63"/>
                  </a:moveTo>
                  <a:lnTo>
                    <a:pt x="36" y="63"/>
                  </a:lnTo>
                  <a:lnTo>
                    <a:pt x="30" y="61"/>
                  </a:lnTo>
                  <a:lnTo>
                    <a:pt x="24" y="61"/>
                  </a:lnTo>
                  <a:lnTo>
                    <a:pt x="17" y="61"/>
                  </a:lnTo>
                  <a:lnTo>
                    <a:pt x="11" y="60"/>
                  </a:lnTo>
                  <a:lnTo>
                    <a:pt x="7" y="60"/>
                  </a:lnTo>
                  <a:lnTo>
                    <a:pt x="4" y="57"/>
                  </a:lnTo>
                  <a:lnTo>
                    <a:pt x="1" y="54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1" y="45"/>
                  </a:lnTo>
                  <a:lnTo>
                    <a:pt x="3" y="40"/>
                  </a:lnTo>
                  <a:lnTo>
                    <a:pt x="6" y="35"/>
                  </a:lnTo>
                  <a:lnTo>
                    <a:pt x="7" y="31"/>
                  </a:lnTo>
                  <a:lnTo>
                    <a:pt x="10" y="27"/>
                  </a:lnTo>
                  <a:lnTo>
                    <a:pt x="11" y="22"/>
                  </a:lnTo>
                  <a:lnTo>
                    <a:pt x="11" y="16"/>
                  </a:lnTo>
                  <a:lnTo>
                    <a:pt x="10" y="12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3" y="0"/>
                  </a:lnTo>
                  <a:lnTo>
                    <a:pt x="16" y="0"/>
                  </a:lnTo>
                  <a:lnTo>
                    <a:pt x="19" y="0"/>
                  </a:lnTo>
                  <a:lnTo>
                    <a:pt x="20" y="0"/>
                  </a:lnTo>
                  <a:lnTo>
                    <a:pt x="23" y="0"/>
                  </a:lnTo>
                  <a:lnTo>
                    <a:pt x="24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39" y="0"/>
                  </a:lnTo>
                  <a:lnTo>
                    <a:pt x="48" y="3"/>
                  </a:lnTo>
                  <a:lnTo>
                    <a:pt x="55" y="6"/>
                  </a:lnTo>
                  <a:lnTo>
                    <a:pt x="59" y="11"/>
                  </a:lnTo>
                  <a:lnTo>
                    <a:pt x="65" y="15"/>
                  </a:lnTo>
                  <a:lnTo>
                    <a:pt x="68" y="21"/>
                  </a:lnTo>
                  <a:lnTo>
                    <a:pt x="71" y="27"/>
                  </a:lnTo>
                  <a:lnTo>
                    <a:pt x="74" y="34"/>
                  </a:lnTo>
                  <a:lnTo>
                    <a:pt x="77" y="41"/>
                  </a:lnTo>
                  <a:lnTo>
                    <a:pt x="78" y="48"/>
                  </a:lnTo>
                  <a:lnTo>
                    <a:pt x="80" y="57"/>
                  </a:lnTo>
                  <a:lnTo>
                    <a:pt x="83" y="64"/>
                  </a:lnTo>
                  <a:lnTo>
                    <a:pt x="84" y="72"/>
                  </a:lnTo>
                  <a:lnTo>
                    <a:pt x="88" y="80"/>
                  </a:lnTo>
                  <a:lnTo>
                    <a:pt x="91" y="88"/>
                  </a:lnTo>
                  <a:lnTo>
                    <a:pt x="96" y="93"/>
                  </a:lnTo>
                  <a:lnTo>
                    <a:pt x="96" y="93"/>
                  </a:lnTo>
                  <a:lnTo>
                    <a:pt x="100" y="99"/>
                  </a:lnTo>
                  <a:lnTo>
                    <a:pt x="101" y="104"/>
                  </a:lnTo>
                  <a:lnTo>
                    <a:pt x="103" y="109"/>
                  </a:lnTo>
                  <a:lnTo>
                    <a:pt x="104" y="115"/>
                  </a:lnTo>
                  <a:lnTo>
                    <a:pt x="106" y="121"/>
                  </a:lnTo>
                  <a:lnTo>
                    <a:pt x="107" y="127"/>
                  </a:lnTo>
                  <a:lnTo>
                    <a:pt x="109" y="133"/>
                  </a:lnTo>
                  <a:lnTo>
                    <a:pt x="110" y="138"/>
                  </a:lnTo>
                  <a:lnTo>
                    <a:pt x="110" y="138"/>
                  </a:lnTo>
                  <a:lnTo>
                    <a:pt x="112" y="141"/>
                  </a:lnTo>
                  <a:lnTo>
                    <a:pt x="113" y="144"/>
                  </a:lnTo>
                  <a:lnTo>
                    <a:pt x="115" y="147"/>
                  </a:lnTo>
                  <a:lnTo>
                    <a:pt x="116" y="151"/>
                  </a:lnTo>
                  <a:lnTo>
                    <a:pt x="117" y="154"/>
                  </a:lnTo>
                  <a:lnTo>
                    <a:pt x="119" y="157"/>
                  </a:lnTo>
                  <a:lnTo>
                    <a:pt x="120" y="162"/>
                  </a:lnTo>
                  <a:lnTo>
                    <a:pt x="122" y="165"/>
                  </a:lnTo>
                  <a:lnTo>
                    <a:pt x="125" y="167"/>
                  </a:lnTo>
                  <a:lnTo>
                    <a:pt x="126" y="172"/>
                  </a:lnTo>
                  <a:lnTo>
                    <a:pt x="128" y="175"/>
                  </a:lnTo>
                  <a:lnTo>
                    <a:pt x="131" y="178"/>
                  </a:lnTo>
                  <a:lnTo>
                    <a:pt x="132" y="181"/>
                  </a:lnTo>
                  <a:lnTo>
                    <a:pt x="133" y="183"/>
                  </a:lnTo>
                  <a:lnTo>
                    <a:pt x="135" y="186"/>
                  </a:lnTo>
                  <a:lnTo>
                    <a:pt x="136" y="189"/>
                  </a:lnTo>
                  <a:lnTo>
                    <a:pt x="136" y="189"/>
                  </a:lnTo>
                  <a:lnTo>
                    <a:pt x="138" y="192"/>
                  </a:lnTo>
                  <a:lnTo>
                    <a:pt x="141" y="194"/>
                  </a:lnTo>
                  <a:lnTo>
                    <a:pt x="142" y="195"/>
                  </a:lnTo>
                  <a:lnTo>
                    <a:pt x="145" y="198"/>
                  </a:lnTo>
                  <a:lnTo>
                    <a:pt x="146" y="199"/>
                  </a:lnTo>
                  <a:lnTo>
                    <a:pt x="148" y="201"/>
                  </a:lnTo>
                  <a:lnTo>
                    <a:pt x="149" y="204"/>
                  </a:lnTo>
                  <a:lnTo>
                    <a:pt x="149" y="207"/>
                  </a:lnTo>
                  <a:lnTo>
                    <a:pt x="149" y="207"/>
                  </a:lnTo>
                  <a:lnTo>
                    <a:pt x="149" y="210"/>
                  </a:lnTo>
                  <a:lnTo>
                    <a:pt x="149" y="215"/>
                  </a:lnTo>
                  <a:lnTo>
                    <a:pt x="148" y="221"/>
                  </a:lnTo>
                  <a:lnTo>
                    <a:pt x="148" y="227"/>
                  </a:lnTo>
                  <a:lnTo>
                    <a:pt x="146" y="234"/>
                  </a:lnTo>
                  <a:lnTo>
                    <a:pt x="146" y="240"/>
                  </a:lnTo>
                  <a:lnTo>
                    <a:pt x="146" y="246"/>
                  </a:lnTo>
                  <a:lnTo>
                    <a:pt x="145" y="252"/>
                  </a:lnTo>
                  <a:lnTo>
                    <a:pt x="138" y="252"/>
                  </a:lnTo>
                  <a:lnTo>
                    <a:pt x="138" y="252"/>
                  </a:lnTo>
                  <a:lnTo>
                    <a:pt x="138" y="256"/>
                  </a:lnTo>
                  <a:lnTo>
                    <a:pt x="138" y="260"/>
                  </a:lnTo>
                  <a:lnTo>
                    <a:pt x="136" y="265"/>
                  </a:lnTo>
                  <a:lnTo>
                    <a:pt x="135" y="268"/>
                  </a:lnTo>
                  <a:lnTo>
                    <a:pt x="133" y="269"/>
                  </a:lnTo>
                  <a:lnTo>
                    <a:pt x="131" y="271"/>
                  </a:lnTo>
                  <a:lnTo>
                    <a:pt x="128" y="272"/>
                  </a:lnTo>
                  <a:lnTo>
                    <a:pt x="123" y="274"/>
                  </a:lnTo>
                  <a:lnTo>
                    <a:pt x="123" y="274"/>
                  </a:lnTo>
                  <a:lnTo>
                    <a:pt x="120" y="272"/>
                  </a:lnTo>
                  <a:lnTo>
                    <a:pt x="119" y="269"/>
                  </a:lnTo>
                  <a:lnTo>
                    <a:pt x="117" y="265"/>
                  </a:lnTo>
                  <a:lnTo>
                    <a:pt x="116" y="260"/>
                  </a:lnTo>
                  <a:lnTo>
                    <a:pt x="116" y="256"/>
                  </a:lnTo>
                  <a:lnTo>
                    <a:pt x="116" y="250"/>
                  </a:lnTo>
                  <a:lnTo>
                    <a:pt x="116" y="246"/>
                  </a:lnTo>
                  <a:lnTo>
                    <a:pt x="116" y="242"/>
                  </a:lnTo>
                  <a:lnTo>
                    <a:pt x="116" y="242"/>
                  </a:lnTo>
                  <a:lnTo>
                    <a:pt x="116" y="234"/>
                  </a:lnTo>
                  <a:lnTo>
                    <a:pt x="116" y="227"/>
                  </a:lnTo>
                  <a:lnTo>
                    <a:pt x="116" y="221"/>
                  </a:lnTo>
                  <a:lnTo>
                    <a:pt x="116" y="215"/>
                  </a:lnTo>
                  <a:lnTo>
                    <a:pt x="116" y="210"/>
                  </a:lnTo>
                  <a:lnTo>
                    <a:pt x="116" y="205"/>
                  </a:lnTo>
                  <a:lnTo>
                    <a:pt x="116" y="199"/>
                  </a:lnTo>
                  <a:lnTo>
                    <a:pt x="116" y="192"/>
                  </a:lnTo>
                  <a:lnTo>
                    <a:pt x="116" y="192"/>
                  </a:lnTo>
                  <a:lnTo>
                    <a:pt x="116" y="191"/>
                  </a:lnTo>
                  <a:lnTo>
                    <a:pt x="116" y="186"/>
                  </a:lnTo>
                  <a:lnTo>
                    <a:pt x="117" y="183"/>
                  </a:lnTo>
                  <a:lnTo>
                    <a:pt x="119" y="179"/>
                  </a:lnTo>
                  <a:lnTo>
                    <a:pt x="119" y="175"/>
                  </a:lnTo>
                  <a:lnTo>
                    <a:pt x="119" y="172"/>
                  </a:lnTo>
                  <a:lnTo>
                    <a:pt x="117" y="170"/>
                  </a:lnTo>
                  <a:lnTo>
                    <a:pt x="116" y="169"/>
                  </a:lnTo>
                  <a:lnTo>
                    <a:pt x="116" y="169"/>
                  </a:lnTo>
                  <a:lnTo>
                    <a:pt x="113" y="170"/>
                  </a:lnTo>
                  <a:lnTo>
                    <a:pt x="110" y="172"/>
                  </a:lnTo>
                  <a:lnTo>
                    <a:pt x="107" y="173"/>
                  </a:lnTo>
                  <a:lnTo>
                    <a:pt x="106" y="176"/>
                  </a:lnTo>
                  <a:lnTo>
                    <a:pt x="104" y="179"/>
                  </a:lnTo>
                  <a:lnTo>
                    <a:pt x="103" y="181"/>
                  </a:lnTo>
                  <a:lnTo>
                    <a:pt x="103" y="183"/>
                  </a:lnTo>
                  <a:lnTo>
                    <a:pt x="101" y="186"/>
                  </a:lnTo>
                  <a:lnTo>
                    <a:pt x="101" y="186"/>
                  </a:lnTo>
                  <a:lnTo>
                    <a:pt x="100" y="183"/>
                  </a:lnTo>
                  <a:lnTo>
                    <a:pt x="97" y="182"/>
                  </a:lnTo>
                  <a:lnTo>
                    <a:pt x="97" y="179"/>
                  </a:lnTo>
                  <a:lnTo>
                    <a:pt x="96" y="176"/>
                  </a:lnTo>
                  <a:lnTo>
                    <a:pt x="96" y="176"/>
                  </a:lnTo>
                  <a:lnTo>
                    <a:pt x="96" y="173"/>
                  </a:lnTo>
                  <a:lnTo>
                    <a:pt x="97" y="169"/>
                  </a:lnTo>
                  <a:lnTo>
                    <a:pt x="97" y="165"/>
                  </a:lnTo>
                  <a:lnTo>
                    <a:pt x="97" y="162"/>
                  </a:lnTo>
                  <a:lnTo>
                    <a:pt x="97" y="157"/>
                  </a:lnTo>
                  <a:lnTo>
                    <a:pt x="96" y="154"/>
                  </a:lnTo>
                  <a:lnTo>
                    <a:pt x="96" y="150"/>
                  </a:lnTo>
                  <a:lnTo>
                    <a:pt x="94" y="146"/>
                  </a:lnTo>
                  <a:lnTo>
                    <a:pt x="94" y="146"/>
                  </a:lnTo>
                  <a:lnTo>
                    <a:pt x="91" y="147"/>
                  </a:lnTo>
                  <a:lnTo>
                    <a:pt x="88" y="149"/>
                  </a:lnTo>
                  <a:lnTo>
                    <a:pt x="87" y="150"/>
                  </a:lnTo>
                  <a:lnTo>
                    <a:pt x="84" y="153"/>
                  </a:lnTo>
                  <a:lnTo>
                    <a:pt x="83" y="154"/>
                  </a:lnTo>
                  <a:lnTo>
                    <a:pt x="80" y="154"/>
                  </a:lnTo>
                  <a:lnTo>
                    <a:pt x="77" y="156"/>
                  </a:lnTo>
                  <a:lnTo>
                    <a:pt x="74" y="156"/>
                  </a:lnTo>
                  <a:lnTo>
                    <a:pt x="74" y="156"/>
                  </a:lnTo>
                  <a:lnTo>
                    <a:pt x="71" y="156"/>
                  </a:lnTo>
                  <a:lnTo>
                    <a:pt x="67" y="154"/>
                  </a:lnTo>
                  <a:lnTo>
                    <a:pt x="65" y="153"/>
                  </a:lnTo>
                  <a:lnTo>
                    <a:pt x="64" y="150"/>
                  </a:lnTo>
                  <a:lnTo>
                    <a:pt x="62" y="147"/>
                  </a:lnTo>
                  <a:lnTo>
                    <a:pt x="61" y="144"/>
                  </a:lnTo>
                  <a:lnTo>
                    <a:pt x="61" y="141"/>
                  </a:lnTo>
                  <a:lnTo>
                    <a:pt x="59" y="138"/>
                  </a:lnTo>
                  <a:lnTo>
                    <a:pt x="59" y="138"/>
                  </a:lnTo>
                  <a:lnTo>
                    <a:pt x="58" y="135"/>
                  </a:lnTo>
                  <a:lnTo>
                    <a:pt x="56" y="131"/>
                  </a:lnTo>
                  <a:lnTo>
                    <a:pt x="55" y="128"/>
                  </a:lnTo>
                  <a:lnTo>
                    <a:pt x="52" y="124"/>
                  </a:lnTo>
                  <a:lnTo>
                    <a:pt x="51" y="121"/>
                  </a:lnTo>
                  <a:lnTo>
                    <a:pt x="48" y="117"/>
                  </a:lnTo>
                  <a:lnTo>
                    <a:pt x="45" y="114"/>
                  </a:lnTo>
                  <a:lnTo>
                    <a:pt x="42" y="109"/>
                  </a:lnTo>
                  <a:lnTo>
                    <a:pt x="39" y="105"/>
                  </a:lnTo>
                  <a:lnTo>
                    <a:pt x="36" y="102"/>
                  </a:lnTo>
                  <a:lnTo>
                    <a:pt x="33" y="99"/>
                  </a:lnTo>
                  <a:lnTo>
                    <a:pt x="29" y="95"/>
                  </a:lnTo>
                  <a:lnTo>
                    <a:pt x="26" y="92"/>
                  </a:lnTo>
                  <a:lnTo>
                    <a:pt x="23" y="89"/>
                  </a:lnTo>
                  <a:lnTo>
                    <a:pt x="20" y="88"/>
                  </a:lnTo>
                  <a:lnTo>
                    <a:pt x="19" y="85"/>
                  </a:lnTo>
                  <a:lnTo>
                    <a:pt x="19" y="74"/>
                  </a:lnTo>
                  <a:lnTo>
                    <a:pt x="19" y="74"/>
                  </a:lnTo>
                  <a:lnTo>
                    <a:pt x="19" y="74"/>
                  </a:lnTo>
                  <a:lnTo>
                    <a:pt x="20" y="74"/>
                  </a:lnTo>
                  <a:lnTo>
                    <a:pt x="22" y="74"/>
                  </a:lnTo>
                  <a:lnTo>
                    <a:pt x="22" y="74"/>
                  </a:lnTo>
                  <a:lnTo>
                    <a:pt x="22" y="74"/>
                  </a:lnTo>
                  <a:lnTo>
                    <a:pt x="23" y="74"/>
                  </a:lnTo>
                  <a:lnTo>
                    <a:pt x="24" y="74"/>
                  </a:lnTo>
                  <a:lnTo>
                    <a:pt x="26" y="73"/>
                  </a:lnTo>
                  <a:lnTo>
                    <a:pt x="29" y="72"/>
                  </a:lnTo>
                  <a:lnTo>
                    <a:pt x="32" y="70"/>
                  </a:lnTo>
                  <a:lnTo>
                    <a:pt x="33" y="69"/>
                  </a:lnTo>
                  <a:lnTo>
                    <a:pt x="36" y="66"/>
                  </a:lnTo>
                  <a:lnTo>
                    <a:pt x="36" y="63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3841920" y="4483080"/>
              <a:ext cx="252360" cy="371520"/>
            </a:xfrm>
            <a:custGeom>
              <a:avLst/>
              <a:gdLst/>
              <a:ahLst/>
              <a:rect l="l" t="t" r="r" b="b"/>
              <a:pathLst>
                <a:path w="159" h="234">
                  <a:moveTo>
                    <a:pt x="114" y="180"/>
                  </a:moveTo>
                  <a:lnTo>
                    <a:pt x="116" y="184"/>
                  </a:lnTo>
                  <a:lnTo>
                    <a:pt x="119" y="189"/>
                  </a:lnTo>
                  <a:lnTo>
                    <a:pt x="120" y="192"/>
                  </a:lnTo>
                  <a:lnTo>
                    <a:pt x="123" y="196"/>
                  </a:lnTo>
                  <a:lnTo>
                    <a:pt x="126" y="199"/>
                  </a:lnTo>
                  <a:lnTo>
                    <a:pt x="127" y="203"/>
                  </a:lnTo>
                  <a:lnTo>
                    <a:pt x="129" y="208"/>
                  </a:lnTo>
                  <a:lnTo>
                    <a:pt x="129" y="214"/>
                  </a:lnTo>
                  <a:lnTo>
                    <a:pt x="129" y="215"/>
                  </a:lnTo>
                  <a:lnTo>
                    <a:pt x="129" y="218"/>
                  </a:lnTo>
                  <a:lnTo>
                    <a:pt x="129" y="219"/>
                  </a:lnTo>
                  <a:lnTo>
                    <a:pt x="129" y="221"/>
                  </a:lnTo>
                  <a:lnTo>
                    <a:pt x="129" y="222"/>
                  </a:lnTo>
                  <a:lnTo>
                    <a:pt x="129" y="224"/>
                  </a:lnTo>
                  <a:lnTo>
                    <a:pt x="129" y="224"/>
                  </a:lnTo>
                  <a:lnTo>
                    <a:pt x="129" y="225"/>
                  </a:lnTo>
                  <a:lnTo>
                    <a:pt x="129" y="227"/>
                  </a:lnTo>
                  <a:lnTo>
                    <a:pt x="129" y="228"/>
                  </a:lnTo>
                  <a:lnTo>
                    <a:pt x="130" y="230"/>
                  </a:lnTo>
                  <a:lnTo>
                    <a:pt x="132" y="231"/>
                  </a:lnTo>
                  <a:lnTo>
                    <a:pt x="133" y="232"/>
                  </a:lnTo>
                  <a:lnTo>
                    <a:pt x="136" y="232"/>
                  </a:lnTo>
                  <a:lnTo>
                    <a:pt x="138" y="234"/>
                  </a:lnTo>
                  <a:lnTo>
                    <a:pt x="140" y="234"/>
                  </a:lnTo>
                  <a:lnTo>
                    <a:pt x="143" y="232"/>
                  </a:lnTo>
                  <a:lnTo>
                    <a:pt x="146" y="232"/>
                  </a:lnTo>
                  <a:lnTo>
                    <a:pt x="149" y="230"/>
                  </a:lnTo>
                  <a:lnTo>
                    <a:pt x="152" y="227"/>
                  </a:lnTo>
                  <a:lnTo>
                    <a:pt x="155" y="224"/>
                  </a:lnTo>
                  <a:lnTo>
                    <a:pt x="158" y="221"/>
                  </a:lnTo>
                  <a:lnTo>
                    <a:pt x="159" y="218"/>
                  </a:lnTo>
                  <a:lnTo>
                    <a:pt x="159" y="216"/>
                  </a:lnTo>
                  <a:lnTo>
                    <a:pt x="159" y="212"/>
                  </a:lnTo>
                  <a:lnTo>
                    <a:pt x="158" y="209"/>
                  </a:lnTo>
                  <a:lnTo>
                    <a:pt x="156" y="206"/>
                  </a:lnTo>
                  <a:lnTo>
                    <a:pt x="154" y="203"/>
                  </a:lnTo>
                  <a:lnTo>
                    <a:pt x="151" y="199"/>
                  </a:lnTo>
                  <a:lnTo>
                    <a:pt x="146" y="198"/>
                  </a:lnTo>
                  <a:lnTo>
                    <a:pt x="143" y="193"/>
                  </a:lnTo>
                  <a:lnTo>
                    <a:pt x="139" y="190"/>
                  </a:lnTo>
                  <a:lnTo>
                    <a:pt x="136" y="187"/>
                  </a:lnTo>
                  <a:lnTo>
                    <a:pt x="132" y="184"/>
                  </a:lnTo>
                  <a:lnTo>
                    <a:pt x="129" y="182"/>
                  </a:lnTo>
                  <a:lnTo>
                    <a:pt x="126" y="179"/>
                  </a:lnTo>
                  <a:lnTo>
                    <a:pt x="123" y="176"/>
                  </a:lnTo>
                  <a:lnTo>
                    <a:pt x="122" y="171"/>
                  </a:lnTo>
                  <a:lnTo>
                    <a:pt x="120" y="168"/>
                  </a:lnTo>
                  <a:lnTo>
                    <a:pt x="120" y="164"/>
                  </a:lnTo>
                  <a:lnTo>
                    <a:pt x="120" y="161"/>
                  </a:lnTo>
                  <a:lnTo>
                    <a:pt x="120" y="160"/>
                  </a:lnTo>
                  <a:lnTo>
                    <a:pt x="122" y="158"/>
                  </a:lnTo>
                  <a:lnTo>
                    <a:pt x="123" y="157"/>
                  </a:lnTo>
                  <a:lnTo>
                    <a:pt x="124" y="155"/>
                  </a:lnTo>
                  <a:lnTo>
                    <a:pt x="124" y="154"/>
                  </a:lnTo>
                  <a:lnTo>
                    <a:pt x="126" y="153"/>
                  </a:lnTo>
                  <a:lnTo>
                    <a:pt x="126" y="150"/>
                  </a:lnTo>
                  <a:lnTo>
                    <a:pt x="109" y="112"/>
                  </a:lnTo>
                  <a:lnTo>
                    <a:pt x="104" y="110"/>
                  </a:lnTo>
                  <a:lnTo>
                    <a:pt x="97" y="109"/>
                  </a:lnTo>
                  <a:lnTo>
                    <a:pt x="91" y="107"/>
                  </a:lnTo>
                  <a:lnTo>
                    <a:pt x="85" y="107"/>
                  </a:lnTo>
                  <a:lnTo>
                    <a:pt x="79" y="106"/>
                  </a:lnTo>
                  <a:lnTo>
                    <a:pt x="74" y="105"/>
                  </a:lnTo>
                  <a:lnTo>
                    <a:pt x="71" y="102"/>
                  </a:lnTo>
                  <a:lnTo>
                    <a:pt x="69" y="97"/>
                  </a:lnTo>
                  <a:lnTo>
                    <a:pt x="69" y="96"/>
                  </a:lnTo>
                  <a:lnTo>
                    <a:pt x="71" y="93"/>
                  </a:lnTo>
                  <a:lnTo>
                    <a:pt x="71" y="91"/>
                  </a:lnTo>
                  <a:lnTo>
                    <a:pt x="72" y="89"/>
                  </a:lnTo>
                  <a:lnTo>
                    <a:pt x="74" y="87"/>
                  </a:lnTo>
                  <a:lnTo>
                    <a:pt x="75" y="84"/>
                  </a:lnTo>
                  <a:lnTo>
                    <a:pt x="75" y="81"/>
                  </a:lnTo>
                  <a:lnTo>
                    <a:pt x="75" y="78"/>
                  </a:lnTo>
                  <a:lnTo>
                    <a:pt x="75" y="74"/>
                  </a:lnTo>
                  <a:lnTo>
                    <a:pt x="72" y="70"/>
                  </a:lnTo>
                  <a:lnTo>
                    <a:pt x="69" y="68"/>
                  </a:lnTo>
                  <a:lnTo>
                    <a:pt x="65" y="67"/>
                  </a:lnTo>
                  <a:lnTo>
                    <a:pt x="61" y="65"/>
                  </a:lnTo>
                  <a:lnTo>
                    <a:pt x="58" y="64"/>
                  </a:lnTo>
                  <a:lnTo>
                    <a:pt x="56" y="61"/>
                  </a:lnTo>
                  <a:lnTo>
                    <a:pt x="55" y="60"/>
                  </a:lnTo>
                  <a:lnTo>
                    <a:pt x="55" y="54"/>
                  </a:lnTo>
                  <a:lnTo>
                    <a:pt x="55" y="49"/>
                  </a:lnTo>
                  <a:lnTo>
                    <a:pt x="55" y="45"/>
                  </a:lnTo>
                  <a:lnTo>
                    <a:pt x="55" y="41"/>
                  </a:lnTo>
                  <a:lnTo>
                    <a:pt x="55" y="35"/>
                  </a:lnTo>
                  <a:lnTo>
                    <a:pt x="55" y="30"/>
                  </a:lnTo>
                  <a:lnTo>
                    <a:pt x="55" y="23"/>
                  </a:lnTo>
                  <a:lnTo>
                    <a:pt x="55" y="17"/>
                  </a:lnTo>
                  <a:lnTo>
                    <a:pt x="53" y="13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2" y="3"/>
                  </a:lnTo>
                  <a:lnTo>
                    <a:pt x="37" y="1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1" y="6"/>
                  </a:lnTo>
                  <a:lnTo>
                    <a:pt x="4" y="10"/>
                  </a:lnTo>
                  <a:lnTo>
                    <a:pt x="5" y="14"/>
                  </a:lnTo>
                  <a:lnTo>
                    <a:pt x="8" y="19"/>
                  </a:lnTo>
                  <a:lnTo>
                    <a:pt x="11" y="22"/>
                  </a:lnTo>
                  <a:lnTo>
                    <a:pt x="13" y="25"/>
                  </a:lnTo>
                  <a:lnTo>
                    <a:pt x="15" y="25"/>
                  </a:lnTo>
                  <a:lnTo>
                    <a:pt x="20" y="25"/>
                  </a:lnTo>
                  <a:lnTo>
                    <a:pt x="21" y="23"/>
                  </a:lnTo>
                  <a:lnTo>
                    <a:pt x="23" y="22"/>
                  </a:lnTo>
                  <a:lnTo>
                    <a:pt x="24" y="19"/>
                  </a:lnTo>
                  <a:lnTo>
                    <a:pt x="26" y="16"/>
                  </a:lnTo>
                  <a:lnTo>
                    <a:pt x="26" y="14"/>
                  </a:lnTo>
                  <a:lnTo>
                    <a:pt x="27" y="13"/>
                  </a:lnTo>
                  <a:lnTo>
                    <a:pt x="30" y="12"/>
                  </a:lnTo>
                  <a:lnTo>
                    <a:pt x="31" y="14"/>
                  </a:lnTo>
                  <a:lnTo>
                    <a:pt x="33" y="19"/>
                  </a:lnTo>
                  <a:lnTo>
                    <a:pt x="34" y="25"/>
                  </a:lnTo>
                  <a:lnTo>
                    <a:pt x="34" y="29"/>
                  </a:lnTo>
                  <a:lnTo>
                    <a:pt x="36" y="35"/>
                  </a:lnTo>
                  <a:lnTo>
                    <a:pt x="36" y="41"/>
                  </a:lnTo>
                  <a:lnTo>
                    <a:pt x="37" y="45"/>
                  </a:lnTo>
                  <a:lnTo>
                    <a:pt x="37" y="49"/>
                  </a:lnTo>
                  <a:lnTo>
                    <a:pt x="37" y="54"/>
                  </a:lnTo>
                  <a:lnTo>
                    <a:pt x="39" y="58"/>
                  </a:lnTo>
                  <a:lnTo>
                    <a:pt x="42" y="61"/>
                  </a:lnTo>
                  <a:lnTo>
                    <a:pt x="45" y="64"/>
                  </a:lnTo>
                  <a:lnTo>
                    <a:pt x="47" y="67"/>
                  </a:lnTo>
                  <a:lnTo>
                    <a:pt x="50" y="70"/>
                  </a:lnTo>
                  <a:lnTo>
                    <a:pt x="52" y="74"/>
                  </a:lnTo>
                  <a:lnTo>
                    <a:pt x="53" y="78"/>
                  </a:lnTo>
                  <a:lnTo>
                    <a:pt x="52" y="81"/>
                  </a:lnTo>
                  <a:lnTo>
                    <a:pt x="52" y="83"/>
                  </a:lnTo>
                  <a:lnTo>
                    <a:pt x="50" y="86"/>
                  </a:lnTo>
                  <a:lnTo>
                    <a:pt x="49" y="87"/>
                  </a:lnTo>
                  <a:lnTo>
                    <a:pt x="47" y="90"/>
                  </a:lnTo>
                  <a:lnTo>
                    <a:pt x="46" y="93"/>
                  </a:lnTo>
                  <a:lnTo>
                    <a:pt x="46" y="94"/>
                  </a:lnTo>
                  <a:lnTo>
                    <a:pt x="46" y="97"/>
                  </a:lnTo>
                  <a:lnTo>
                    <a:pt x="46" y="102"/>
                  </a:lnTo>
                  <a:lnTo>
                    <a:pt x="47" y="106"/>
                  </a:lnTo>
                  <a:lnTo>
                    <a:pt x="49" y="109"/>
                  </a:lnTo>
                  <a:lnTo>
                    <a:pt x="50" y="112"/>
                  </a:lnTo>
                  <a:lnTo>
                    <a:pt x="53" y="115"/>
                  </a:lnTo>
                  <a:lnTo>
                    <a:pt x="56" y="116"/>
                  </a:lnTo>
                  <a:lnTo>
                    <a:pt x="61" y="118"/>
                  </a:lnTo>
                  <a:lnTo>
                    <a:pt x="63" y="119"/>
                  </a:lnTo>
                  <a:lnTo>
                    <a:pt x="68" y="121"/>
                  </a:lnTo>
                  <a:lnTo>
                    <a:pt x="72" y="121"/>
                  </a:lnTo>
                  <a:lnTo>
                    <a:pt x="75" y="121"/>
                  </a:lnTo>
                  <a:lnTo>
                    <a:pt x="79" y="122"/>
                  </a:lnTo>
                  <a:lnTo>
                    <a:pt x="84" y="122"/>
                  </a:lnTo>
                  <a:lnTo>
                    <a:pt x="88" y="122"/>
                  </a:lnTo>
                  <a:lnTo>
                    <a:pt x="93" y="122"/>
                  </a:lnTo>
                  <a:lnTo>
                    <a:pt x="97" y="123"/>
                  </a:lnTo>
                  <a:lnTo>
                    <a:pt x="97" y="128"/>
                  </a:lnTo>
                  <a:lnTo>
                    <a:pt x="97" y="134"/>
                  </a:lnTo>
                  <a:lnTo>
                    <a:pt x="98" y="138"/>
                  </a:lnTo>
                  <a:lnTo>
                    <a:pt x="100" y="142"/>
                  </a:lnTo>
                  <a:lnTo>
                    <a:pt x="101" y="145"/>
                  </a:lnTo>
                  <a:lnTo>
                    <a:pt x="103" y="150"/>
                  </a:lnTo>
                  <a:lnTo>
                    <a:pt x="104" y="153"/>
                  </a:lnTo>
                  <a:lnTo>
                    <a:pt x="106" y="157"/>
                  </a:lnTo>
                  <a:lnTo>
                    <a:pt x="109" y="160"/>
                  </a:lnTo>
                  <a:lnTo>
                    <a:pt x="110" y="163"/>
                  </a:lnTo>
                  <a:lnTo>
                    <a:pt x="111" y="167"/>
                  </a:lnTo>
                  <a:lnTo>
                    <a:pt x="113" y="170"/>
                  </a:lnTo>
                  <a:lnTo>
                    <a:pt x="113" y="173"/>
                  </a:lnTo>
                  <a:lnTo>
                    <a:pt x="114" y="177"/>
                  </a:lnTo>
                  <a:lnTo>
                    <a:pt x="114" y="182"/>
                  </a:lnTo>
                  <a:lnTo>
                    <a:pt x="114" y="184"/>
                  </a:lnTo>
                  <a:lnTo>
                    <a:pt x="114" y="180"/>
                  </a:lnTo>
                  <a:close/>
                </a:path>
              </a:pathLst>
            </a:custGeom>
            <a:solidFill>
              <a:srgbClr val="7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3841920" y="4483080"/>
              <a:ext cx="252360" cy="371520"/>
            </a:xfrm>
            <a:custGeom>
              <a:avLst/>
              <a:gdLst/>
              <a:ahLst/>
              <a:rect l="l" t="t" r="r" b="b"/>
              <a:pathLst>
                <a:path w="159" h="234">
                  <a:moveTo>
                    <a:pt x="114" y="180"/>
                  </a:moveTo>
                  <a:lnTo>
                    <a:pt x="114" y="180"/>
                  </a:lnTo>
                  <a:lnTo>
                    <a:pt x="116" y="184"/>
                  </a:lnTo>
                  <a:lnTo>
                    <a:pt x="119" y="189"/>
                  </a:lnTo>
                  <a:lnTo>
                    <a:pt x="120" y="192"/>
                  </a:lnTo>
                  <a:lnTo>
                    <a:pt x="123" y="196"/>
                  </a:lnTo>
                  <a:lnTo>
                    <a:pt x="126" y="199"/>
                  </a:lnTo>
                  <a:lnTo>
                    <a:pt x="127" y="203"/>
                  </a:lnTo>
                  <a:lnTo>
                    <a:pt x="129" y="208"/>
                  </a:lnTo>
                  <a:lnTo>
                    <a:pt x="129" y="214"/>
                  </a:lnTo>
                  <a:lnTo>
                    <a:pt x="129" y="214"/>
                  </a:lnTo>
                  <a:lnTo>
                    <a:pt x="129" y="215"/>
                  </a:lnTo>
                  <a:lnTo>
                    <a:pt x="129" y="218"/>
                  </a:lnTo>
                  <a:lnTo>
                    <a:pt x="129" y="219"/>
                  </a:lnTo>
                  <a:lnTo>
                    <a:pt x="129" y="221"/>
                  </a:lnTo>
                  <a:lnTo>
                    <a:pt x="129" y="222"/>
                  </a:lnTo>
                  <a:lnTo>
                    <a:pt x="129" y="224"/>
                  </a:lnTo>
                  <a:lnTo>
                    <a:pt x="129" y="224"/>
                  </a:lnTo>
                  <a:lnTo>
                    <a:pt x="129" y="225"/>
                  </a:lnTo>
                  <a:lnTo>
                    <a:pt x="129" y="225"/>
                  </a:lnTo>
                  <a:lnTo>
                    <a:pt x="129" y="227"/>
                  </a:lnTo>
                  <a:lnTo>
                    <a:pt x="129" y="228"/>
                  </a:lnTo>
                  <a:lnTo>
                    <a:pt x="130" y="230"/>
                  </a:lnTo>
                  <a:lnTo>
                    <a:pt x="132" y="231"/>
                  </a:lnTo>
                  <a:lnTo>
                    <a:pt x="133" y="232"/>
                  </a:lnTo>
                  <a:lnTo>
                    <a:pt x="136" y="232"/>
                  </a:lnTo>
                  <a:lnTo>
                    <a:pt x="138" y="234"/>
                  </a:lnTo>
                  <a:lnTo>
                    <a:pt x="140" y="234"/>
                  </a:lnTo>
                  <a:lnTo>
                    <a:pt x="140" y="234"/>
                  </a:lnTo>
                  <a:lnTo>
                    <a:pt x="143" y="232"/>
                  </a:lnTo>
                  <a:lnTo>
                    <a:pt x="146" y="232"/>
                  </a:lnTo>
                  <a:lnTo>
                    <a:pt x="149" y="230"/>
                  </a:lnTo>
                  <a:lnTo>
                    <a:pt x="152" y="227"/>
                  </a:lnTo>
                  <a:lnTo>
                    <a:pt x="155" y="224"/>
                  </a:lnTo>
                  <a:lnTo>
                    <a:pt x="158" y="221"/>
                  </a:lnTo>
                  <a:lnTo>
                    <a:pt x="159" y="218"/>
                  </a:lnTo>
                  <a:lnTo>
                    <a:pt x="159" y="216"/>
                  </a:lnTo>
                  <a:lnTo>
                    <a:pt x="159" y="216"/>
                  </a:lnTo>
                  <a:lnTo>
                    <a:pt x="159" y="212"/>
                  </a:lnTo>
                  <a:lnTo>
                    <a:pt x="158" y="209"/>
                  </a:lnTo>
                  <a:lnTo>
                    <a:pt x="156" y="206"/>
                  </a:lnTo>
                  <a:lnTo>
                    <a:pt x="154" y="203"/>
                  </a:lnTo>
                  <a:lnTo>
                    <a:pt x="151" y="199"/>
                  </a:lnTo>
                  <a:lnTo>
                    <a:pt x="146" y="198"/>
                  </a:lnTo>
                  <a:lnTo>
                    <a:pt x="143" y="193"/>
                  </a:lnTo>
                  <a:lnTo>
                    <a:pt x="139" y="190"/>
                  </a:lnTo>
                  <a:lnTo>
                    <a:pt x="136" y="187"/>
                  </a:lnTo>
                  <a:lnTo>
                    <a:pt x="132" y="184"/>
                  </a:lnTo>
                  <a:lnTo>
                    <a:pt x="129" y="182"/>
                  </a:lnTo>
                  <a:lnTo>
                    <a:pt x="126" y="179"/>
                  </a:lnTo>
                  <a:lnTo>
                    <a:pt x="123" y="176"/>
                  </a:lnTo>
                  <a:lnTo>
                    <a:pt x="122" y="171"/>
                  </a:lnTo>
                  <a:lnTo>
                    <a:pt x="120" y="168"/>
                  </a:lnTo>
                  <a:lnTo>
                    <a:pt x="120" y="164"/>
                  </a:lnTo>
                  <a:lnTo>
                    <a:pt x="120" y="164"/>
                  </a:lnTo>
                  <a:lnTo>
                    <a:pt x="120" y="161"/>
                  </a:lnTo>
                  <a:lnTo>
                    <a:pt x="120" y="160"/>
                  </a:lnTo>
                  <a:lnTo>
                    <a:pt x="122" y="158"/>
                  </a:lnTo>
                  <a:lnTo>
                    <a:pt x="123" y="157"/>
                  </a:lnTo>
                  <a:lnTo>
                    <a:pt x="124" y="155"/>
                  </a:lnTo>
                  <a:lnTo>
                    <a:pt x="124" y="154"/>
                  </a:lnTo>
                  <a:lnTo>
                    <a:pt x="126" y="153"/>
                  </a:lnTo>
                  <a:lnTo>
                    <a:pt x="126" y="150"/>
                  </a:lnTo>
                  <a:lnTo>
                    <a:pt x="109" y="112"/>
                  </a:lnTo>
                  <a:lnTo>
                    <a:pt x="109" y="112"/>
                  </a:lnTo>
                  <a:lnTo>
                    <a:pt x="104" y="110"/>
                  </a:lnTo>
                  <a:lnTo>
                    <a:pt x="97" y="109"/>
                  </a:lnTo>
                  <a:lnTo>
                    <a:pt x="91" y="107"/>
                  </a:lnTo>
                  <a:lnTo>
                    <a:pt x="85" y="107"/>
                  </a:lnTo>
                  <a:lnTo>
                    <a:pt x="79" y="106"/>
                  </a:lnTo>
                  <a:lnTo>
                    <a:pt x="74" y="105"/>
                  </a:lnTo>
                  <a:lnTo>
                    <a:pt x="71" y="102"/>
                  </a:lnTo>
                  <a:lnTo>
                    <a:pt x="69" y="97"/>
                  </a:lnTo>
                  <a:lnTo>
                    <a:pt x="69" y="97"/>
                  </a:lnTo>
                  <a:lnTo>
                    <a:pt x="69" y="96"/>
                  </a:lnTo>
                  <a:lnTo>
                    <a:pt x="71" y="93"/>
                  </a:lnTo>
                  <a:lnTo>
                    <a:pt x="71" y="91"/>
                  </a:lnTo>
                  <a:lnTo>
                    <a:pt x="72" y="89"/>
                  </a:lnTo>
                  <a:lnTo>
                    <a:pt x="74" y="87"/>
                  </a:lnTo>
                  <a:lnTo>
                    <a:pt x="75" y="84"/>
                  </a:lnTo>
                  <a:lnTo>
                    <a:pt x="75" y="81"/>
                  </a:lnTo>
                  <a:lnTo>
                    <a:pt x="75" y="78"/>
                  </a:lnTo>
                  <a:lnTo>
                    <a:pt x="75" y="78"/>
                  </a:lnTo>
                  <a:lnTo>
                    <a:pt x="75" y="74"/>
                  </a:lnTo>
                  <a:lnTo>
                    <a:pt x="72" y="70"/>
                  </a:lnTo>
                  <a:lnTo>
                    <a:pt x="69" y="68"/>
                  </a:lnTo>
                  <a:lnTo>
                    <a:pt x="65" y="67"/>
                  </a:lnTo>
                  <a:lnTo>
                    <a:pt x="61" y="65"/>
                  </a:lnTo>
                  <a:lnTo>
                    <a:pt x="58" y="64"/>
                  </a:lnTo>
                  <a:lnTo>
                    <a:pt x="56" y="61"/>
                  </a:lnTo>
                  <a:lnTo>
                    <a:pt x="55" y="60"/>
                  </a:lnTo>
                  <a:lnTo>
                    <a:pt x="55" y="60"/>
                  </a:lnTo>
                  <a:lnTo>
                    <a:pt x="55" y="54"/>
                  </a:lnTo>
                  <a:lnTo>
                    <a:pt x="55" y="49"/>
                  </a:lnTo>
                  <a:lnTo>
                    <a:pt x="55" y="45"/>
                  </a:lnTo>
                  <a:lnTo>
                    <a:pt x="55" y="41"/>
                  </a:lnTo>
                  <a:lnTo>
                    <a:pt x="55" y="35"/>
                  </a:lnTo>
                  <a:lnTo>
                    <a:pt x="55" y="30"/>
                  </a:lnTo>
                  <a:lnTo>
                    <a:pt x="55" y="23"/>
                  </a:lnTo>
                  <a:lnTo>
                    <a:pt x="55" y="17"/>
                  </a:lnTo>
                  <a:lnTo>
                    <a:pt x="55" y="17"/>
                  </a:lnTo>
                  <a:lnTo>
                    <a:pt x="53" y="13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2" y="3"/>
                  </a:lnTo>
                  <a:lnTo>
                    <a:pt x="37" y="1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1" y="6"/>
                  </a:lnTo>
                  <a:lnTo>
                    <a:pt x="4" y="10"/>
                  </a:lnTo>
                  <a:lnTo>
                    <a:pt x="5" y="14"/>
                  </a:lnTo>
                  <a:lnTo>
                    <a:pt x="8" y="19"/>
                  </a:lnTo>
                  <a:lnTo>
                    <a:pt x="11" y="22"/>
                  </a:lnTo>
                  <a:lnTo>
                    <a:pt x="13" y="25"/>
                  </a:lnTo>
                  <a:lnTo>
                    <a:pt x="15" y="25"/>
                  </a:lnTo>
                  <a:lnTo>
                    <a:pt x="15" y="25"/>
                  </a:lnTo>
                  <a:lnTo>
                    <a:pt x="20" y="25"/>
                  </a:lnTo>
                  <a:lnTo>
                    <a:pt x="21" y="23"/>
                  </a:lnTo>
                  <a:lnTo>
                    <a:pt x="23" y="22"/>
                  </a:lnTo>
                  <a:lnTo>
                    <a:pt x="24" y="19"/>
                  </a:lnTo>
                  <a:lnTo>
                    <a:pt x="26" y="16"/>
                  </a:lnTo>
                  <a:lnTo>
                    <a:pt x="26" y="14"/>
                  </a:lnTo>
                  <a:lnTo>
                    <a:pt x="27" y="13"/>
                  </a:lnTo>
                  <a:lnTo>
                    <a:pt x="30" y="12"/>
                  </a:lnTo>
                  <a:lnTo>
                    <a:pt x="30" y="12"/>
                  </a:lnTo>
                  <a:lnTo>
                    <a:pt x="31" y="14"/>
                  </a:lnTo>
                  <a:lnTo>
                    <a:pt x="33" y="19"/>
                  </a:lnTo>
                  <a:lnTo>
                    <a:pt x="34" y="25"/>
                  </a:lnTo>
                  <a:lnTo>
                    <a:pt x="34" y="29"/>
                  </a:lnTo>
                  <a:lnTo>
                    <a:pt x="36" y="35"/>
                  </a:lnTo>
                  <a:lnTo>
                    <a:pt x="36" y="41"/>
                  </a:lnTo>
                  <a:lnTo>
                    <a:pt x="37" y="45"/>
                  </a:lnTo>
                  <a:lnTo>
                    <a:pt x="37" y="49"/>
                  </a:lnTo>
                  <a:lnTo>
                    <a:pt x="37" y="49"/>
                  </a:lnTo>
                  <a:lnTo>
                    <a:pt x="37" y="54"/>
                  </a:lnTo>
                  <a:lnTo>
                    <a:pt x="39" y="58"/>
                  </a:lnTo>
                  <a:lnTo>
                    <a:pt x="42" y="61"/>
                  </a:lnTo>
                  <a:lnTo>
                    <a:pt x="45" y="64"/>
                  </a:lnTo>
                  <a:lnTo>
                    <a:pt x="47" y="67"/>
                  </a:lnTo>
                  <a:lnTo>
                    <a:pt x="50" y="70"/>
                  </a:lnTo>
                  <a:lnTo>
                    <a:pt x="52" y="74"/>
                  </a:lnTo>
                  <a:lnTo>
                    <a:pt x="53" y="78"/>
                  </a:lnTo>
                  <a:lnTo>
                    <a:pt x="53" y="78"/>
                  </a:lnTo>
                  <a:lnTo>
                    <a:pt x="52" y="81"/>
                  </a:lnTo>
                  <a:lnTo>
                    <a:pt x="52" y="83"/>
                  </a:lnTo>
                  <a:lnTo>
                    <a:pt x="50" y="86"/>
                  </a:lnTo>
                  <a:lnTo>
                    <a:pt x="49" y="87"/>
                  </a:lnTo>
                  <a:lnTo>
                    <a:pt x="47" y="90"/>
                  </a:lnTo>
                  <a:lnTo>
                    <a:pt x="46" y="93"/>
                  </a:lnTo>
                  <a:lnTo>
                    <a:pt x="46" y="94"/>
                  </a:lnTo>
                  <a:lnTo>
                    <a:pt x="46" y="97"/>
                  </a:lnTo>
                  <a:lnTo>
                    <a:pt x="46" y="97"/>
                  </a:lnTo>
                  <a:lnTo>
                    <a:pt x="46" y="102"/>
                  </a:lnTo>
                  <a:lnTo>
                    <a:pt x="47" y="106"/>
                  </a:lnTo>
                  <a:lnTo>
                    <a:pt x="49" y="109"/>
                  </a:lnTo>
                  <a:lnTo>
                    <a:pt x="50" y="112"/>
                  </a:lnTo>
                  <a:lnTo>
                    <a:pt x="53" y="115"/>
                  </a:lnTo>
                  <a:lnTo>
                    <a:pt x="56" y="116"/>
                  </a:lnTo>
                  <a:lnTo>
                    <a:pt x="61" y="118"/>
                  </a:lnTo>
                  <a:lnTo>
                    <a:pt x="63" y="119"/>
                  </a:lnTo>
                  <a:lnTo>
                    <a:pt x="68" y="121"/>
                  </a:lnTo>
                  <a:lnTo>
                    <a:pt x="72" y="121"/>
                  </a:lnTo>
                  <a:lnTo>
                    <a:pt x="75" y="121"/>
                  </a:lnTo>
                  <a:lnTo>
                    <a:pt x="79" y="122"/>
                  </a:lnTo>
                  <a:lnTo>
                    <a:pt x="84" y="122"/>
                  </a:lnTo>
                  <a:lnTo>
                    <a:pt x="88" y="122"/>
                  </a:lnTo>
                  <a:lnTo>
                    <a:pt x="93" y="122"/>
                  </a:lnTo>
                  <a:lnTo>
                    <a:pt x="97" y="123"/>
                  </a:lnTo>
                  <a:lnTo>
                    <a:pt x="97" y="123"/>
                  </a:lnTo>
                  <a:lnTo>
                    <a:pt x="97" y="128"/>
                  </a:lnTo>
                  <a:lnTo>
                    <a:pt x="97" y="134"/>
                  </a:lnTo>
                  <a:lnTo>
                    <a:pt x="98" y="138"/>
                  </a:lnTo>
                  <a:lnTo>
                    <a:pt x="100" y="142"/>
                  </a:lnTo>
                  <a:lnTo>
                    <a:pt x="101" y="145"/>
                  </a:lnTo>
                  <a:lnTo>
                    <a:pt x="103" y="150"/>
                  </a:lnTo>
                  <a:lnTo>
                    <a:pt x="104" y="153"/>
                  </a:lnTo>
                  <a:lnTo>
                    <a:pt x="106" y="157"/>
                  </a:lnTo>
                  <a:lnTo>
                    <a:pt x="109" y="160"/>
                  </a:lnTo>
                  <a:lnTo>
                    <a:pt x="110" y="163"/>
                  </a:lnTo>
                  <a:lnTo>
                    <a:pt x="111" y="167"/>
                  </a:lnTo>
                  <a:lnTo>
                    <a:pt x="113" y="170"/>
                  </a:lnTo>
                  <a:lnTo>
                    <a:pt x="113" y="173"/>
                  </a:lnTo>
                  <a:lnTo>
                    <a:pt x="114" y="177"/>
                  </a:lnTo>
                  <a:lnTo>
                    <a:pt x="114" y="182"/>
                  </a:lnTo>
                  <a:lnTo>
                    <a:pt x="114" y="184"/>
                  </a:lnTo>
                  <a:lnTo>
                    <a:pt x="114" y="180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3186000" y="3618000"/>
              <a:ext cx="304920" cy="112680"/>
            </a:xfrm>
            <a:custGeom>
              <a:avLst/>
              <a:gdLst/>
              <a:ahLst/>
              <a:rect l="l" t="t" r="r" b="b"/>
              <a:pathLst>
                <a:path w="192" h="71">
                  <a:moveTo>
                    <a:pt x="35" y="71"/>
                  </a:moveTo>
                  <a:lnTo>
                    <a:pt x="32" y="71"/>
                  </a:lnTo>
                  <a:lnTo>
                    <a:pt x="30" y="71"/>
                  </a:lnTo>
                  <a:lnTo>
                    <a:pt x="29" y="71"/>
                  </a:lnTo>
                  <a:lnTo>
                    <a:pt x="26" y="71"/>
                  </a:lnTo>
                  <a:lnTo>
                    <a:pt x="23" y="71"/>
                  </a:lnTo>
                  <a:lnTo>
                    <a:pt x="22" y="71"/>
                  </a:lnTo>
                  <a:lnTo>
                    <a:pt x="20" y="71"/>
                  </a:lnTo>
                  <a:lnTo>
                    <a:pt x="19" y="71"/>
                  </a:lnTo>
                  <a:lnTo>
                    <a:pt x="16" y="71"/>
                  </a:lnTo>
                  <a:lnTo>
                    <a:pt x="13" y="71"/>
                  </a:lnTo>
                  <a:lnTo>
                    <a:pt x="10" y="71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1" y="67"/>
                  </a:lnTo>
                  <a:lnTo>
                    <a:pt x="0" y="65"/>
                  </a:lnTo>
                  <a:lnTo>
                    <a:pt x="0" y="63"/>
                  </a:lnTo>
                  <a:lnTo>
                    <a:pt x="1" y="60"/>
                  </a:lnTo>
                  <a:lnTo>
                    <a:pt x="6" y="55"/>
                  </a:lnTo>
                  <a:lnTo>
                    <a:pt x="11" y="51"/>
                  </a:lnTo>
                  <a:lnTo>
                    <a:pt x="17" y="45"/>
                  </a:lnTo>
                  <a:lnTo>
                    <a:pt x="24" y="41"/>
                  </a:lnTo>
                  <a:lnTo>
                    <a:pt x="32" y="38"/>
                  </a:lnTo>
                  <a:lnTo>
                    <a:pt x="38" y="34"/>
                  </a:lnTo>
                  <a:lnTo>
                    <a:pt x="42" y="32"/>
                  </a:lnTo>
                  <a:lnTo>
                    <a:pt x="46" y="28"/>
                  </a:lnTo>
                  <a:lnTo>
                    <a:pt x="51" y="23"/>
                  </a:lnTo>
                  <a:lnTo>
                    <a:pt x="55" y="18"/>
                  </a:lnTo>
                  <a:lnTo>
                    <a:pt x="61" y="12"/>
                  </a:lnTo>
                  <a:lnTo>
                    <a:pt x="65" y="7"/>
                  </a:lnTo>
                  <a:lnTo>
                    <a:pt x="71" y="4"/>
                  </a:lnTo>
                  <a:lnTo>
                    <a:pt x="77" y="2"/>
                  </a:lnTo>
                  <a:lnTo>
                    <a:pt x="83" y="0"/>
                  </a:lnTo>
                  <a:lnTo>
                    <a:pt x="87" y="0"/>
                  </a:lnTo>
                  <a:lnTo>
                    <a:pt x="91" y="3"/>
                  </a:lnTo>
                  <a:lnTo>
                    <a:pt x="94" y="4"/>
                  </a:lnTo>
                  <a:lnTo>
                    <a:pt x="97" y="7"/>
                  </a:lnTo>
                  <a:lnTo>
                    <a:pt x="100" y="10"/>
                  </a:lnTo>
                  <a:lnTo>
                    <a:pt x="101" y="13"/>
                  </a:lnTo>
                  <a:lnTo>
                    <a:pt x="101" y="18"/>
                  </a:lnTo>
                  <a:lnTo>
                    <a:pt x="103" y="22"/>
                  </a:lnTo>
                  <a:lnTo>
                    <a:pt x="112" y="22"/>
                  </a:lnTo>
                  <a:lnTo>
                    <a:pt x="112" y="20"/>
                  </a:lnTo>
                  <a:lnTo>
                    <a:pt x="113" y="19"/>
                  </a:lnTo>
                  <a:lnTo>
                    <a:pt x="115" y="18"/>
                  </a:lnTo>
                  <a:lnTo>
                    <a:pt x="116" y="18"/>
                  </a:lnTo>
                  <a:lnTo>
                    <a:pt x="117" y="18"/>
                  </a:lnTo>
                  <a:lnTo>
                    <a:pt x="119" y="18"/>
                  </a:lnTo>
                  <a:lnTo>
                    <a:pt x="120" y="16"/>
                  </a:lnTo>
                  <a:lnTo>
                    <a:pt x="122" y="16"/>
                  </a:lnTo>
                  <a:lnTo>
                    <a:pt x="126" y="16"/>
                  </a:lnTo>
                  <a:lnTo>
                    <a:pt x="132" y="18"/>
                  </a:lnTo>
                  <a:lnTo>
                    <a:pt x="136" y="18"/>
                  </a:lnTo>
                  <a:lnTo>
                    <a:pt x="141" y="19"/>
                  </a:lnTo>
                  <a:lnTo>
                    <a:pt x="145" y="19"/>
                  </a:lnTo>
                  <a:lnTo>
                    <a:pt x="149" y="22"/>
                  </a:lnTo>
                  <a:lnTo>
                    <a:pt x="154" y="22"/>
                  </a:lnTo>
                  <a:lnTo>
                    <a:pt x="157" y="25"/>
                  </a:lnTo>
                  <a:lnTo>
                    <a:pt x="161" y="26"/>
                  </a:lnTo>
                  <a:lnTo>
                    <a:pt x="165" y="28"/>
                  </a:lnTo>
                  <a:lnTo>
                    <a:pt x="170" y="29"/>
                  </a:lnTo>
                  <a:lnTo>
                    <a:pt x="174" y="31"/>
                  </a:lnTo>
                  <a:lnTo>
                    <a:pt x="179" y="32"/>
                  </a:lnTo>
                  <a:lnTo>
                    <a:pt x="183" y="34"/>
                  </a:lnTo>
                  <a:lnTo>
                    <a:pt x="187" y="35"/>
                  </a:lnTo>
                  <a:lnTo>
                    <a:pt x="192" y="35"/>
                  </a:lnTo>
                  <a:lnTo>
                    <a:pt x="183" y="35"/>
                  </a:lnTo>
                  <a:lnTo>
                    <a:pt x="177" y="35"/>
                  </a:lnTo>
                  <a:lnTo>
                    <a:pt x="171" y="36"/>
                  </a:lnTo>
                  <a:lnTo>
                    <a:pt x="167" y="36"/>
                  </a:lnTo>
                  <a:lnTo>
                    <a:pt x="163" y="36"/>
                  </a:lnTo>
                  <a:lnTo>
                    <a:pt x="158" y="36"/>
                  </a:lnTo>
                  <a:lnTo>
                    <a:pt x="155" y="36"/>
                  </a:lnTo>
                  <a:lnTo>
                    <a:pt x="151" y="36"/>
                  </a:lnTo>
                  <a:lnTo>
                    <a:pt x="148" y="36"/>
                  </a:lnTo>
                  <a:lnTo>
                    <a:pt x="144" y="38"/>
                  </a:lnTo>
                  <a:lnTo>
                    <a:pt x="139" y="39"/>
                  </a:lnTo>
                  <a:lnTo>
                    <a:pt x="135" y="41"/>
                  </a:lnTo>
                  <a:lnTo>
                    <a:pt x="129" y="42"/>
                  </a:lnTo>
                  <a:lnTo>
                    <a:pt x="125" y="44"/>
                  </a:lnTo>
                  <a:lnTo>
                    <a:pt x="117" y="45"/>
                  </a:lnTo>
                  <a:lnTo>
                    <a:pt x="112" y="45"/>
                  </a:lnTo>
                  <a:lnTo>
                    <a:pt x="107" y="45"/>
                  </a:lnTo>
                  <a:lnTo>
                    <a:pt x="101" y="44"/>
                  </a:lnTo>
                  <a:lnTo>
                    <a:pt x="99" y="44"/>
                  </a:lnTo>
                  <a:lnTo>
                    <a:pt x="94" y="42"/>
                  </a:lnTo>
                  <a:lnTo>
                    <a:pt x="90" y="42"/>
                  </a:lnTo>
                  <a:lnTo>
                    <a:pt x="85" y="41"/>
                  </a:lnTo>
                  <a:lnTo>
                    <a:pt x="83" y="41"/>
                  </a:lnTo>
                  <a:lnTo>
                    <a:pt x="78" y="41"/>
                  </a:lnTo>
                  <a:lnTo>
                    <a:pt x="72" y="41"/>
                  </a:lnTo>
                  <a:lnTo>
                    <a:pt x="65" y="42"/>
                  </a:lnTo>
                  <a:lnTo>
                    <a:pt x="58" y="44"/>
                  </a:lnTo>
                  <a:lnTo>
                    <a:pt x="52" y="47"/>
                  </a:lnTo>
                  <a:lnTo>
                    <a:pt x="46" y="48"/>
                  </a:lnTo>
                  <a:lnTo>
                    <a:pt x="40" y="52"/>
                  </a:lnTo>
                  <a:lnTo>
                    <a:pt x="35" y="55"/>
                  </a:lnTo>
                  <a:lnTo>
                    <a:pt x="29" y="58"/>
                  </a:lnTo>
                  <a:lnTo>
                    <a:pt x="30" y="60"/>
                  </a:lnTo>
                  <a:lnTo>
                    <a:pt x="30" y="61"/>
                  </a:lnTo>
                  <a:lnTo>
                    <a:pt x="32" y="63"/>
                  </a:lnTo>
                  <a:lnTo>
                    <a:pt x="32" y="64"/>
                  </a:lnTo>
                  <a:lnTo>
                    <a:pt x="33" y="67"/>
                  </a:lnTo>
                  <a:lnTo>
                    <a:pt x="33" y="68"/>
                  </a:lnTo>
                  <a:lnTo>
                    <a:pt x="33" y="70"/>
                  </a:lnTo>
                  <a:lnTo>
                    <a:pt x="35" y="71"/>
                  </a:lnTo>
                  <a:close/>
                </a:path>
              </a:pathLst>
            </a:custGeom>
            <a:solidFill>
              <a:srgbClr val="7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3186000" y="3618000"/>
              <a:ext cx="304920" cy="112680"/>
            </a:xfrm>
            <a:custGeom>
              <a:avLst/>
              <a:gdLst/>
              <a:ahLst/>
              <a:rect l="l" t="t" r="r" b="b"/>
              <a:pathLst>
                <a:path w="192" h="71">
                  <a:moveTo>
                    <a:pt x="35" y="71"/>
                  </a:moveTo>
                  <a:lnTo>
                    <a:pt x="35" y="71"/>
                  </a:lnTo>
                  <a:lnTo>
                    <a:pt x="32" y="71"/>
                  </a:lnTo>
                  <a:lnTo>
                    <a:pt x="30" y="71"/>
                  </a:lnTo>
                  <a:lnTo>
                    <a:pt x="29" y="71"/>
                  </a:lnTo>
                  <a:lnTo>
                    <a:pt x="26" y="71"/>
                  </a:lnTo>
                  <a:lnTo>
                    <a:pt x="23" y="71"/>
                  </a:lnTo>
                  <a:lnTo>
                    <a:pt x="22" y="71"/>
                  </a:lnTo>
                  <a:lnTo>
                    <a:pt x="20" y="71"/>
                  </a:lnTo>
                  <a:lnTo>
                    <a:pt x="19" y="71"/>
                  </a:lnTo>
                  <a:lnTo>
                    <a:pt x="19" y="71"/>
                  </a:lnTo>
                  <a:lnTo>
                    <a:pt x="16" y="71"/>
                  </a:lnTo>
                  <a:lnTo>
                    <a:pt x="13" y="71"/>
                  </a:lnTo>
                  <a:lnTo>
                    <a:pt x="10" y="71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1" y="67"/>
                  </a:lnTo>
                  <a:lnTo>
                    <a:pt x="0" y="65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1" y="60"/>
                  </a:lnTo>
                  <a:lnTo>
                    <a:pt x="6" y="55"/>
                  </a:lnTo>
                  <a:lnTo>
                    <a:pt x="11" y="51"/>
                  </a:lnTo>
                  <a:lnTo>
                    <a:pt x="17" y="45"/>
                  </a:lnTo>
                  <a:lnTo>
                    <a:pt x="24" y="41"/>
                  </a:lnTo>
                  <a:lnTo>
                    <a:pt x="32" y="38"/>
                  </a:lnTo>
                  <a:lnTo>
                    <a:pt x="38" y="34"/>
                  </a:lnTo>
                  <a:lnTo>
                    <a:pt x="42" y="32"/>
                  </a:lnTo>
                  <a:lnTo>
                    <a:pt x="42" y="32"/>
                  </a:lnTo>
                  <a:lnTo>
                    <a:pt x="46" y="28"/>
                  </a:lnTo>
                  <a:lnTo>
                    <a:pt x="51" y="23"/>
                  </a:lnTo>
                  <a:lnTo>
                    <a:pt x="55" y="18"/>
                  </a:lnTo>
                  <a:lnTo>
                    <a:pt x="61" y="12"/>
                  </a:lnTo>
                  <a:lnTo>
                    <a:pt x="65" y="7"/>
                  </a:lnTo>
                  <a:lnTo>
                    <a:pt x="71" y="4"/>
                  </a:lnTo>
                  <a:lnTo>
                    <a:pt x="77" y="2"/>
                  </a:lnTo>
                  <a:lnTo>
                    <a:pt x="83" y="0"/>
                  </a:lnTo>
                  <a:lnTo>
                    <a:pt x="83" y="0"/>
                  </a:lnTo>
                  <a:lnTo>
                    <a:pt x="87" y="0"/>
                  </a:lnTo>
                  <a:lnTo>
                    <a:pt x="91" y="3"/>
                  </a:lnTo>
                  <a:lnTo>
                    <a:pt x="94" y="4"/>
                  </a:lnTo>
                  <a:lnTo>
                    <a:pt x="97" y="7"/>
                  </a:lnTo>
                  <a:lnTo>
                    <a:pt x="100" y="10"/>
                  </a:lnTo>
                  <a:lnTo>
                    <a:pt x="101" y="13"/>
                  </a:lnTo>
                  <a:lnTo>
                    <a:pt x="101" y="18"/>
                  </a:lnTo>
                  <a:lnTo>
                    <a:pt x="103" y="22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2" y="20"/>
                  </a:lnTo>
                  <a:lnTo>
                    <a:pt x="113" y="19"/>
                  </a:lnTo>
                  <a:lnTo>
                    <a:pt x="115" y="18"/>
                  </a:lnTo>
                  <a:lnTo>
                    <a:pt x="116" y="18"/>
                  </a:lnTo>
                  <a:lnTo>
                    <a:pt x="117" y="18"/>
                  </a:lnTo>
                  <a:lnTo>
                    <a:pt x="119" y="18"/>
                  </a:lnTo>
                  <a:lnTo>
                    <a:pt x="120" y="16"/>
                  </a:lnTo>
                  <a:lnTo>
                    <a:pt x="122" y="16"/>
                  </a:lnTo>
                  <a:lnTo>
                    <a:pt x="122" y="16"/>
                  </a:lnTo>
                  <a:lnTo>
                    <a:pt x="126" y="16"/>
                  </a:lnTo>
                  <a:lnTo>
                    <a:pt x="132" y="18"/>
                  </a:lnTo>
                  <a:lnTo>
                    <a:pt x="136" y="18"/>
                  </a:lnTo>
                  <a:lnTo>
                    <a:pt x="141" y="19"/>
                  </a:lnTo>
                  <a:lnTo>
                    <a:pt x="145" y="19"/>
                  </a:lnTo>
                  <a:lnTo>
                    <a:pt x="149" y="22"/>
                  </a:lnTo>
                  <a:lnTo>
                    <a:pt x="154" y="22"/>
                  </a:lnTo>
                  <a:lnTo>
                    <a:pt x="157" y="25"/>
                  </a:lnTo>
                  <a:lnTo>
                    <a:pt x="161" y="26"/>
                  </a:lnTo>
                  <a:lnTo>
                    <a:pt x="165" y="28"/>
                  </a:lnTo>
                  <a:lnTo>
                    <a:pt x="170" y="29"/>
                  </a:lnTo>
                  <a:lnTo>
                    <a:pt x="174" y="31"/>
                  </a:lnTo>
                  <a:lnTo>
                    <a:pt x="179" y="32"/>
                  </a:lnTo>
                  <a:lnTo>
                    <a:pt x="183" y="34"/>
                  </a:lnTo>
                  <a:lnTo>
                    <a:pt x="187" y="35"/>
                  </a:lnTo>
                  <a:lnTo>
                    <a:pt x="192" y="35"/>
                  </a:lnTo>
                  <a:lnTo>
                    <a:pt x="192" y="35"/>
                  </a:lnTo>
                  <a:lnTo>
                    <a:pt x="183" y="35"/>
                  </a:lnTo>
                  <a:lnTo>
                    <a:pt x="177" y="35"/>
                  </a:lnTo>
                  <a:lnTo>
                    <a:pt x="171" y="36"/>
                  </a:lnTo>
                  <a:lnTo>
                    <a:pt x="167" y="36"/>
                  </a:lnTo>
                  <a:lnTo>
                    <a:pt x="163" y="36"/>
                  </a:lnTo>
                  <a:lnTo>
                    <a:pt x="158" y="36"/>
                  </a:lnTo>
                  <a:lnTo>
                    <a:pt x="155" y="36"/>
                  </a:lnTo>
                  <a:lnTo>
                    <a:pt x="151" y="36"/>
                  </a:lnTo>
                  <a:lnTo>
                    <a:pt x="151" y="36"/>
                  </a:lnTo>
                  <a:lnTo>
                    <a:pt x="148" y="36"/>
                  </a:lnTo>
                  <a:lnTo>
                    <a:pt x="144" y="38"/>
                  </a:lnTo>
                  <a:lnTo>
                    <a:pt x="139" y="39"/>
                  </a:lnTo>
                  <a:lnTo>
                    <a:pt x="135" y="41"/>
                  </a:lnTo>
                  <a:lnTo>
                    <a:pt x="129" y="42"/>
                  </a:lnTo>
                  <a:lnTo>
                    <a:pt x="125" y="44"/>
                  </a:lnTo>
                  <a:lnTo>
                    <a:pt x="117" y="45"/>
                  </a:lnTo>
                  <a:lnTo>
                    <a:pt x="112" y="45"/>
                  </a:lnTo>
                  <a:lnTo>
                    <a:pt x="112" y="45"/>
                  </a:lnTo>
                  <a:lnTo>
                    <a:pt x="107" y="45"/>
                  </a:lnTo>
                  <a:lnTo>
                    <a:pt x="101" y="44"/>
                  </a:lnTo>
                  <a:lnTo>
                    <a:pt x="99" y="44"/>
                  </a:lnTo>
                  <a:lnTo>
                    <a:pt x="94" y="42"/>
                  </a:lnTo>
                  <a:lnTo>
                    <a:pt x="90" y="42"/>
                  </a:lnTo>
                  <a:lnTo>
                    <a:pt x="85" y="41"/>
                  </a:lnTo>
                  <a:lnTo>
                    <a:pt x="83" y="41"/>
                  </a:lnTo>
                  <a:lnTo>
                    <a:pt x="78" y="41"/>
                  </a:lnTo>
                  <a:lnTo>
                    <a:pt x="78" y="41"/>
                  </a:lnTo>
                  <a:lnTo>
                    <a:pt x="72" y="41"/>
                  </a:lnTo>
                  <a:lnTo>
                    <a:pt x="65" y="42"/>
                  </a:lnTo>
                  <a:lnTo>
                    <a:pt x="58" y="44"/>
                  </a:lnTo>
                  <a:lnTo>
                    <a:pt x="52" y="47"/>
                  </a:lnTo>
                  <a:lnTo>
                    <a:pt x="46" y="48"/>
                  </a:lnTo>
                  <a:lnTo>
                    <a:pt x="40" y="52"/>
                  </a:lnTo>
                  <a:lnTo>
                    <a:pt x="35" y="55"/>
                  </a:lnTo>
                  <a:lnTo>
                    <a:pt x="29" y="58"/>
                  </a:lnTo>
                  <a:lnTo>
                    <a:pt x="29" y="58"/>
                  </a:lnTo>
                  <a:lnTo>
                    <a:pt x="30" y="60"/>
                  </a:lnTo>
                  <a:lnTo>
                    <a:pt x="30" y="61"/>
                  </a:lnTo>
                  <a:lnTo>
                    <a:pt x="32" y="63"/>
                  </a:lnTo>
                  <a:lnTo>
                    <a:pt x="32" y="64"/>
                  </a:lnTo>
                  <a:lnTo>
                    <a:pt x="33" y="67"/>
                  </a:lnTo>
                  <a:lnTo>
                    <a:pt x="33" y="68"/>
                  </a:lnTo>
                  <a:lnTo>
                    <a:pt x="33" y="70"/>
                  </a:lnTo>
                  <a:lnTo>
                    <a:pt x="35" y="71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2865600" y="3124080"/>
              <a:ext cx="520560" cy="279360"/>
            </a:xfrm>
            <a:custGeom>
              <a:avLst/>
              <a:gdLst/>
              <a:ahLst/>
              <a:rect l="l" t="t" r="r" b="b"/>
              <a:pathLst>
                <a:path w="328" h="176">
                  <a:moveTo>
                    <a:pt x="13" y="135"/>
                  </a:moveTo>
                  <a:lnTo>
                    <a:pt x="17" y="132"/>
                  </a:lnTo>
                  <a:lnTo>
                    <a:pt x="19" y="131"/>
                  </a:lnTo>
                  <a:lnTo>
                    <a:pt x="20" y="129"/>
                  </a:lnTo>
                  <a:lnTo>
                    <a:pt x="22" y="128"/>
                  </a:lnTo>
                  <a:lnTo>
                    <a:pt x="23" y="127"/>
                  </a:lnTo>
                  <a:lnTo>
                    <a:pt x="24" y="124"/>
                  </a:lnTo>
                  <a:lnTo>
                    <a:pt x="26" y="122"/>
                  </a:lnTo>
                  <a:lnTo>
                    <a:pt x="27" y="119"/>
                  </a:lnTo>
                  <a:lnTo>
                    <a:pt x="30" y="122"/>
                  </a:lnTo>
                  <a:lnTo>
                    <a:pt x="33" y="125"/>
                  </a:lnTo>
                  <a:lnTo>
                    <a:pt x="38" y="128"/>
                  </a:lnTo>
                  <a:lnTo>
                    <a:pt x="39" y="131"/>
                  </a:lnTo>
                  <a:lnTo>
                    <a:pt x="43" y="132"/>
                  </a:lnTo>
                  <a:lnTo>
                    <a:pt x="46" y="135"/>
                  </a:lnTo>
                  <a:lnTo>
                    <a:pt x="49" y="137"/>
                  </a:lnTo>
                  <a:lnTo>
                    <a:pt x="52" y="137"/>
                  </a:lnTo>
                  <a:lnTo>
                    <a:pt x="54" y="137"/>
                  </a:lnTo>
                  <a:lnTo>
                    <a:pt x="55" y="135"/>
                  </a:lnTo>
                  <a:lnTo>
                    <a:pt x="56" y="134"/>
                  </a:lnTo>
                  <a:lnTo>
                    <a:pt x="56" y="132"/>
                  </a:lnTo>
                  <a:lnTo>
                    <a:pt x="55" y="129"/>
                  </a:lnTo>
                  <a:lnTo>
                    <a:pt x="55" y="128"/>
                  </a:lnTo>
                  <a:lnTo>
                    <a:pt x="54" y="127"/>
                  </a:lnTo>
                  <a:lnTo>
                    <a:pt x="52" y="125"/>
                  </a:lnTo>
                  <a:lnTo>
                    <a:pt x="59" y="124"/>
                  </a:lnTo>
                  <a:lnTo>
                    <a:pt x="64" y="121"/>
                  </a:lnTo>
                  <a:lnTo>
                    <a:pt x="68" y="116"/>
                  </a:lnTo>
                  <a:lnTo>
                    <a:pt x="69" y="112"/>
                  </a:lnTo>
                  <a:lnTo>
                    <a:pt x="72" y="108"/>
                  </a:lnTo>
                  <a:lnTo>
                    <a:pt x="75" y="103"/>
                  </a:lnTo>
                  <a:lnTo>
                    <a:pt x="78" y="100"/>
                  </a:lnTo>
                  <a:lnTo>
                    <a:pt x="85" y="99"/>
                  </a:lnTo>
                  <a:lnTo>
                    <a:pt x="88" y="99"/>
                  </a:lnTo>
                  <a:lnTo>
                    <a:pt x="90" y="99"/>
                  </a:lnTo>
                  <a:lnTo>
                    <a:pt x="93" y="99"/>
                  </a:lnTo>
                  <a:lnTo>
                    <a:pt x="94" y="99"/>
                  </a:lnTo>
                  <a:lnTo>
                    <a:pt x="96" y="99"/>
                  </a:lnTo>
                  <a:lnTo>
                    <a:pt x="97" y="99"/>
                  </a:lnTo>
                  <a:lnTo>
                    <a:pt x="99" y="99"/>
                  </a:lnTo>
                  <a:lnTo>
                    <a:pt x="100" y="99"/>
                  </a:lnTo>
                  <a:lnTo>
                    <a:pt x="101" y="99"/>
                  </a:lnTo>
                  <a:lnTo>
                    <a:pt x="104" y="99"/>
                  </a:lnTo>
                  <a:lnTo>
                    <a:pt x="106" y="99"/>
                  </a:lnTo>
                  <a:lnTo>
                    <a:pt x="109" y="98"/>
                  </a:lnTo>
                  <a:lnTo>
                    <a:pt x="112" y="98"/>
                  </a:lnTo>
                  <a:lnTo>
                    <a:pt x="113" y="95"/>
                  </a:lnTo>
                  <a:lnTo>
                    <a:pt x="115" y="93"/>
                  </a:lnTo>
                  <a:lnTo>
                    <a:pt x="115" y="90"/>
                  </a:lnTo>
                  <a:lnTo>
                    <a:pt x="115" y="87"/>
                  </a:lnTo>
                  <a:lnTo>
                    <a:pt x="113" y="86"/>
                  </a:lnTo>
                  <a:lnTo>
                    <a:pt x="112" y="83"/>
                  </a:lnTo>
                  <a:lnTo>
                    <a:pt x="110" y="82"/>
                  </a:lnTo>
                  <a:lnTo>
                    <a:pt x="109" y="80"/>
                  </a:lnTo>
                  <a:lnTo>
                    <a:pt x="107" y="79"/>
                  </a:lnTo>
                  <a:lnTo>
                    <a:pt x="106" y="76"/>
                  </a:lnTo>
                  <a:lnTo>
                    <a:pt x="106" y="74"/>
                  </a:lnTo>
                  <a:lnTo>
                    <a:pt x="106" y="71"/>
                  </a:lnTo>
                  <a:lnTo>
                    <a:pt x="106" y="68"/>
                  </a:lnTo>
                  <a:lnTo>
                    <a:pt x="107" y="66"/>
                  </a:lnTo>
                  <a:lnTo>
                    <a:pt x="109" y="61"/>
                  </a:lnTo>
                  <a:lnTo>
                    <a:pt x="109" y="57"/>
                  </a:lnTo>
                  <a:lnTo>
                    <a:pt x="110" y="54"/>
                  </a:lnTo>
                  <a:lnTo>
                    <a:pt x="112" y="51"/>
                  </a:lnTo>
                  <a:lnTo>
                    <a:pt x="112" y="48"/>
                  </a:lnTo>
                  <a:lnTo>
                    <a:pt x="106" y="47"/>
                  </a:lnTo>
                  <a:lnTo>
                    <a:pt x="100" y="42"/>
                  </a:lnTo>
                  <a:lnTo>
                    <a:pt x="96" y="39"/>
                  </a:lnTo>
                  <a:lnTo>
                    <a:pt x="93" y="37"/>
                  </a:lnTo>
                  <a:lnTo>
                    <a:pt x="88" y="31"/>
                  </a:lnTo>
                  <a:lnTo>
                    <a:pt x="85" y="26"/>
                  </a:lnTo>
                  <a:lnTo>
                    <a:pt x="83" y="22"/>
                  </a:lnTo>
                  <a:lnTo>
                    <a:pt x="80" y="16"/>
                  </a:lnTo>
                  <a:lnTo>
                    <a:pt x="80" y="0"/>
                  </a:lnTo>
                  <a:lnTo>
                    <a:pt x="83" y="3"/>
                  </a:lnTo>
                  <a:lnTo>
                    <a:pt x="84" y="5"/>
                  </a:lnTo>
                  <a:lnTo>
                    <a:pt x="85" y="9"/>
                  </a:lnTo>
                  <a:lnTo>
                    <a:pt x="85" y="12"/>
                  </a:lnTo>
                  <a:lnTo>
                    <a:pt x="87" y="15"/>
                  </a:lnTo>
                  <a:lnTo>
                    <a:pt x="87" y="19"/>
                  </a:lnTo>
                  <a:lnTo>
                    <a:pt x="88" y="22"/>
                  </a:lnTo>
                  <a:lnTo>
                    <a:pt x="88" y="23"/>
                  </a:lnTo>
                  <a:lnTo>
                    <a:pt x="93" y="29"/>
                  </a:lnTo>
                  <a:lnTo>
                    <a:pt x="99" y="35"/>
                  </a:lnTo>
                  <a:lnTo>
                    <a:pt x="104" y="39"/>
                  </a:lnTo>
                  <a:lnTo>
                    <a:pt x="112" y="45"/>
                  </a:lnTo>
                  <a:lnTo>
                    <a:pt x="119" y="50"/>
                  </a:lnTo>
                  <a:lnTo>
                    <a:pt x="126" y="55"/>
                  </a:lnTo>
                  <a:lnTo>
                    <a:pt x="132" y="60"/>
                  </a:lnTo>
                  <a:lnTo>
                    <a:pt x="138" y="64"/>
                  </a:lnTo>
                  <a:lnTo>
                    <a:pt x="141" y="66"/>
                  </a:lnTo>
                  <a:lnTo>
                    <a:pt x="144" y="68"/>
                  </a:lnTo>
                  <a:lnTo>
                    <a:pt x="147" y="71"/>
                  </a:lnTo>
                  <a:lnTo>
                    <a:pt x="149" y="74"/>
                  </a:lnTo>
                  <a:lnTo>
                    <a:pt x="151" y="76"/>
                  </a:lnTo>
                  <a:lnTo>
                    <a:pt x="154" y="79"/>
                  </a:lnTo>
                  <a:lnTo>
                    <a:pt x="157" y="82"/>
                  </a:lnTo>
                  <a:lnTo>
                    <a:pt x="160" y="84"/>
                  </a:lnTo>
                  <a:lnTo>
                    <a:pt x="163" y="87"/>
                  </a:lnTo>
                  <a:lnTo>
                    <a:pt x="167" y="89"/>
                  </a:lnTo>
                  <a:lnTo>
                    <a:pt x="170" y="92"/>
                  </a:lnTo>
                  <a:lnTo>
                    <a:pt x="174" y="93"/>
                  </a:lnTo>
                  <a:lnTo>
                    <a:pt x="178" y="95"/>
                  </a:lnTo>
                  <a:lnTo>
                    <a:pt x="183" y="95"/>
                  </a:lnTo>
                  <a:lnTo>
                    <a:pt x="189" y="96"/>
                  </a:lnTo>
                  <a:lnTo>
                    <a:pt x="194" y="96"/>
                  </a:lnTo>
                  <a:lnTo>
                    <a:pt x="203" y="96"/>
                  </a:lnTo>
                  <a:lnTo>
                    <a:pt x="209" y="95"/>
                  </a:lnTo>
                  <a:lnTo>
                    <a:pt x="215" y="92"/>
                  </a:lnTo>
                  <a:lnTo>
                    <a:pt x="221" y="87"/>
                  </a:lnTo>
                  <a:lnTo>
                    <a:pt x="225" y="84"/>
                  </a:lnTo>
                  <a:lnTo>
                    <a:pt x="229" y="79"/>
                  </a:lnTo>
                  <a:lnTo>
                    <a:pt x="234" y="74"/>
                  </a:lnTo>
                  <a:lnTo>
                    <a:pt x="237" y="70"/>
                  </a:lnTo>
                  <a:lnTo>
                    <a:pt x="241" y="64"/>
                  </a:lnTo>
                  <a:lnTo>
                    <a:pt x="245" y="60"/>
                  </a:lnTo>
                  <a:lnTo>
                    <a:pt x="250" y="55"/>
                  </a:lnTo>
                  <a:lnTo>
                    <a:pt x="254" y="51"/>
                  </a:lnTo>
                  <a:lnTo>
                    <a:pt x="260" y="48"/>
                  </a:lnTo>
                  <a:lnTo>
                    <a:pt x="266" y="45"/>
                  </a:lnTo>
                  <a:lnTo>
                    <a:pt x="273" y="44"/>
                  </a:lnTo>
                  <a:lnTo>
                    <a:pt x="280" y="42"/>
                  </a:lnTo>
                  <a:lnTo>
                    <a:pt x="290" y="44"/>
                  </a:lnTo>
                  <a:lnTo>
                    <a:pt x="296" y="45"/>
                  </a:lnTo>
                  <a:lnTo>
                    <a:pt x="302" y="47"/>
                  </a:lnTo>
                  <a:lnTo>
                    <a:pt x="308" y="50"/>
                  </a:lnTo>
                  <a:lnTo>
                    <a:pt x="312" y="52"/>
                  </a:lnTo>
                  <a:lnTo>
                    <a:pt x="317" y="55"/>
                  </a:lnTo>
                  <a:lnTo>
                    <a:pt x="322" y="58"/>
                  </a:lnTo>
                  <a:lnTo>
                    <a:pt x="328" y="61"/>
                  </a:lnTo>
                  <a:lnTo>
                    <a:pt x="328" y="68"/>
                  </a:lnTo>
                  <a:lnTo>
                    <a:pt x="325" y="67"/>
                  </a:lnTo>
                  <a:lnTo>
                    <a:pt x="322" y="67"/>
                  </a:lnTo>
                  <a:lnTo>
                    <a:pt x="318" y="66"/>
                  </a:lnTo>
                  <a:lnTo>
                    <a:pt x="315" y="66"/>
                  </a:lnTo>
                  <a:lnTo>
                    <a:pt x="312" y="64"/>
                  </a:lnTo>
                  <a:lnTo>
                    <a:pt x="309" y="63"/>
                  </a:lnTo>
                  <a:lnTo>
                    <a:pt x="306" y="61"/>
                  </a:lnTo>
                  <a:lnTo>
                    <a:pt x="303" y="60"/>
                  </a:lnTo>
                  <a:lnTo>
                    <a:pt x="299" y="58"/>
                  </a:lnTo>
                  <a:lnTo>
                    <a:pt x="296" y="57"/>
                  </a:lnTo>
                  <a:lnTo>
                    <a:pt x="293" y="57"/>
                  </a:lnTo>
                  <a:lnTo>
                    <a:pt x="289" y="55"/>
                  </a:lnTo>
                  <a:lnTo>
                    <a:pt x="286" y="55"/>
                  </a:lnTo>
                  <a:lnTo>
                    <a:pt x="282" y="54"/>
                  </a:lnTo>
                  <a:lnTo>
                    <a:pt x="277" y="54"/>
                  </a:lnTo>
                  <a:lnTo>
                    <a:pt x="273" y="54"/>
                  </a:lnTo>
                  <a:lnTo>
                    <a:pt x="267" y="54"/>
                  </a:lnTo>
                  <a:lnTo>
                    <a:pt x="263" y="54"/>
                  </a:lnTo>
                  <a:lnTo>
                    <a:pt x="258" y="55"/>
                  </a:lnTo>
                  <a:lnTo>
                    <a:pt x="254" y="57"/>
                  </a:lnTo>
                  <a:lnTo>
                    <a:pt x="251" y="60"/>
                  </a:lnTo>
                  <a:lnTo>
                    <a:pt x="247" y="63"/>
                  </a:lnTo>
                  <a:lnTo>
                    <a:pt x="245" y="66"/>
                  </a:lnTo>
                  <a:lnTo>
                    <a:pt x="242" y="68"/>
                  </a:lnTo>
                  <a:lnTo>
                    <a:pt x="247" y="67"/>
                  </a:lnTo>
                  <a:lnTo>
                    <a:pt x="251" y="67"/>
                  </a:lnTo>
                  <a:lnTo>
                    <a:pt x="256" y="66"/>
                  </a:lnTo>
                  <a:lnTo>
                    <a:pt x="260" y="64"/>
                  </a:lnTo>
                  <a:lnTo>
                    <a:pt x="264" y="63"/>
                  </a:lnTo>
                  <a:lnTo>
                    <a:pt x="269" y="61"/>
                  </a:lnTo>
                  <a:lnTo>
                    <a:pt x="273" y="61"/>
                  </a:lnTo>
                  <a:lnTo>
                    <a:pt x="279" y="61"/>
                  </a:lnTo>
                  <a:lnTo>
                    <a:pt x="283" y="61"/>
                  </a:lnTo>
                  <a:lnTo>
                    <a:pt x="287" y="61"/>
                  </a:lnTo>
                  <a:lnTo>
                    <a:pt x="292" y="61"/>
                  </a:lnTo>
                  <a:lnTo>
                    <a:pt x="295" y="63"/>
                  </a:lnTo>
                  <a:lnTo>
                    <a:pt x="296" y="63"/>
                  </a:lnTo>
                  <a:lnTo>
                    <a:pt x="299" y="64"/>
                  </a:lnTo>
                  <a:lnTo>
                    <a:pt x="302" y="66"/>
                  </a:lnTo>
                  <a:lnTo>
                    <a:pt x="306" y="67"/>
                  </a:lnTo>
                  <a:lnTo>
                    <a:pt x="305" y="70"/>
                  </a:lnTo>
                  <a:lnTo>
                    <a:pt x="302" y="73"/>
                  </a:lnTo>
                  <a:lnTo>
                    <a:pt x="299" y="74"/>
                  </a:lnTo>
                  <a:lnTo>
                    <a:pt x="296" y="74"/>
                  </a:lnTo>
                  <a:lnTo>
                    <a:pt x="292" y="74"/>
                  </a:lnTo>
                  <a:lnTo>
                    <a:pt x="287" y="74"/>
                  </a:lnTo>
                  <a:lnTo>
                    <a:pt x="283" y="74"/>
                  </a:lnTo>
                  <a:lnTo>
                    <a:pt x="279" y="76"/>
                  </a:lnTo>
                  <a:lnTo>
                    <a:pt x="273" y="77"/>
                  </a:lnTo>
                  <a:lnTo>
                    <a:pt x="266" y="80"/>
                  </a:lnTo>
                  <a:lnTo>
                    <a:pt x="260" y="83"/>
                  </a:lnTo>
                  <a:lnTo>
                    <a:pt x="253" y="87"/>
                  </a:lnTo>
                  <a:lnTo>
                    <a:pt x="245" y="90"/>
                  </a:lnTo>
                  <a:lnTo>
                    <a:pt x="240" y="95"/>
                  </a:lnTo>
                  <a:lnTo>
                    <a:pt x="234" y="99"/>
                  </a:lnTo>
                  <a:lnTo>
                    <a:pt x="231" y="103"/>
                  </a:lnTo>
                  <a:lnTo>
                    <a:pt x="228" y="108"/>
                  </a:lnTo>
                  <a:lnTo>
                    <a:pt x="225" y="111"/>
                  </a:lnTo>
                  <a:lnTo>
                    <a:pt x="221" y="115"/>
                  </a:lnTo>
                  <a:lnTo>
                    <a:pt x="218" y="119"/>
                  </a:lnTo>
                  <a:lnTo>
                    <a:pt x="213" y="124"/>
                  </a:lnTo>
                  <a:lnTo>
                    <a:pt x="209" y="128"/>
                  </a:lnTo>
                  <a:lnTo>
                    <a:pt x="205" y="132"/>
                  </a:lnTo>
                  <a:lnTo>
                    <a:pt x="200" y="137"/>
                  </a:lnTo>
                  <a:lnTo>
                    <a:pt x="194" y="141"/>
                  </a:lnTo>
                  <a:lnTo>
                    <a:pt x="190" y="145"/>
                  </a:lnTo>
                  <a:lnTo>
                    <a:pt x="184" y="150"/>
                  </a:lnTo>
                  <a:lnTo>
                    <a:pt x="180" y="153"/>
                  </a:lnTo>
                  <a:lnTo>
                    <a:pt x="174" y="154"/>
                  </a:lnTo>
                  <a:lnTo>
                    <a:pt x="170" y="157"/>
                  </a:lnTo>
                  <a:lnTo>
                    <a:pt x="165" y="159"/>
                  </a:lnTo>
                  <a:lnTo>
                    <a:pt x="160" y="159"/>
                  </a:lnTo>
                  <a:lnTo>
                    <a:pt x="158" y="159"/>
                  </a:lnTo>
                  <a:lnTo>
                    <a:pt x="155" y="157"/>
                  </a:lnTo>
                  <a:lnTo>
                    <a:pt x="154" y="157"/>
                  </a:lnTo>
                  <a:lnTo>
                    <a:pt x="151" y="156"/>
                  </a:lnTo>
                  <a:lnTo>
                    <a:pt x="149" y="156"/>
                  </a:lnTo>
                  <a:lnTo>
                    <a:pt x="148" y="154"/>
                  </a:lnTo>
                  <a:lnTo>
                    <a:pt x="147" y="154"/>
                  </a:lnTo>
                  <a:lnTo>
                    <a:pt x="144" y="154"/>
                  </a:lnTo>
                  <a:lnTo>
                    <a:pt x="141" y="154"/>
                  </a:lnTo>
                  <a:lnTo>
                    <a:pt x="138" y="156"/>
                  </a:lnTo>
                  <a:lnTo>
                    <a:pt x="136" y="157"/>
                  </a:lnTo>
                  <a:lnTo>
                    <a:pt x="136" y="160"/>
                  </a:lnTo>
                  <a:lnTo>
                    <a:pt x="136" y="163"/>
                  </a:lnTo>
                  <a:lnTo>
                    <a:pt x="136" y="166"/>
                  </a:lnTo>
                  <a:lnTo>
                    <a:pt x="136" y="170"/>
                  </a:lnTo>
                  <a:lnTo>
                    <a:pt x="136" y="173"/>
                  </a:lnTo>
                  <a:lnTo>
                    <a:pt x="136" y="175"/>
                  </a:lnTo>
                  <a:lnTo>
                    <a:pt x="135" y="176"/>
                  </a:lnTo>
                  <a:lnTo>
                    <a:pt x="132" y="176"/>
                  </a:lnTo>
                  <a:lnTo>
                    <a:pt x="131" y="176"/>
                  </a:lnTo>
                  <a:lnTo>
                    <a:pt x="128" y="175"/>
                  </a:lnTo>
                  <a:lnTo>
                    <a:pt x="125" y="175"/>
                  </a:lnTo>
                  <a:lnTo>
                    <a:pt x="122" y="173"/>
                  </a:lnTo>
                  <a:lnTo>
                    <a:pt x="119" y="173"/>
                  </a:lnTo>
                  <a:lnTo>
                    <a:pt x="117" y="173"/>
                  </a:lnTo>
                  <a:lnTo>
                    <a:pt x="116" y="173"/>
                  </a:lnTo>
                  <a:lnTo>
                    <a:pt x="113" y="173"/>
                  </a:lnTo>
                  <a:lnTo>
                    <a:pt x="109" y="173"/>
                  </a:lnTo>
                  <a:lnTo>
                    <a:pt x="104" y="173"/>
                  </a:lnTo>
                  <a:lnTo>
                    <a:pt x="100" y="173"/>
                  </a:lnTo>
                  <a:lnTo>
                    <a:pt x="96" y="173"/>
                  </a:lnTo>
                  <a:lnTo>
                    <a:pt x="91" y="173"/>
                  </a:lnTo>
                  <a:lnTo>
                    <a:pt x="84" y="173"/>
                  </a:lnTo>
                  <a:lnTo>
                    <a:pt x="78" y="173"/>
                  </a:lnTo>
                  <a:lnTo>
                    <a:pt x="72" y="172"/>
                  </a:lnTo>
                  <a:lnTo>
                    <a:pt x="68" y="172"/>
                  </a:lnTo>
                  <a:lnTo>
                    <a:pt x="62" y="170"/>
                  </a:lnTo>
                  <a:lnTo>
                    <a:pt x="58" y="169"/>
                  </a:lnTo>
                  <a:lnTo>
                    <a:pt x="55" y="167"/>
                  </a:lnTo>
                  <a:lnTo>
                    <a:pt x="51" y="166"/>
                  </a:lnTo>
                  <a:lnTo>
                    <a:pt x="46" y="163"/>
                  </a:lnTo>
                  <a:lnTo>
                    <a:pt x="43" y="161"/>
                  </a:lnTo>
                  <a:lnTo>
                    <a:pt x="40" y="159"/>
                  </a:lnTo>
                  <a:lnTo>
                    <a:pt x="38" y="157"/>
                  </a:lnTo>
                  <a:lnTo>
                    <a:pt x="35" y="154"/>
                  </a:lnTo>
                  <a:lnTo>
                    <a:pt x="32" y="151"/>
                  </a:lnTo>
                  <a:lnTo>
                    <a:pt x="29" y="148"/>
                  </a:lnTo>
                  <a:lnTo>
                    <a:pt x="26" y="145"/>
                  </a:lnTo>
                  <a:lnTo>
                    <a:pt x="22" y="143"/>
                  </a:lnTo>
                  <a:lnTo>
                    <a:pt x="19" y="140"/>
                  </a:lnTo>
                  <a:lnTo>
                    <a:pt x="14" y="138"/>
                  </a:lnTo>
                  <a:lnTo>
                    <a:pt x="11" y="135"/>
                  </a:lnTo>
                  <a:lnTo>
                    <a:pt x="7" y="134"/>
                  </a:lnTo>
                  <a:lnTo>
                    <a:pt x="4" y="131"/>
                  </a:lnTo>
                  <a:lnTo>
                    <a:pt x="1" y="128"/>
                  </a:lnTo>
                  <a:lnTo>
                    <a:pt x="0" y="125"/>
                  </a:lnTo>
                  <a:lnTo>
                    <a:pt x="3" y="125"/>
                  </a:lnTo>
                  <a:lnTo>
                    <a:pt x="4" y="127"/>
                  </a:lnTo>
                  <a:lnTo>
                    <a:pt x="7" y="128"/>
                  </a:lnTo>
                  <a:lnTo>
                    <a:pt x="10" y="128"/>
                  </a:lnTo>
                  <a:lnTo>
                    <a:pt x="11" y="129"/>
                  </a:lnTo>
                  <a:lnTo>
                    <a:pt x="14" y="129"/>
                  </a:lnTo>
                  <a:lnTo>
                    <a:pt x="17" y="131"/>
                  </a:lnTo>
                  <a:lnTo>
                    <a:pt x="20" y="131"/>
                  </a:lnTo>
                  <a:lnTo>
                    <a:pt x="13" y="135"/>
                  </a:lnTo>
                  <a:close/>
                </a:path>
              </a:pathLst>
            </a:custGeom>
            <a:solidFill>
              <a:srgbClr val="7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2865600" y="3124080"/>
              <a:ext cx="520560" cy="279360"/>
            </a:xfrm>
            <a:custGeom>
              <a:avLst/>
              <a:gdLst/>
              <a:ahLst/>
              <a:rect l="l" t="t" r="r" b="b"/>
              <a:pathLst>
                <a:path w="328" h="176">
                  <a:moveTo>
                    <a:pt x="13" y="135"/>
                  </a:moveTo>
                  <a:lnTo>
                    <a:pt x="13" y="135"/>
                  </a:lnTo>
                  <a:lnTo>
                    <a:pt x="17" y="132"/>
                  </a:lnTo>
                  <a:lnTo>
                    <a:pt x="19" y="131"/>
                  </a:lnTo>
                  <a:lnTo>
                    <a:pt x="20" y="129"/>
                  </a:lnTo>
                  <a:lnTo>
                    <a:pt x="22" y="128"/>
                  </a:lnTo>
                  <a:lnTo>
                    <a:pt x="23" y="127"/>
                  </a:lnTo>
                  <a:lnTo>
                    <a:pt x="24" y="124"/>
                  </a:lnTo>
                  <a:lnTo>
                    <a:pt x="26" y="122"/>
                  </a:lnTo>
                  <a:lnTo>
                    <a:pt x="27" y="119"/>
                  </a:lnTo>
                  <a:lnTo>
                    <a:pt x="27" y="119"/>
                  </a:lnTo>
                  <a:lnTo>
                    <a:pt x="30" y="122"/>
                  </a:lnTo>
                  <a:lnTo>
                    <a:pt x="33" y="125"/>
                  </a:lnTo>
                  <a:lnTo>
                    <a:pt x="38" y="128"/>
                  </a:lnTo>
                  <a:lnTo>
                    <a:pt x="39" y="131"/>
                  </a:lnTo>
                  <a:lnTo>
                    <a:pt x="43" y="132"/>
                  </a:lnTo>
                  <a:lnTo>
                    <a:pt x="46" y="135"/>
                  </a:lnTo>
                  <a:lnTo>
                    <a:pt x="49" y="137"/>
                  </a:lnTo>
                  <a:lnTo>
                    <a:pt x="52" y="137"/>
                  </a:lnTo>
                  <a:lnTo>
                    <a:pt x="52" y="137"/>
                  </a:lnTo>
                  <a:lnTo>
                    <a:pt x="54" y="137"/>
                  </a:lnTo>
                  <a:lnTo>
                    <a:pt x="55" y="135"/>
                  </a:lnTo>
                  <a:lnTo>
                    <a:pt x="56" y="134"/>
                  </a:lnTo>
                  <a:lnTo>
                    <a:pt x="56" y="132"/>
                  </a:lnTo>
                  <a:lnTo>
                    <a:pt x="55" y="129"/>
                  </a:lnTo>
                  <a:lnTo>
                    <a:pt x="55" y="128"/>
                  </a:lnTo>
                  <a:lnTo>
                    <a:pt x="54" y="127"/>
                  </a:lnTo>
                  <a:lnTo>
                    <a:pt x="52" y="125"/>
                  </a:lnTo>
                  <a:lnTo>
                    <a:pt x="52" y="125"/>
                  </a:lnTo>
                  <a:lnTo>
                    <a:pt x="59" y="124"/>
                  </a:lnTo>
                  <a:lnTo>
                    <a:pt x="64" y="121"/>
                  </a:lnTo>
                  <a:lnTo>
                    <a:pt x="68" y="116"/>
                  </a:lnTo>
                  <a:lnTo>
                    <a:pt x="69" y="112"/>
                  </a:lnTo>
                  <a:lnTo>
                    <a:pt x="72" y="108"/>
                  </a:lnTo>
                  <a:lnTo>
                    <a:pt x="75" y="103"/>
                  </a:lnTo>
                  <a:lnTo>
                    <a:pt x="78" y="100"/>
                  </a:lnTo>
                  <a:lnTo>
                    <a:pt x="85" y="99"/>
                  </a:lnTo>
                  <a:lnTo>
                    <a:pt x="85" y="99"/>
                  </a:lnTo>
                  <a:lnTo>
                    <a:pt x="88" y="99"/>
                  </a:lnTo>
                  <a:lnTo>
                    <a:pt x="90" y="99"/>
                  </a:lnTo>
                  <a:lnTo>
                    <a:pt x="93" y="99"/>
                  </a:lnTo>
                  <a:lnTo>
                    <a:pt x="94" y="99"/>
                  </a:lnTo>
                  <a:lnTo>
                    <a:pt x="96" y="99"/>
                  </a:lnTo>
                  <a:lnTo>
                    <a:pt x="97" y="99"/>
                  </a:lnTo>
                  <a:lnTo>
                    <a:pt x="99" y="99"/>
                  </a:lnTo>
                  <a:lnTo>
                    <a:pt x="100" y="99"/>
                  </a:lnTo>
                  <a:lnTo>
                    <a:pt x="100" y="99"/>
                  </a:lnTo>
                  <a:lnTo>
                    <a:pt x="101" y="99"/>
                  </a:lnTo>
                  <a:lnTo>
                    <a:pt x="104" y="99"/>
                  </a:lnTo>
                  <a:lnTo>
                    <a:pt x="106" y="99"/>
                  </a:lnTo>
                  <a:lnTo>
                    <a:pt x="109" y="98"/>
                  </a:lnTo>
                  <a:lnTo>
                    <a:pt x="112" y="98"/>
                  </a:lnTo>
                  <a:lnTo>
                    <a:pt x="113" y="95"/>
                  </a:lnTo>
                  <a:lnTo>
                    <a:pt x="115" y="93"/>
                  </a:lnTo>
                  <a:lnTo>
                    <a:pt x="115" y="90"/>
                  </a:lnTo>
                  <a:lnTo>
                    <a:pt x="115" y="90"/>
                  </a:lnTo>
                  <a:lnTo>
                    <a:pt x="115" y="87"/>
                  </a:lnTo>
                  <a:lnTo>
                    <a:pt x="113" y="86"/>
                  </a:lnTo>
                  <a:lnTo>
                    <a:pt x="112" y="83"/>
                  </a:lnTo>
                  <a:lnTo>
                    <a:pt x="110" y="82"/>
                  </a:lnTo>
                  <a:lnTo>
                    <a:pt x="109" y="80"/>
                  </a:lnTo>
                  <a:lnTo>
                    <a:pt x="107" y="79"/>
                  </a:lnTo>
                  <a:lnTo>
                    <a:pt x="106" y="76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6" y="71"/>
                  </a:lnTo>
                  <a:lnTo>
                    <a:pt x="106" y="68"/>
                  </a:lnTo>
                  <a:lnTo>
                    <a:pt x="107" y="66"/>
                  </a:lnTo>
                  <a:lnTo>
                    <a:pt x="109" y="61"/>
                  </a:lnTo>
                  <a:lnTo>
                    <a:pt x="109" y="57"/>
                  </a:lnTo>
                  <a:lnTo>
                    <a:pt x="110" y="54"/>
                  </a:lnTo>
                  <a:lnTo>
                    <a:pt x="112" y="51"/>
                  </a:lnTo>
                  <a:lnTo>
                    <a:pt x="112" y="48"/>
                  </a:lnTo>
                  <a:lnTo>
                    <a:pt x="112" y="48"/>
                  </a:lnTo>
                  <a:lnTo>
                    <a:pt x="106" y="47"/>
                  </a:lnTo>
                  <a:lnTo>
                    <a:pt x="100" y="42"/>
                  </a:lnTo>
                  <a:lnTo>
                    <a:pt x="96" y="39"/>
                  </a:lnTo>
                  <a:lnTo>
                    <a:pt x="93" y="37"/>
                  </a:lnTo>
                  <a:lnTo>
                    <a:pt x="88" y="31"/>
                  </a:lnTo>
                  <a:lnTo>
                    <a:pt x="85" y="26"/>
                  </a:lnTo>
                  <a:lnTo>
                    <a:pt x="83" y="22"/>
                  </a:lnTo>
                  <a:lnTo>
                    <a:pt x="80" y="16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3" y="3"/>
                  </a:lnTo>
                  <a:lnTo>
                    <a:pt x="84" y="5"/>
                  </a:lnTo>
                  <a:lnTo>
                    <a:pt x="85" y="9"/>
                  </a:lnTo>
                  <a:lnTo>
                    <a:pt x="85" y="12"/>
                  </a:lnTo>
                  <a:lnTo>
                    <a:pt x="87" y="15"/>
                  </a:lnTo>
                  <a:lnTo>
                    <a:pt x="87" y="19"/>
                  </a:lnTo>
                  <a:lnTo>
                    <a:pt x="88" y="22"/>
                  </a:lnTo>
                  <a:lnTo>
                    <a:pt x="88" y="23"/>
                  </a:lnTo>
                  <a:lnTo>
                    <a:pt x="88" y="23"/>
                  </a:lnTo>
                  <a:lnTo>
                    <a:pt x="93" y="29"/>
                  </a:lnTo>
                  <a:lnTo>
                    <a:pt x="99" y="35"/>
                  </a:lnTo>
                  <a:lnTo>
                    <a:pt x="104" y="39"/>
                  </a:lnTo>
                  <a:lnTo>
                    <a:pt x="112" y="45"/>
                  </a:lnTo>
                  <a:lnTo>
                    <a:pt x="119" y="50"/>
                  </a:lnTo>
                  <a:lnTo>
                    <a:pt x="126" y="55"/>
                  </a:lnTo>
                  <a:lnTo>
                    <a:pt x="132" y="60"/>
                  </a:lnTo>
                  <a:lnTo>
                    <a:pt x="138" y="64"/>
                  </a:lnTo>
                  <a:lnTo>
                    <a:pt x="138" y="64"/>
                  </a:lnTo>
                  <a:lnTo>
                    <a:pt x="141" y="66"/>
                  </a:lnTo>
                  <a:lnTo>
                    <a:pt x="144" y="68"/>
                  </a:lnTo>
                  <a:lnTo>
                    <a:pt x="147" y="71"/>
                  </a:lnTo>
                  <a:lnTo>
                    <a:pt x="149" y="74"/>
                  </a:lnTo>
                  <a:lnTo>
                    <a:pt x="151" y="76"/>
                  </a:lnTo>
                  <a:lnTo>
                    <a:pt x="154" y="79"/>
                  </a:lnTo>
                  <a:lnTo>
                    <a:pt x="157" y="82"/>
                  </a:lnTo>
                  <a:lnTo>
                    <a:pt x="160" y="84"/>
                  </a:lnTo>
                  <a:lnTo>
                    <a:pt x="163" y="87"/>
                  </a:lnTo>
                  <a:lnTo>
                    <a:pt x="167" y="89"/>
                  </a:lnTo>
                  <a:lnTo>
                    <a:pt x="170" y="92"/>
                  </a:lnTo>
                  <a:lnTo>
                    <a:pt x="174" y="93"/>
                  </a:lnTo>
                  <a:lnTo>
                    <a:pt x="178" y="95"/>
                  </a:lnTo>
                  <a:lnTo>
                    <a:pt x="183" y="95"/>
                  </a:lnTo>
                  <a:lnTo>
                    <a:pt x="189" y="96"/>
                  </a:lnTo>
                  <a:lnTo>
                    <a:pt x="194" y="96"/>
                  </a:lnTo>
                  <a:lnTo>
                    <a:pt x="194" y="96"/>
                  </a:lnTo>
                  <a:lnTo>
                    <a:pt x="203" y="96"/>
                  </a:lnTo>
                  <a:lnTo>
                    <a:pt x="209" y="95"/>
                  </a:lnTo>
                  <a:lnTo>
                    <a:pt x="215" y="92"/>
                  </a:lnTo>
                  <a:lnTo>
                    <a:pt x="221" y="87"/>
                  </a:lnTo>
                  <a:lnTo>
                    <a:pt x="225" y="84"/>
                  </a:lnTo>
                  <a:lnTo>
                    <a:pt x="229" y="79"/>
                  </a:lnTo>
                  <a:lnTo>
                    <a:pt x="234" y="74"/>
                  </a:lnTo>
                  <a:lnTo>
                    <a:pt x="237" y="70"/>
                  </a:lnTo>
                  <a:lnTo>
                    <a:pt x="241" y="64"/>
                  </a:lnTo>
                  <a:lnTo>
                    <a:pt x="245" y="60"/>
                  </a:lnTo>
                  <a:lnTo>
                    <a:pt x="250" y="55"/>
                  </a:lnTo>
                  <a:lnTo>
                    <a:pt x="254" y="51"/>
                  </a:lnTo>
                  <a:lnTo>
                    <a:pt x="260" y="48"/>
                  </a:lnTo>
                  <a:lnTo>
                    <a:pt x="266" y="45"/>
                  </a:lnTo>
                  <a:lnTo>
                    <a:pt x="273" y="44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90" y="44"/>
                  </a:lnTo>
                  <a:lnTo>
                    <a:pt x="296" y="45"/>
                  </a:lnTo>
                  <a:lnTo>
                    <a:pt x="302" y="47"/>
                  </a:lnTo>
                  <a:lnTo>
                    <a:pt x="308" y="50"/>
                  </a:lnTo>
                  <a:lnTo>
                    <a:pt x="312" y="52"/>
                  </a:lnTo>
                  <a:lnTo>
                    <a:pt x="317" y="55"/>
                  </a:lnTo>
                  <a:lnTo>
                    <a:pt x="322" y="58"/>
                  </a:lnTo>
                  <a:lnTo>
                    <a:pt x="328" y="61"/>
                  </a:lnTo>
                  <a:lnTo>
                    <a:pt x="328" y="68"/>
                  </a:lnTo>
                  <a:lnTo>
                    <a:pt x="328" y="68"/>
                  </a:lnTo>
                  <a:lnTo>
                    <a:pt x="325" y="67"/>
                  </a:lnTo>
                  <a:lnTo>
                    <a:pt x="322" y="67"/>
                  </a:lnTo>
                  <a:lnTo>
                    <a:pt x="318" y="66"/>
                  </a:lnTo>
                  <a:lnTo>
                    <a:pt x="315" y="66"/>
                  </a:lnTo>
                  <a:lnTo>
                    <a:pt x="312" y="64"/>
                  </a:lnTo>
                  <a:lnTo>
                    <a:pt x="309" y="63"/>
                  </a:lnTo>
                  <a:lnTo>
                    <a:pt x="306" y="61"/>
                  </a:lnTo>
                  <a:lnTo>
                    <a:pt x="303" y="60"/>
                  </a:lnTo>
                  <a:lnTo>
                    <a:pt x="299" y="58"/>
                  </a:lnTo>
                  <a:lnTo>
                    <a:pt x="296" y="57"/>
                  </a:lnTo>
                  <a:lnTo>
                    <a:pt x="293" y="57"/>
                  </a:lnTo>
                  <a:lnTo>
                    <a:pt x="289" y="55"/>
                  </a:lnTo>
                  <a:lnTo>
                    <a:pt x="286" y="55"/>
                  </a:lnTo>
                  <a:lnTo>
                    <a:pt x="282" y="54"/>
                  </a:lnTo>
                  <a:lnTo>
                    <a:pt x="277" y="54"/>
                  </a:lnTo>
                  <a:lnTo>
                    <a:pt x="273" y="54"/>
                  </a:lnTo>
                  <a:lnTo>
                    <a:pt x="273" y="54"/>
                  </a:lnTo>
                  <a:lnTo>
                    <a:pt x="267" y="54"/>
                  </a:lnTo>
                  <a:lnTo>
                    <a:pt x="263" y="54"/>
                  </a:lnTo>
                  <a:lnTo>
                    <a:pt x="258" y="55"/>
                  </a:lnTo>
                  <a:lnTo>
                    <a:pt x="254" y="57"/>
                  </a:lnTo>
                  <a:lnTo>
                    <a:pt x="251" y="60"/>
                  </a:lnTo>
                  <a:lnTo>
                    <a:pt x="247" y="63"/>
                  </a:lnTo>
                  <a:lnTo>
                    <a:pt x="245" y="66"/>
                  </a:lnTo>
                  <a:lnTo>
                    <a:pt x="242" y="68"/>
                  </a:lnTo>
                  <a:lnTo>
                    <a:pt x="242" y="68"/>
                  </a:lnTo>
                  <a:lnTo>
                    <a:pt x="247" y="67"/>
                  </a:lnTo>
                  <a:lnTo>
                    <a:pt x="251" y="67"/>
                  </a:lnTo>
                  <a:lnTo>
                    <a:pt x="256" y="66"/>
                  </a:lnTo>
                  <a:lnTo>
                    <a:pt x="260" y="64"/>
                  </a:lnTo>
                  <a:lnTo>
                    <a:pt x="264" y="63"/>
                  </a:lnTo>
                  <a:lnTo>
                    <a:pt x="269" y="61"/>
                  </a:lnTo>
                  <a:lnTo>
                    <a:pt x="273" y="61"/>
                  </a:lnTo>
                  <a:lnTo>
                    <a:pt x="279" y="61"/>
                  </a:lnTo>
                  <a:lnTo>
                    <a:pt x="279" y="61"/>
                  </a:lnTo>
                  <a:lnTo>
                    <a:pt x="283" y="61"/>
                  </a:lnTo>
                  <a:lnTo>
                    <a:pt x="287" y="61"/>
                  </a:lnTo>
                  <a:lnTo>
                    <a:pt x="292" y="61"/>
                  </a:lnTo>
                  <a:lnTo>
                    <a:pt x="295" y="63"/>
                  </a:lnTo>
                  <a:lnTo>
                    <a:pt x="296" y="63"/>
                  </a:lnTo>
                  <a:lnTo>
                    <a:pt x="299" y="64"/>
                  </a:lnTo>
                  <a:lnTo>
                    <a:pt x="302" y="66"/>
                  </a:lnTo>
                  <a:lnTo>
                    <a:pt x="306" y="67"/>
                  </a:lnTo>
                  <a:lnTo>
                    <a:pt x="306" y="67"/>
                  </a:lnTo>
                  <a:lnTo>
                    <a:pt x="305" y="70"/>
                  </a:lnTo>
                  <a:lnTo>
                    <a:pt x="302" y="73"/>
                  </a:lnTo>
                  <a:lnTo>
                    <a:pt x="299" y="74"/>
                  </a:lnTo>
                  <a:lnTo>
                    <a:pt x="296" y="74"/>
                  </a:lnTo>
                  <a:lnTo>
                    <a:pt x="292" y="74"/>
                  </a:lnTo>
                  <a:lnTo>
                    <a:pt x="287" y="74"/>
                  </a:lnTo>
                  <a:lnTo>
                    <a:pt x="283" y="74"/>
                  </a:lnTo>
                  <a:lnTo>
                    <a:pt x="279" y="76"/>
                  </a:lnTo>
                  <a:lnTo>
                    <a:pt x="279" y="76"/>
                  </a:lnTo>
                  <a:lnTo>
                    <a:pt x="273" y="77"/>
                  </a:lnTo>
                  <a:lnTo>
                    <a:pt x="266" y="80"/>
                  </a:lnTo>
                  <a:lnTo>
                    <a:pt x="260" y="83"/>
                  </a:lnTo>
                  <a:lnTo>
                    <a:pt x="253" y="87"/>
                  </a:lnTo>
                  <a:lnTo>
                    <a:pt x="245" y="90"/>
                  </a:lnTo>
                  <a:lnTo>
                    <a:pt x="240" y="95"/>
                  </a:lnTo>
                  <a:lnTo>
                    <a:pt x="234" y="99"/>
                  </a:lnTo>
                  <a:lnTo>
                    <a:pt x="231" y="103"/>
                  </a:lnTo>
                  <a:lnTo>
                    <a:pt x="231" y="103"/>
                  </a:lnTo>
                  <a:lnTo>
                    <a:pt x="228" y="108"/>
                  </a:lnTo>
                  <a:lnTo>
                    <a:pt x="225" y="111"/>
                  </a:lnTo>
                  <a:lnTo>
                    <a:pt x="221" y="115"/>
                  </a:lnTo>
                  <a:lnTo>
                    <a:pt x="218" y="119"/>
                  </a:lnTo>
                  <a:lnTo>
                    <a:pt x="213" y="124"/>
                  </a:lnTo>
                  <a:lnTo>
                    <a:pt x="209" y="128"/>
                  </a:lnTo>
                  <a:lnTo>
                    <a:pt x="205" y="132"/>
                  </a:lnTo>
                  <a:lnTo>
                    <a:pt x="200" y="137"/>
                  </a:lnTo>
                  <a:lnTo>
                    <a:pt x="194" y="141"/>
                  </a:lnTo>
                  <a:lnTo>
                    <a:pt x="190" y="145"/>
                  </a:lnTo>
                  <a:lnTo>
                    <a:pt x="184" y="150"/>
                  </a:lnTo>
                  <a:lnTo>
                    <a:pt x="180" y="153"/>
                  </a:lnTo>
                  <a:lnTo>
                    <a:pt x="174" y="154"/>
                  </a:lnTo>
                  <a:lnTo>
                    <a:pt x="170" y="157"/>
                  </a:lnTo>
                  <a:lnTo>
                    <a:pt x="165" y="159"/>
                  </a:lnTo>
                  <a:lnTo>
                    <a:pt x="160" y="159"/>
                  </a:lnTo>
                  <a:lnTo>
                    <a:pt x="160" y="159"/>
                  </a:lnTo>
                  <a:lnTo>
                    <a:pt x="158" y="159"/>
                  </a:lnTo>
                  <a:lnTo>
                    <a:pt x="155" y="157"/>
                  </a:lnTo>
                  <a:lnTo>
                    <a:pt x="154" y="157"/>
                  </a:lnTo>
                  <a:lnTo>
                    <a:pt x="151" y="156"/>
                  </a:lnTo>
                  <a:lnTo>
                    <a:pt x="149" y="156"/>
                  </a:lnTo>
                  <a:lnTo>
                    <a:pt x="148" y="154"/>
                  </a:lnTo>
                  <a:lnTo>
                    <a:pt x="147" y="154"/>
                  </a:lnTo>
                  <a:lnTo>
                    <a:pt x="144" y="154"/>
                  </a:lnTo>
                  <a:lnTo>
                    <a:pt x="144" y="154"/>
                  </a:lnTo>
                  <a:lnTo>
                    <a:pt x="141" y="154"/>
                  </a:lnTo>
                  <a:lnTo>
                    <a:pt x="138" y="156"/>
                  </a:lnTo>
                  <a:lnTo>
                    <a:pt x="136" y="157"/>
                  </a:lnTo>
                  <a:lnTo>
                    <a:pt x="136" y="160"/>
                  </a:lnTo>
                  <a:lnTo>
                    <a:pt x="136" y="163"/>
                  </a:lnTo>
                  <a:lnTo>
                    <a:pt x="136" y="166"/>
                  </a:lnTo>
                  <a:lnTo>
                    <a:pt x="136" y="170"/>
                  </a:lnTo>
                  <a:lnTo>
                    <a:pt x="136" y="173"/>
                  </a:lnTo>
                  <a:lnTo>
                    <a:pt x="136" y="173"/>
                  </a:lnTo>
                  <a:lnTo>
                    <a:pt x="136" y="175"/>
                  </a:lnTo>
                  <a:lnTo>
                    <a:pt x="135" y="176"/>
                  </a:lnTo>
                  <a:lnTo>
                    <a:pt x="132" y="176"/>
                  </a:lnTo>
                  <a:lnTo>
                    <a:pt x="131" y="176"/>
                  </a:lnTo>
                  <a:lnTo>
                    <a:pt x="128" y="175"/>
                  </a:lnTo>
                  <a:lnTo>
                    <a:pt x="125" y="175"/>
                  </a:lnTo>
                  <a:lnTo>
                    <a:pt x="122" y="173"/>
                  </a:lnTo>
                  <a:lnTo>
                    <a:pt x="119" y="173"/>
                  </a:lnTo>
                  <a:lnTo>
                    <a:pt x="119" y="173"/>
                  </a:lnTo>
                  <a:lnTo>
                    <a:pt x="117" y="173"/>
                  </a:lnTo>
                  <a:lnTo>
                    <a:pt x="116" y="173"/>
                  </a:lnTo>
                  <a:lnTo>
                    <a:pt x="113" y="173"/>
                  </a:lnTo>
                  <a:lnTo>
                    <a:pt x="109" y="173"/>
                  </a:lnTo>
                  <a:lnTo>
                    <a:pt x="104" y="173"/>
                  </a:lnTo>
                  <a:lnTo>
                    <a:pt x="100" y="173"/>
                  </a:lnTo>
                  <a:lnTo>
                    <a:pt x="96" y="173"/>
                  </a:lnTo>
                  <a:lnTo>
                    <a:pt x="91" y="173"/>
                  </a:lnTo>
                  <a:lnTo>
                    <a:pt x="91" y="173"/>
                  </a:lnTo>
                  <a:lnTo>
                    <a:pt x="84" y="173"/>
                  </a:lnTo>
                  <a:lnTo>
                    <a:pt x="78" y="173"/>
                  </a:lnTo>
                  <a:lnTo>
                    <a:pt x="72" y="172"/>
                  </a:lnTo>
                  <a:lnTo>
                    <a:pt x="68" y="172"/>
                  </a:lnTo>
                  <a:lnTo>
                    <a:pt x="62" y="170"/>
                  </a:lnTo>
                  <a:lnTo>
                    <a:pt x="58" y="169"/>
                  </a:lnTo>
                  <a:lnTo>
                    <a:pt x="55" y="167"/>
                  </a:lnTo>
                  <a:lnTo>
                    <a:pt x="51" y="166"/>
                  </a:lnTo>
                  <a:lnTo>
                    <a:pt x="46" y="163"/>
                  </a:lnTo>
                  <a:lnTo>
                    <a:pt x="43" y="161"/>
                  </a:lnTo>
                  <a:lnTo>
                    <a:pt x="40" y="159"/>
                  </a:lnTo>
                  <a:lnTo>
                    <a:pt x="38" y="157"/>
                  </a:lnTo>
                  <a:lnTo>
                    <a:pt x="35" y="154"/>
                  </a:lnTo>
                  <a:lnTo>
                    <a:pt x="32" y="151"/>
                  </a:lnTo>
                  <a:lnTo>
                    <a:pt x="29" y="148"/>
                  </a:lnTo>
                  <a:lnTo>
                    <a:pt x="26" y="145"/>
                  </a:lnTo>
                  <a:lnTo>
                    <a:pt x="26" y="145"/>
                  </a:lnTo>
                  <a:lnTo>
                    <a:pt x="22" y="143"/>
                  </a:lnTo>
                  <a:lnTo>
                    <a:pt x="19" y="140"/>
                  </a:lnTo>
                  <a:lnTo>
                    <a:pt x="14" y="138"/>
                  </a:lnTo>
                  <a:lnTo>
                    <a:pt x="11" y="135"/>
                  </a:lnTo>
                  <a:lnTo>
                    <a:pt x="7" y="134"/>
                  </a:lnTo>
                  <a:lnTo>
                    <a:pt x="4" y="131"/>
                  </a:lnTo>
                  <a:lnTo>
                    <a:pt x="1" y="128"/>
                  </a:lnTo>
                  <a:lnTo>
                    <a:pt x="0" y="125"/>
                  </a:lnTo>
                  <a:lnTo>
                    <a:pt x="0" y="125"/>
                  </a:lnTo>
                  <a:lnTo>
                    <a:pt x="3" y="125"/>
                  </a:lnTo>
                  <a:lnTo>
                    <a:pt x="4" y="127"/>
                  </a:lnTo>
                  <a:lnTo>
                    <a:pt x="7" y="128"/>
                  </a:lnTo>
                  <a:lnTo>
                    <a:pt x="10" y="128"/>
                  </a:lnTo>
                  <a:lnTo>
                    <a:pt x="11" y="129"/>
                  </a:lnTo>
                  <a:lnTo>
                    <a:pt x="14" y="129"/>
                  </a:lnTo>
                  <a:lnTo>
                    <a:pt x="17" y="131"/>
                  </a:lnTo>
                  <a:lnTo>
                    <a:pt x="20" y="131"/>
                  </a:lnTo>
                  <a:lnTo>
                    <a:pt x="13" y="135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2646360" y="2567160"/>
              <a:ext cx="379440" cy="239400"/>
            </a:xfrm>
            <a:custGeom>
              <a:avLst/>
              <a:gdLst/>
              <a:ahLst/>
              <a:rect l="l" t="t" r="r" b="b"/>
              <a:pathLst>
                <a:path w="239" h="151">
                  <a:moveTo>
                    <a:pt x="56" y="129"/>
                  </a:moveTo>
                  <a:lnTo>
                    <a:pt x="58" y="130"/>
                  </a:lnTo>
                  <a:lnTo>
                    <a:pt x="59" y="130"/>
                  </a:lnTo>
                  <a:lnTo>
                    <a:pt x="62" y="132"/>
                  </a:lnTo>
                  <a:lnTo>
                    <a:pt x="64" y="133"/>
                  </a:lnTo>
                  <a:lnTo>
                    <a:pt x="67" y="135"/>
                  </a:lnTo>
                  <a:lnTo>
                    <a:pt x="68" y="135"/>
                  </a:lnTo>
                  <a:lnTo>
                    <a:pt x="71" y="136"/>
                  </a:lnTo>
                  <a:lnTo>
                    <a:pt x="72" y="136"/>
                  </a:lnTo>
                  <a:lnTo>
                    <a:pt x="75" y="136"/>
                  </a:lnTo>
                  <a:lnTo>
                    <a:pt x="78" y="135"/>
                  </a:lnTo>
                  <a:lnTo>
                    <a:pt x="80" y="133"/>
                  </a:lnTo>
                  <a:lnTo>
                    <a:pt x="81" y="130"/>
                  </a:lnTo>
                  <a:lnTo>
                    <a:pt x="82" y="127"/>
                  </a:lnTo>
                  <a:lnTo>
                    <a:pt x="82" y="126"/>
                  </a:lnTo>
                  <a:lnTo>
                    <a:pt x="84" y="123"/>
                  </a:lnTo>
                  <a:lnTo>
                    <a:pt x="84" y="120"/>
                  </a:lnTo>
                  <a:lnTo>
                    <a:pt x="87" y="116"/>
                  </a:lnTo>
                  <a:lnTo>
                    <a:pt x="90" y="111"/>
                  </a:lnTo>
                  <a:lnTo>
                    <a:pt x="94" y="109"/>
                  </a:lnTo>
                  <a:lnTo>
                    <a:pt x="98" y="106"/>
                  </a:lnTo>
                  <a:lnTo>
                    <a:pt x="103" y="103"/>
                  </a:lnTo>
                  <a:lnTo>
                    <a:pt x="109" y="101"/>
                  </a:lnTo>
                  <a:lnTo>
                    <a:pt x="114" y="100"/>
                  </a:lnTo>
                  <a:lnTo>
                    <a:pt x="119" y="100"/>
                  </a:lnTo>
                  <a:lnTo>
                    <a:pt x="123" y="100"/>
                  </a:lnTo>
                  <a:lnTo>
                    <a:pt x="126" y="100"/>
                  </a:lnTo>
                  <a:lnTo>
                    <a:pt x="128" y="101"/>
                  </a:lnTo>
                  <a:lnTo>
                    <a:pt x="130" y="103"/>
                  </a:lnTo>
                  <a:lnTo>
                    <a:pt x="132" y="106"/>
                  </a:lnTo>
                  <a:lnTo>
                    <a:pt x="133" y="107"/>
                  </a:lnTo>
                  <a:lnTo>
                    <a:pt x="133" y="109"/>
                  </a:lnTo>
                  <a:lnTo>
                    <a:pt x="135" y="110"/>
                  </a:lnTo>
                  <a:lnTo>
                    <a:pt x="132" y="113"/>
                  </a:lnTo>
                  <a:lnTo>
                    <a:pt x="129" y="117"/>
                  </a:lnTo>
                  <a:lnTo>
                    <a:pt x="123" y="122"/>
                  </a:lnTo>
                  <a:lnTo>
                    <a:pt x="117" y="127"/>
                  </a:lnTo>
                  <a:lnTo>
                    <a:pt x="113" y="133"/>
                  </a:lnTo>
                  <a:lnTo>
                    <a:pt x="107" y="138"/>
                  </a:lnTo>
                  <a:lnTo>
                    <a:pt x="104" y="141"/>
                  </a:lnTo>
                  <a:lnTo>
                    <a:pt x="101" y="142"/>
                  </a:lnTo>
                  <a:lnTo>
                    <a:pt x="97" y="142"/>
                  </a:lnTo>
                  <a:lnTo>
                    <a:pt x="94" y="142"/>
                  </a:lnTo>
                  <a:lnTo>
                    <a:pt x="91" y="142"/>
                  </a:lnTo>
                  <a:lnTo>
                    <a:pt x="88" y="142"/>
                  </a:lnTo>
                  <a:lnTo>
                    <a:pt x="85" y="142"/>
                  </a:lnTo>
                  <a:lnTo>
                    <a:pt x="84" y="143"/>
                  </a:lnTo>
                  <a:lnTo>
                    <a:pt x="82" y="146"/>
                  </a:lnTo>
                  <a:lnTo>
                    <a:pt x="81" y="149"/>
                  </a:lnTo>
                  <a:lnTo>
                    <a:pt x="84" y="151"/>
                  </a:lnTo>
                  <a:lnTo>
                    <a:pt x="85" y="149"/>
                  </a:lnTo>
                  <a:lnTo>
                    <a:pt x="87" y="149"/>
                  </a:lnTo>
                  <a:lnTo>
                    <a:pt x="90" y="149"/>
                  </a:lnTo>
                  <a:lnTo>
                    <a:pt x="93" y="149"/>
                  </a:lnTo>
                  <a:lnTo>
                    <a:pt x="96" y="149"/>
                  </a:lnTo>
                  <a:lnTo>
                    <a:pt x="98" y="149"/>
                  </a:lnTo>
                  <a:lnTo>
                    <a:pt x="103" y="148"/>
                  </a:lnTo>
                  <a:lnTo>
                    <a:pt x="106" y="148"/>
                  </a:lnTo>
                  <a:lnTo>
                    <a:pt x="110" y="146"/>
                  </a:lnTo>
                  <a:lnTo>
                    <a:pt x="113" y="146"/>
                  </a:lnTo>
                  <a:lnTo>
                    <a:pt x="117" y="145"/>
                  </a:lnTo>
                  <a:lnTo>
                    <a:pt x="120" y="143"/>
                  </a:lnTo>
                  <a:lnTo>
                    <a:pt x="123" y="142"/>
                  </a:lnTo>
                  <a:lnTo>
                    <a:pt x="128" y="141"/>
                  </a:lnTo>
                  <a:lnTo>
                    <a:pt x="130" y="139"/>
                  </a:lnTo>
                  <a:lnTo>
                    <a:pt x="133" y="138"/>
                  </a:lnTo>
                  <a:lnTo>
                    <a:pt x="135" y="136"/>
                  </a:lnTo>
                  <a:lnTo>
                    <a:pt x="138" y="135"/>
                  </a:lnTo>
                  <a:lnTo>
                    <a:pt x="139" y="133"/>
                  </a:lnTo>
                  <a:lnTo>
                    <a:pt x="144" y="129"/>
                  </a:lnTo>
                  <a:lnTo>
                    <a:pt x="146" y="123"/>
                  </a:lnTo>
                  <a:lnTo>
                    <a:pt x="148" y="119"/>
                  </a:lnTo>
                  <a:lnTo>
                    <a:pt x="151" y="113"/>
                  </a:lnTo>
                  <a:lnTo>
                    <a:pt x="154" y="107"/>
                  </a:lnTo>
                  <a:lnTo>
                    <a:pt x="157" y="103"/>
                  </a:lnTo>
                  <a:lnTo>
                    <a:pt x="161" y="100"/>
                  </a:lnTo>
                  <a:lnTo>
                    <a:pt x="167" y="100"/>
                  </a:lnTo>
                  <a:lnTo>
                    <a:pt x="171" y="100"/>
                  </a:lnTo>
                  <a:lnTo>
                    <a:pt x="176" y="101"/>
                  </a:lnTo>
                  <a:lnTo>
                    <a:pt x="180" y="104"/>
                  </a:lnTo>
                  <a:lnTo>
                    <a:pt x="183" y="106"/>
                  </a:lnTo>
                  <a:lnTo>
                    <a:pt x="184" y="109"/>
                  </a:lnTo>
                  <a:lnTo>
                    <a:pt x="187" y="111"/>
                  </a:lnTo>
                  <a:lnTo>
                    <a:pt x="190" y="113"/>
                  </a:lnTo>
                  <a:lnTo>
                    <a:pt x="194" y="114"/>
                  </a:lnTo>
                  <a:lnTo>
                    <a:pt x="199" y="113"/>
                  </a:lnTo>
                  <a:lnTo>
                    <a:pt x="203" y="111"/>
                  </a:lnTo>
                  <a:lnTo>
                    <a:pt x="207" y="110"/>
                  </a:lnTo>
                  <a:lnTo>
                    <a:pt x="212" y="107"/>
                  </a:lnTo>
                  <a:lnTo>
                    <a:pt x="215" y="104"/>
                  </a:lnTo>
                  <a:lnTo>
                    <a:pt x="218" y="100"/>
                  </a:lnTo>
                  <a:lnTo>
                    <a:pt x="221" y="95"/>
                  </a:lnTo>
                  <a:lnTo>
                    <a:pt x="223" y="91"/>
                  </a:lnTo>
                  <a:lnTo>
                    <a:pt x="226" y="85"/>
                  </a:lnTo>
                  <a:lnTo>
                    <a:pt x="229" y="81"/>
                  </a:lnTo>
                  <a:lnTo>
                    <a:pt x="231" y="75"/>
                  </a:lnTo>
                  <a:lnTo>
                    <a:pt x="232" y="69"/>
                  </a:lnTo>
                  <a:lnTo>
                    <a:pt x="235" y="65"/>
                  </a:lnTo>
                  <a:lnTo>
                    <a:pt x="237" y="59"/>
                  </a:lnTo>
                  <a:lnTo>
                    <a:pt x="238" y="55"/>
                  </a:lnTo>
                  <a:lnTo>
                    <a:pt x="239" y="50"/>
                  </a:lnTo>
                  <a:lnTo>
                    <a:pt x="235" y="50"/>
                  </a:lnTo>
                  <a:lnTo>
                    <a:pt x="231" y="52"/>
                  </a:lnTo>
                  <a:lnTo>
                    <a:pt x="228" y="55"/>
                  </a:lnTo>
                  <a:lnTo>
                    <a:pt x="225" y="58"/>
                  </a:lnTo>
                  <a:lnTo>
                    <a:pt x="222" y="61"/>
                  </a:lnTo>
                  <a:lnTo>
                    <a:pt x="218" y="63"/>
                  </a:lnTo>
                  <a:lnTo>
                    <a:pt x="215" y="66"/>
                  </a:lnTo>
                  <a:lnTo>
                    <a:pt x="209" y="66"/>
                  </a:lnTo>
                  <a:lnTo>
                    <a:pt x="207" y="66"/>
                  </a:lnTo>
                  <a:lnTo>
                    <a:pt x="205" y="66"/>
                  </a:lnTo>
                  <a:lnTo>
                    <a:pt x="202" y="65"/>
                  </a:lnTo>
                  <a:lnTo>
                    <a:pt x="199" y="63"/>
                  </a:lnTo>
                  <a:lnTo>
                    <a:pt x="194" y="62"/>
                  </a:lnTo>
                  <a:lnTo>
                    <a:pt x="190" y="61"/>
                  </a:lnTo>
                  <a:lnTo>
                    <a:pt x="184" y="59"/>
                  </a:lnTo>
                  <a:lnTo>
                    <a:pt x="180" y="56"/>
                  </a:lnTo>
                  <a:lnTo>
                    <a:pt x="176" y="55"/>
                  </a:lnTo>
                  <a:lnTo>
                    <a:pt x="171" y="52"/>
                  </a:lnTo>
                  <a:lnTo>
                    <a:pt x="167" y="50"/>
                  </a:lnTo>
                  <a:lnTo>
                    <a:pt x="164" y="48"/>
                  </a:lnTo>
                  <a:lnTo>
                    <a:pt x="160" y="46"/>
                  </a:lnTo>
                  <a:lnTo>
                    <a:pt x="158" y="45"/>
                  </a:lnTo>
                  <a:lnTo>
                    <a:pt x="157" y="43"/>
                  </a:lnTo>
                  <a:lnTo>
                    <a:pt x="155" y="42"/>
                  </a:lnTo>
                  <a:lnTo>
                    <a:pt x="157" y="36"/>
                  </a:lnTo>
                  <a:lnTo>
                    <a:pt x="161" y="33"/>
                  </a:lnTo>
                  <a:lnTo>
                    <a:pt x="168" y="29"/>
                  </a:lnTo>
                  <a:lnTo>
                    <a:pt x="176" y="26"/>
                  </a:lnTo>
                  <a:lnTo>
                    <a:pt x="184" y="24"/>
                  </a:lnTo>
                  <a:lnTo>
                    <a:pt x="192" y="21"/>
                  </a:lnTo>
                  <a:lnTo>
                    <a:pt x="197" y="20"/>
                  </a:lnTo>
                  <a:lnTo>
                    <a:pt x="202" y="17"/>
                  </a:lnTo>
                  <a:lnTo>
                    <a:pt x="199" y="13"/>
                  </a:lnTo>
                  <a:lnTo>
                    <a:pt x="194" y="10"/>
                  </a:lnTo>
                  <a:lnTo>
                    <a:pt x="190" y="7"/>
                  </a:lnTo>
                  <a:lnTo>
                    <a:pt x="186" y="5"/>
                  </a:lnTo>
                  <a:lnTo>
                    <a:pt x="180" y="4"/>
                  </a:lnTo>
                  <a:lnTo>
                    <a:pt x="174" y="2"/>
                  </a:lnTo>
                  <a:lnTo>
                    <a:pt x="168" y="1"/>
                  </a:lnTo>
                  <a:lnTo>
                    <a:pt x="161" y="1"/>
                  </a:lnTo>
                  <a:lnTo>
                    <a:pt x="157" y="1"/>
                  </a:lnTo>
                  <a:lnTo>
                    <a:pt x="151" y="1"/>
                  </a:lnTo>
                  <a:lnTo>
                    <a:pt x="146" y="2"/>
                  </a:lnTo>
                  <a:lnTo>
                    <a:pt x="144" y="2"/>
                  </a:lnTo>
                  <a:lnTo>
                    <a:pt x="139" y="4"/>
                  </a:lnTo>
                  <a:lnTo>
                    <a:pt x="135" y="4"/>
                  </a:lnTo>
                  <a:lnTo>
                    <a:pt x="132" y="5"/>
                  </a:lnTo>
                  <a:lnTo>
                    <a:pt x="128" y="5"/>
                  </a:lnTo>
                  <a:lnTo>
                    <a:pt x="123" y="7"/>
                  </a:lnTo>
                  <a:lnTo>
                    <a:pt x="120" y="7"/>
                  </a:lnTo>
                  <a:lnTo>
                    <a:pt x="116" y="8"/>
                  </a:lnTo>
                  <a:lnTo>
                    <a:pt x="113" y="8"/>
                  </a:lnTo>
                  <a:lnTo>
                    <a:pt x="109" y="10"/>
                  </a:lnTo>
                  <a:lnTo>
                    <a:pt x="104" y="10"/>
                  </a:lnTo>
                  <a:lnTo>
                    <a:pt x="101" y="10"/>
                  </a:lnTo>
                  <a:lnTo>
                    <a:pt x="97" y="10"/>
                  </a:lnTo>
                  <a:lnTo>
                    <a:pt x="55" y="10"/>
                  </a:lnTo>
                  <a:lnTo>
                    <a:pt x="52" y="8"/>
                  </a:lnTo>
                  <a:lnTo>
                    <a:pt x="46" y="7"/>
                  </a:lnTo>
                  <a:lnTo>
                    <a:pt x="40" y="4"/>
                  </a:lnTo>
                  <a:lnTo>
                    <a:pt x="35" y="2"/>
                  </a:lnTo>
                  <a:lnTo>
                    <a:pt x="27" y="1"/>
                  </a:lnTo>
                  <a:lnTo>
                    <a:pt x="21" y="1"/>
                  </a:lnTo>
                  <a:lnTo>
                    <a:pt x="16" y="0"/>
                  </a:lnTo>
                  <a:lnTo>
                    <a:pt x="13" y="0"/>
                  </a:lnTo>
                  <a:lnTo>
                    <a:pt x="8" y="0"/>
                  </a:lnTo>
                  <a:lnTo>
                    <a:pt x="5" y="1"/>
                  </a:lnTo>
                  <a:lnTo>
                    <a:pt x="4" y="4"/>
                  </a:lnTo>
                  <a:lnTo>
                    <a:pt x="4" y="7"/>
                  </a:lnTo>
                  <a:lnTo>
                    <a:pt x="3" y="11"/>
                  </a:lnTo>
                  <a:lnTo>
                    <a:pt x="3" y="14"/>
                  </a:lnTo>
                  <a:lnTo>
                    <a:pt x="1" y="17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7" y="27"/>
                  </a:lnTo>
                  <a:lnTo>
                    <a:pt x="8" y="26"/>
                  </a:lnTo>
                  <a:lnTo>
                    <a:pt x="11" y="23"/>
                  </a:lnTo>
                  <a:lnTo>
                    <a:pt x="11" y="21"/>
                  </a:lnTo>
                  <a:lnTo>
                    <a:pt x="13" y="18"/>
                  </a:lnTo>
                  <a:lnTo>
                    <a:pt x="14" y="16"/>
                  </a:lnTo>
                  <a:lnTo>
                    <a:pt x="17" y="14"/>
                  </a:lnTo>
                  <a:lnTo>
                    <a:pt x="19" y="14"/>
                  </a:lnTo>
                  <a:lnTo>
                    <a:pt x="21" y="13"/>
                  </a:lnTo>
                  <a:lnTo>
                    <a:pt x="24" y="14"/>
                  </a:lnTo>
                  <a:lnTo>
                    <a:pt x="26" y="14"/>
                  </a:lnTo>
                  <a:lnTo>
                    <a:pt x="27" y="16"/>
                  </a:lnTo>
                  <a:lnTo>
                    <a:pt x="27" y="17"/>
                  </a:lnTo>
                  <a:lnTo>
                    <a:pt x="29" y="18"/>
                  </a:lnTo>
                  <a:lnTo>
                    <a:pt x="29" y="21"/>
                  </a:lnTo>
                  <a:lnTo>
                    <a:pt x="30" y="23"/>
                  </a:lnTo>
                  <a:lnTo>
                    <a:pt x="32" y="23"/>
                  </a:lnTo>
                  <a:lnTo>
                    <a:pt x="36" y="26"/>
                  </a:lnTo>
                  <a:lnTo>
                    <a:pt x="40" y="26"/>
                  </a:lnTo>
                  <a:lnTo>
                    <a:pt x="45" y="27"/>
                  </a:lnTo>
                  <a:lnTo>
                    <a:pt x="49" y="27"/>
                  </a:lnTo>
                  <a:lnTo>
                    <a:pt x="53" y="27"/>
                  </a:lnTo>
                  <a:lnTo>
                    <a:pt x="58" y="27"/>
                  </a:lnTo>
                  <a:lnTo>
                    <a:pt x="62" y="26"/>
                  </a:lnTo>
                  <a:lnTo>
                    <a:pt x="67" y="26"/>
                  </a:lnTo>
                  <a:lnTo>
                    <a:pt x="77" y="27"/>
                  </a:lnTo>
                  <a:lnTo>
                    <a:pt x="84" y="29"/>
                  </a:lnTo>
                  <a:lnTo>
                    <a:pt x="90" y="30"/>
                  </a:lnTo>
                  <a:lnTo>
                    <a:pt x="94" y="33"/>
                  </a:lnTo>
                  <a:lnTo>
                    <a:pt x="98" y="37"/>
                  </a:lnTo>
                  <a:lnTo>
                    <a:pt x="101" y="42"/>
                  </a:lnTo>
                  <a:lnTo>
                    <a:pt x="106" y="48"/>
                  </a:lnTo>
                  <a:lnTo>
                    <a:pt x="110" y="53"/>
                  </a:lnTo>
                  <a:lnTo>
                    <a:pt x="112" y="55"/>
                  </a:lnTo>
                  <a:lnTo>
                    <a:pt x="116" y="56"/>
                  </a:lnTo>
                  <a:lnTo>
                    <a:pt x="117" y="58"/>
                  </a:lnTo>
                  <a:lnTo>
                    <a:pt x="119" y="61"/>
                  </a:lnTo>
                  <a:lnTo>
                    <a:pt x="119" y="62"/>
                  </a:lnTo>
                  <a:lnTo>
                    <a:pt x="117" y="63"/>
                  </a:lnTo>
                  <a:lnTo>
                    <a:pt x="117" y="65"/>
                  </a:lnTo>
                  <a:lnTo>
                    <a:pt x="116" y="66"/>
                  </a:lnTo>
                  <a:lnTo>
                    <a:pt x="113" y="68"/>
                  </a:lnTo>
                  <a:lnTo>
                    <a:pt x="112" y="69"/>
                  </a:lnTo>
                  <a:lnTo>
                    <a:pt x="110" y="69"/>
                  </a:lnTo>
                  <a:lnTo>
                    <a:pt x="109" y="69"/>
                  </a:lnTo>
                  <a:lnTo>
                    <a:pt x="103" y="68"/>
                  </a:lnTo>
                  <a:lnTo>
                    <a:pt x="98" y="66"/>
                  </a:lnTo>
                  <a:lnTo>
                    <a:pt x="94" y="63"/>
                  </a:lnTo>
                  <a:lnTo>
                    <a:pt x="90" y="59"/>
                  </a:lnTo>
                  <a:lnTo>
                    <a:pt x="85" y="56"/>
                  </a:lnTo>
                  <a:lnTo>
                    <a:pt x="81" y="53"/>
                  </a:lnTo>
                  <a:lnTo>
                    <a:pt x="75" y="50"/>
                  </a:lnTo>
                  <a:lnTo>
                    <a:pt x="69" y="49"/>
                  </a:lnTo>
                  <a:lnTo>
                    <a:pt x="71" y="52"/>
                  </a:lnTo>
                  <a:lnTo>
                    <a:pt x="72" y="55"/>
                  </a:lnTo>
                  <a:lnTo>
                    <a:pt x="74" y="56"/>
                  </a:lnTo>
                  <a:lnTo>
                    <a:pt x="77" y="59"/>
                  </a:lnTo>
                  <a:lnTo>
                    <a:pt x="80" y="59"/>
                  </a:lnTo>
                  <a:lnTo>
                    <a:pt x="81" y="61"/>
                  </a:lnTo>
                  <a:lnTo>
                    <a:pt x="82" y="63"/>
                  </a:lnTo>
                  <a:lnTo>
                    <a:pt x="84" y="66"/>
                  </a:lnTo>
                  <a:lnTo>
                    <a:pt x="82" y="71"/>
                  </a:lnTo>
                  <a:lnTo>
                    <a:pt x="80" y="74"/>
                  </a:lnTo>
                  <a:lnTo>
                    <a:pt x="77" y="77"/>
                  </a:lnTo>
                  <a:lnTo>
                    <a:pt x="72" y="78"/>
                  </a:lnTo>
                  <a:lnTo>
                    <a:pt x="68" y="79"/>
                  </a:lnTo>
                  <a:lnTo>
                    <a:pt x="64" y="79"/>
                  </a:lnTo>
                  <a:lnTo>
                    <a:pt x="58" y="81"/>
                  </a:lnTo>
                  <a:lnTo>
                    <a:pt x="55" y="81"/>
                  </a:lnTo>
                  <a:lnTo>
                    <a:pt x="53" y="84"/>
                  </a:lnTo>
                  <a:lnTo>
                    <a:pt x="52" y="87"/>
                  </a:lnTo>
                  <a:lnTo>
                    <a:pt x="49" y="93"/>
                  </a:lnTo>
                  <a:lnTo>
                    <a:pt x="46" y="97"/>
                  </a:lnTo>
                  <a:lnTo>
                    <a:pt x="43" y="101"/>
                  </a:lnTo>
                  <a:lnTo>
                    <a:pt x="39" y="104"/>
                  </a:lnTo>
                  <a:lnTo>
                    <a:pt x="33" y="104"/>
                  </a:lnTo>
                  <a:lnTo>
                    <a:pt x="27" y="100"/>
                  </a:lnTo>
                  <a:lnTo>
                    <a:pt x="19" y="100"/>
                  </a:lnTo>
                  <a:lnTo>
                    <a:pt x="21" y="106"/>
                  </a:lnTo>
                  <a:lnTo>
                    <a:pt x="26" y="111"/>
                  </a:lnTo>
                  <a:lnTo>
                    <a:pt x="30" y="116"/>
                  </a:lnTo>
                  <a:lnTo>
                    <a:pt x="37" y="122"/>
                  </a:lnTo>
                  <a:lnTo>
                    <a:pt x="45" y="126"/>
                  </a:lnTo>
                  <a:lnTo>
                    <a:pt x="51" y="129"/>
                  </a:lnTo>
                  <a:lnTo>
                    <a:pt x="58" y="130"/>
                  </a:lnTo>
                  <a:lnTo>
                    <a:pt x="64" y="132"/>
                  </a:lnTo>
                  <a:lnTo>
                    <a:pt x="56" y="129"/>
                  </a:lnTo>
                  <a:close/>
                </a:path>
              </a:pathLst>
            </a:custGeom>
            <a:solidFill>
              <a:srgbClr val="7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2646360" y="2567160"/>
              <a:ext cx="379440" cy="239400"/>
            </a:xfrm>
            <a:custGeom>
              <a:avLst/>
              <a:gdLst/>
              <a:ahLst/>
              <a:rect l="l" t="t" r="r" b="b"/>
              <a:pathLst>
                <a:path w="239" h="151">
                  <a:moveTo>
                    <a:pt x="56" y="129"/>
                  </a:moveTo>
                  <a:lnTo>
                    <a:pt x="56" y="129"/>
                  </a:lnTo>
                  <a:lnTo>
                    <a:pt x="58" y="130"/>
                  </a:lnTo>
                  <a:lnTo>
                    <a:pt x="59" y="130"/>
                  </a:lnTo>
                  <a:lnTo>
                    <a:pt x="62" y="132"/>
                  </a:lnTo>
                  <a:lnTo>
                    <a:pt x="64" y="133"/>
                  </a:lnTo>
                  <a:lnTo>
                    <a:pt x="67" y="135"/>
                  </a:lnTo>
                  <a:lnTo>
                    <a:pt x="68" y="135"/>
                  </a:lnTo>
                  <a:lnTo>
                    <a:pt x="71" y="136"/>
                  </a:lnTo>
                  <a:lnTo>
                    <a:pt x="72" y="136"/>
                  </a:lnTo>
                  <a:lnTo>
                    <a:pt x="72" y="136"/>
                  </a:lnTo>
                  <a:lnTo>
                    <a:pt x="75" y="136"/>
                  </a:lnTo>
                  <a:lnTo>
                    <a:pt x="78" y="135"/>
                  </a:lnTo>
                  <a:lnTo>
                    <a:pt x="80" y="133"/>
                  </a:lnTo>
                  <a:lnTo>
                    <a:pt x="81" y="130"/>
                  </a:lnTo>
                  <a:lnTo>
                    <a:pt x="82" y="127"/>
                  </a:lnTo>
                  <a:lnTo>
                    <a:pt x="82" y="126"/>
                  </a:lnTo>
                  <a:lnTo>
                    <a:pt x="84" y="123"/>
                  </a:lnTo>
                  <a:lnTo>
                    <a:pt x="84" y="120"/>
                  </a:lnTo>
                  <a:lnTo>
                    <a:pt x="84" y="120"/>
                  </a:lnTo>
                  <a:lnTo>
                    <a:pt x="87" y="116"/>
                  </a:lnTo>
                  <a:lnTo>
                    <a:pt x="90" y="111"/>
                  </a:lnTo>
                  <a:lnTo>
                    <a:pt x="94" y="109"/>
                  </a:lnTo>
                  <a:lnTo>
                    <a:pt x="98" y="106"/>
                  </a:lnTo>
                  <a:lnTo>
                    <a:pt x="103" y="103"/>
                  </a:lnTo>
                  <a:lnTo>
                    <a:pt x="109" y="101"/>
                  </a:lnTo>
                  <a:lnTo>
                    <a:pt x="114" y="100"/>
                  </a:lnTo>
                  <a:lnTo>
                    <a:pt x="119" y="100"/>
                  </a:lnTo>
                  <a:lnTo>
                    <a:pt x="119" y="100"/>
                  </a:lnTo>
                  <a:lnTo>
                    <a:pt x="123" y="100"/>
                  </a:lnTo>
                  <a:lnTo>
                    <a:pt x="126" y="100"/>
                  </a:lnTo>
                  <a:lnTo>
                    <a:pt x="128" y="101"/>
                  </a:lnTo>
                  <a:lnTo>
                    <a:pt x="130" y="103"/>
                  </a:lnTo>
                  <a:lnTo>
                    <a:pt x="132" y="106"/>
                  </a:lnTo>
                  <a:lnTo>
                    <a:pt x="133" y="107"/>
                  </a:lnTo>
                  <a:lnTo>
                    <a:pt x="133" y="109"/>
                  </a:lnTo>
                  <a:lnTo>
                    <a:pt x="135" y="110"/>
                  </a:lnTo>
                  <a:lnTo>
                    <a:pt x="135" y="110"/>
                  </a:lnTo>
                  <a:lnTo>
                    <a:pt x="132" y="113"/>
                  </a:lnTo>
                  <a:lnTo>
                    <a:pt x="129" y="117"/>
                  </a:lnTo>
                  <a:lnTo>
                    <a:pt x="123" y="122"/>
                  </a:lnTo>
                  <a:lnTo>
                    <a:pt x="117" y="127"/>
                  </a:lnTo>
                  <a:lnTo>
                    <a:pt x="113" y="133"/>
                  </a:lnTo>
                  <a:lnTo>
                    <a:pt x="107" y="138"/>
                  </a:lnTo>
                  <a:lnTo>
                    <a:pt x="104" y="141"/>
                  </a:lnTo>
                  <a:lnTo>
                    <a:pt x="101" y="142"/>
                  </a:lnTo>
                  <a:lnTo>
                    <a:pt x="101" y="142"/>
                  </a:lnTo>
                  <a:lnTo>
                    <a:pt x="97" y="142"/>
                  </a:lnTo>
                  <a:lnTo>
                    <a:pt x="94" y="142"/>
                  </a:lnTo>
                  <a:lnTo>
                    <a:pt x="91" y="142"/>
                  </a:lnTo>
                  <a:lnTo>
                    <a:pt x="88" y="142"/>
                  </a:lnTo>
                  <a:lnTo>
                    <a:pt x="85" y="142"/>
                  </a:lnTo>
                  <a:lnTo>
                    <a:pt x="84" y="143"/>
                  </a:lnTo>
                  <a:lnTo>
                    <a:pt x="82" y="146"/>
                  </a:lnTo>
                  <a:lnTo>
                    <a:pt x="81" y="149"/>
                  </a:lnTo>
                  <a:lnTo>
                    <a:pt x="81" y="149"/>
                  </a:lnTo>
                  <a:lnTo>
                    <a:pt x="84" y="151"/>
                  </a:lnTo>
                  <a:lnTo>
                    <a:pt x="85" y="149"/>
                  </a:lnTo>
                  <a:lnTo>
                    <a:pt x="87" y="149"/>
                  </a:lnTo>
                  <a:lnTo>
                    <a:pt x="90" y="149"/>
                  </a:lnTo>
                  <a:lnTo>
                    <a:pt x="90" y="149"/>
                  </a:lnTo>
                  <a:lnTo>
                    <a:pt x="93" y="149"/>
                  </a:lnTo>
                  <a:lnTo>
                    <a:pt x="96" y="149"/>
                  </a:lnTo>
                  <a:lnTo>
                    <a:pt x="98" y="149"/>
                  </a:lnTo>
                  <a:lnTo>
                    <a:pt x="103" y="148"/>
                  </a:lnTo>
                  <a:lnTo>
                    <a:pt x="106" y="148"/>
                  </a:lnTo>
                  <a:lnTo>
                    <a:pt x="110" y="146"/>
                  </a:lnTo>
                  <a:lnTo>
                    <a:pt x="113" y="146"/>
                  </a:lnTo>
                  <a:lnTo>
                    <a:pt x="117" y="145"/>
                  </a:lnTo>
                  <a:lnTo>
                    <a:pt x="120" y="143"/>
                  </a:lnTo>
                  <a:lnTo>
                    <a:pt x="123" y="142"/>
                  </a:lnTo>
                  <a:lnTo>
                    <a:pt x="128" y="141"/>
                  </a:lnTo>
                  <a:lnTo>
                    <a:pt x="130" y="139"/>
                  </a:lnTo>
                  <a:lnTo>
                    <a:pt x="133" y="138"/>
                  </a:lnTo>
                  <a:lnTo>
                    <a:pt x="135" y="136"/>
                  </a:lnTo>
                  <a:lnTo>
                    <a:pt x="138" y="135"/>
                  </a:lnTo>
                  <a:lnTo>
                    <a:pt x="139" y="133"/>
                  </a:lnTo>
                  <a:lnTo>
                    <a:pt x="139" y="133"/>
                  </a:lnTo>
                  <a:lnTo>
                    <a:pt x="144" y="129"/>
                  </a:lnTo>
                  <a:lnTo>
                    <a:pt x="146" y="123"/>
                  </a:lnTo>
                  <a:lnTo>
                    <a:pt x="148" y="119"/>
                  </a:lnTo>
                  <a:lnTo>
                    <a:pt x="151" y="113"/>
                  </a:lnTo>
                  <a:lnTo>
                    <a:pt x="154" y="107"/>
                  </a:lnTo>
                  <a:lnTo>
                    <a:pt x="157" y="103"/>
                  </a:lnTo>
                  <a:lnTo>
                    <a:pt x="161" y="100"/>
                  </a:lnTo>
                  <a:lnTo>
                    <a:pt x="167" y="100"/>
                  </a:lnTo>
                  <a:lnTo>
                    <a:pt x="167" y="100"/>
                  </a:lnTo>
                  <a:lnTo>
                    <a:pt x="171" y="100"/>
                  </a:lnTo>
                  <a:lnTo>
                    <a:pt x="176" y="101"/>
                  </a:lnTo>
                  <a:lnTo>
                    <a:pt x="180" y="104"/>
                  </a:lnTo>
                  <a:lnTo>
                    <a:pt x="183" y="106"/>
                  </a:lnTo>
                  <a:lnTo>
                    <a:pt x="184" y="109"/>
                  </a:lnTo>
                  <a:lnTo>
                    <a:pt x="187" y="111"/>
                  </a:lnTo>
                  <a:lnTo>
                    <a:pt x="190" y="113"/>
                  </a:lnTo>
                  <a:lnTo>
                    <a:pt x="194" y="114"/>
                  </a:lnTo>
                  <a:lnTo>
                    <a:pt x="194" y="114"/>
                  </a:lnTo>
                  <a:lnTo>
                    <a:pt x="199" y="113"/>
                  </a:lnTo>
                  <a:lnTo>
                    <a:pt x="203" y="111"/>
                  </a:lnTo>
                  <a:lnTo>
                    <a:pt x="207" y="110"/>
                  </a:lnTo>
                  <a:lnTo>
                    <a:pt x="212" y="107"/>
                  </a:lnTo>
                  <a:lnTo>
                    <a:pt x="215" y="104"/>
                  </a:lnTo>
                  <a:lnTo>
                    <a:pt x="218" y="100"/>
                  </a:lnTo>
                  <a:lnTo>
                    <a:pt x="221" y="95"/>
                  </a:lnTo>
                  <a:lnTo>
                    <a:pt x="223" y="91"/>
                  </a:lnTo>
                  <a:lnTo>
                    <a:pt x="226" y="85"/>
                  </a:lnTo>
                  <a:lnTo>
                    <a:pt x="229" y="81"/>
                  </a:lnTo>
                  <a:lnTo>
                    <a:pt x="231" y="75"/>
                  </a:lnTo>
                  <a:lnTo>
                    <a:pt x="232" y="69"/>
                  </a:lnTo>
                  <a:lnTo>
                    <a:pt x="235" y="65"/>
                  </a:lnTo>
                  <a:lnTo>
                    <a:pt x="237" y="59"/>
                  </a:lnTo>
                  <a:lnTo>
                    <a:pt x="238" y="55"/>
                  </a:lnTo>
                  <a:lnTo>
                    <a:pt x="239" y="50"/>
                  </a:lnTo>
                  <a:lnTo>
                    <a:pt x="239" y="50"/>
                  </a:lnTo>
                  <a:lnTo>
                    <a:pt x="235" y="50"/>
                  </a:lnTo>
                  <a:lnTo>
                    <a:pt x="231" y="52"/>
                  </a:lnTo>
                  <a:lnTo>
                    <a:pt x="228" y="55"/>
                  </a:lnTo>
                  <a:lnTo>
                    <a:pt x="225" y="58"/>
                  </a:lnTo>
                  <a:lnTo>
                    <a:pt x="222" y="61"/>
                  </a:lnTo>
                  <a:lnTo>
                    <a:pt x="218" y="63"/>
                  </a:lnTo>
                  <a:lnTo>
                    <a:pt x="215" y="66"/>
                  </a:lnTo>
                  <a:lnTo>
                    <a:pt x="209" y="66"/>
                  </a:lnTo>
                  <a:lnTo>
                    <a:pt x="209" y="66"/>
                  </a:lnTo>
                  <a:lnTo>
                    <a:pt x="207" y="66"/>
                  </a:lnTo>
                  <a:lnTo>
                    <a:pt x="205" y="66"/>
                  </a:lnTo>
                  <a:lnTo>
                    <a:pt x="202" y="65"/>
                  </a:lnTo>
                  <a:lnTo>
                    <a:pt x="199" y="63"/>
                  </a:lnTo>
                  <a:lnTo>
                    <a:pt x="194" y="62"/>
                  </a:lnTo>
                  <a:lnTo>
                    <a:pt x="190" y="61"/>
                  </a:lnTo>
                  <a:lnTo>
                    <a:pt x="184" y="59"/>
                  </a:lnTo>
                  <a:lnTo>
                    <a:pt x="180" y="56"/>
                  </a:lnTo>
                  <a:lnTo>
                    <a:pt x="176" y="55"/>
                  </a:lnTo>
                  <a:lnTo>
                    <a:pt x="171" y="52"/>
                  </a:lnTo>
                  <a:lnTo>
                    <a:pt x="167" y="50"/>
                  </a:lnTo>
                  <a:lnTo>
                    <a:pt x="164" y="48"/>
                  </a:lnTo>
                  <a:lnTo>
                    <a:pt x="160" y="46"/>
                  </a:lnTo>
                  <a:lnTo>
                    <a:pt x="158" y="45"/>
                  </a:lnTo>
                  <a:lnTo>
                    <a:pt x="157" y="43"/>
                  </a:lnTo>
                  <a:lnTo>
                    <a:pt x="155" y="42"/>
                  </a:lnTo>
                  <a:lnTo>
                    <a:pt x="155" y="42"/>
                  </a:lnTo>
                  <a:lnTo>
                    <a:pt x="157" y="36"/>
                  </a:lnTo>
                  <a:lnTo>
                    <a:pt x="161" y="33"/>
                  </a:lnTo>
                  <a:lnTo>
                    <a:pt x="168" y="29"/>
                  </a:lnTo>
                  <a:lnTo>
                    <a:pt x="176" y="26"/>
                  </a:lnTo>
                  <a:lnTo>
                    <a:pt x="184" y="24"/>
                  </a:lnTo>
                  <a:lnTo>
                    <a:pt x="192" y="21"/>
                  </a:lnTo>
                  <a:lnTo>
                    <a:pt x="197" y="20"/>
                  </a:lnTo>
                  <a:lnTo>
                    <a:pt x="202" y="17"/>
                  </a:lnTo>
                  <a:lnTo>
                    <a:pt x="202" y="17"/>
                  </a:lnTo>
                  <a:lnTo>
                    <a:pt x="199" y="13"/>
                  </a:lnTo>
                  <a:lnTo>
                    <a:pt x="194" y="10"/>
                  </a:lnTo>
                  <a:lnTo>
                    <a:pt x="190" y="7"/>
                  </a:lnTo>
                  <a:lnTo>
                    <a:pt x="186" y="5"/>
                  </a:lnTo>
                  <a:lnTo>
                    <a:pt x="180" y="4"/>
                  </a:lnTo>
                  <a:lnTo>
                    <a:pt x="174" y="2"/>
                  </a:lnTo>
                  <a:lnTo>
                    <a:pt x="168" y="1"/>
                  </a:lnTo>
                  <a:lnTo>
                    <a:pt x="161" y="1"/>
                  </a:lnTo>
                  <a:lnTo>
                    <a:pt x="161" y="1"/>
                  </a:lnTo>
                  <a:lnTo>
                    <a:pt x="157" y="1"/>
                  </a:lnTo>
                  <a:lnTo>
                    <a:pt x="151" y="1"/>
                  </a:lnTo>
                  <a:lnTo>
                    <a:pt x="146" y="2"/>
                  </a:lnTo>
                  <a:lnTo>
                    <a:pt x="144" y="2"/>
                  </a:lnTo>
                  <a:lnTo>
                    <a:pt x="139" y="4"/>
                  </a:lnTo>
                  <a:lnTo>
                    <a:pt x="135" y="4"/>
                  </a:lnTo>
                  <a:lnTo>
                    <a:pt x="132" y="5"/>
                  </a:lnTo>
                  <a:lnTo>
                    <a:pt x="128" y="5"/>
                  </a:lnTo>
                  <a:lnTo>
                    <a:pt x="123" y="7"/>
                  </a:lnTo>
                  <a:lnTo>
                    <a:pt x="120" y="7"/>
                  </a:lnTo>
                  <a:lnTo>
                    <a:pt x="116" y="8"/>
                  </a:lnTo>
                  <a:lnTo>
                    <a:pt x="113" y="8"/>
                  </a:lnTo>
                  <a:lnTo>
                    <a:pt x="109" y="10"/>
                  </a:lnTo>
                  <a:lnTo>
                    <a:pt x="104" y="10"/>
                  </a:lnTo>
                  <a:lnTo>
                    <a:pt x="101" y="10"/>
                  </a:lnTo>
                  <a:lnTo>
                    <a:pt x="97" y="10"/>
                  </a:lnTo>
                  <a:lnTo>
                    <a:pt x="55" y="10"/>
                  </a:lnTo>
                  <a:lnTo>
                    <a:pt x="55" y="10"/>
                  </a:lnTo>
                  <a:lnTo>
                    <a:pt x="52" y="8"/>
                  </a:lnTo>
                  <a:lnTo>
                    <a:pt x="46" y="7"/>
                  </a:lnTo>
                  <a:lnTo>
                    <a:pt x="40" y="4"/>
                  </a:lnTo>
                  <a:lnTo>
                    <a:pt x="35" y="2"/>
                  </a:lnTo>
                  <a:lnTo>
                    <a:pt x="27" y="1"/>
                  </a:lnTo>
                  <a:lnTo>
                    <a:pt x="21" y="1"/>
                  </a:lnTo>
                  <a:lnTo>
                    <a:pt x="16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8" y="0"/>
                  </a:lnTo>
                  <a:lnTo>
                    <a:pt x="5" y="1"/>
                  </a:lnTo>
                  <a:lnTo>
                    <a:pt x="4" y="4"/>
                  </a:lnTo>
                  <a:lnTo>
                    <a:pt x="4" y="7"/>
                  </a:lnTo>
                  <a:lnTo>
                    <a:pt x="3" y="11"/>
                  </a:lnTo>
                  <a:lnTo>
                    <a:pt x="3" y="14"/>
                  </a:lnTo>
                  <a:lnTo>
                    <a:pt x="1" y="17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7" y="27"/>
                  </a:lnTo>
                  <a:lnTo>
                    <a:pt x="7" y="27"/>
                  </a:lnTo>
                  <a:lnTo>
                    <a:pt x="8" y="26"/>
                  </a:lnTo>
                  <a:lnTo>
                    <a:pt x="11" y="23"/>
                  </a:lnTo>
                  <a:lnTo>
                    <a:pt x="11" y="21"/>
                  </a:lnTo>
                  <a:lnTo>
                    <a:pt x="13" y="18"/>
                  </a:lnTo>
                  <a:lnTo>
                    <a:pt x="14" y="16"/>
                  </a:lnTo>
                  <a:lnTo>
                    <a:pt x="17" y="14"/>
                  </a:lnTo>
                  <a:lnTo>
                    <a:pt x="19" y="14"/>
                  </a:lnTo>
                  <a:lnTo>
                    <a:pt x="21" y="13"/>
                  </a:lnTo>
                  <a:lnTo>
                    <a:pt x="21" y="13"/>
                  </a:lnTo>
                  <a:lnTo>
                    <a:pt x="24" y="14"/>
                  </a:lnTo>
                  <a:lnTo>
                    <a:pt x="26" y="14"/>
                  </a:lnTo>
                  <a:lnTo>
                    <a:pt x="27" y="16"/>
                  </a:lnTo>
                  <a:lnTo>
                    <a:pt x="27" y="17"/>
                  </a:lnTo>
                  <a:lnTo>
                    <a:pt x="29" y="18"/>
                  </a:lnTo>
                  <a:lnTo>
                    <a:pt x="29" y="21"/>
                  </a:lnTo>
                  <a:lnTo>
                    <a:pt x="30" y="23"/>
                  </a:lnTo>
                  <a:lnTo>
                    <a:pt x="32" y="23"/>
                  </a:lnTo>
                  <a:lnTo>
                    <a:pt x="32" y="23"/>
                  </a:lnTo>
                  <a:lnTo>
                    <a:pt x="36" y="26"/>
                  </a:lnTo>
                  <a:lnTo>
                    <a:pt x="40" y="26"/>
                  </a:lnTo>
                  <a:lnTo>
                    <a:pt x="45" y="27"/>
                  </a:lnTo>
                  <a:lnTo>
                    <a:pt x="49" y="27"/>
                  </a:lnTo>
                  <a:lnTo>
                    <a:pt x="53" y="27"/>
                  </a:lnTo>
                  <a:lnTo>
                    <a:pt x="58" y="27"/>
                  </a:lnTo>
                  <a:lnTo>
                    <a:pt x="62" y="26"/>
                  </a:lnTo>
                  <a:lnTo>
                    <a:pt x="67" y="26"/>
                  </a:lnTo>
                  <a:lnTo>
                    <a:pt x="67" y="26"/>
                  </a:lnTo>
                  <a:lnTo>
                    <a:pt x="77" y="27"/>
                  </a:lnTo>
                  <a:lnTo>
                    <a:pt x="84" y="29"/>
                  </a:lnTo>
                  <a:lnTo>
                    <a:pt x="90" y="30"/>
                  </a:lnTo>
                  <a:lnTo>
                    <a:pt x="94" y="33"/>
                  </a:lnTo>
                  <a:lnTo>
                    <a:pt x="98" y="37"/>
                  </a:lnTo>
                  <a:lnTo>
                    <a:pt x="101" y="42"/>
                  </a:lnTo>
                  <a:lnTo>
                    <a:pt x="106" y="48"/>
                  </a:lnTo>
                  <a:lnTo>
                    <a:pt x="110" y="53"/>
                  </a:lnTo>
                  <a:lnTo>
                    <a:pt x="110" y="53"/>
                  </a:lnTo>
                  <a:lnTo>
                    <a:pt x="112" y="55"/>
                  </a:lnTo>
                  <a:lnTo>
                    <a:pt x="116" y="56"/>
                  </a:lnTo>
                  <a:lnTo>
                    <a:pt x="117" y="58"/>
                  </a:lnTo>
                  <a:lnTo>
                    <a:pt x="119" y="61"/>
                  </a:lnTo>
                  <a:lnTo>
                    <a:pt x="119" y="61"/>
                  </a:lnTo>
                  <a:lnTo>
                    <a:pt x="119" y="62"/>
                  </a:lnTo>
                  <a:lnTo>
                    <a:pt x="117" y="63"/>
                  </a:lnTo>
                  <a:lnTo>
                    <a:pt x="117" y="65"/>
                  </a:lnTo>
                  <a:lnTo>
                    <a:pt x="116" y="66"/>
                  </a:lnTo>
                  <a:lnTo>
                    <a:pt x="113" y="68"/>
                  </a:lnTo>
                  <a:lnTo>
                    <a:pt x="112" y="69"/>
                  </a:lnTo>
                  <a:lnTo>
                    <a:pt x="110" y="69"/>
                  </a:lnTo>
                  <a:lnTo>
                    <a:pt x="109" y="69"/>
                  </a:lnTo>
                  <a:lnTo>
                    <a:pt x="109" y="69"/>
                  </a:lnTo>
                  <a:lnTo>
                    <a:pt x="103" y="68"/>
                  </a:lnTo>
                  <a:lnTo>
                    <a:pt x="98" y="66"/>
                  </a:lnTo>
                  <a:lnTo>
                    <a:pt x="94" y="63"/>
                  </a:lnTo>
                  <a:lnTo>
                    <a:pt x="90" y="59"/>
                  </a:lnTo>
                  <a:lnTo>
                    <a:pt x="85" y="56"/>
                  </a:lnTo>
                  <a:lnTo>
                    <a:pt x="81" y="53"/>
                  </a:lnTo>
                  <a:lnTo>
                    <a:pt x="75" y="50"/>
                  </a:lnTo>
                  <a:lnTo>
                    <a:pt x="69" y="49"/>
                  </a:lnTo>
                  <a:lnTo>
                    <a:pt x="69" y="49"/>
                  </a:lnTo>
                  <a:lnTo>
                    <a:pt x="71" y="52"/>
                  </a:lnTo>
                  <a:lnTo>
                    <a:pt x="72" y="55"/>
                  </a:lnTo>
                  <a:lnTo>
                    <a:pt x="74" y="56"/>
                  </a:lnTo>
                  <a:lnTo>
                    <a:pt x="77" y="59"/>
                  </a:lnTo>
                  <a:lnTo>
                    <a:pt x="80" y="59"/>
                  </a:lnTo>
                  <a:lnTo>
                    <a:pt x="81" y="61"/>
                  </a:lnTo>
                  <a:lnTo>
                    <a:pt x="82" y="63"/>
                  </a:lnTo>
                  <a:lnTo>
                    <a:pt x="84" y="66"/>
                  </a:lnTo>
                  <a:lnTo>
                    <a:pt x="84" y="66"/>
                  </a:lnTo>
                  <a:lnTo>
                    <a:pt x="82" y="71"/>
                  </a:lnTo>
                  <a:lnTo>
                    <a:pt x="80" y="74"/>
                  </a:lnTo>
                  <a:lnTo>
                    <a:pt x="77" y="77"/>
                  </a:lnTo>
                  <a:lnTo>
                    <a:pt x="72" y="78"/>
                  </a:lnTo>
                  <a:lnTo>
                    <a:pt x="68" y="79"/>
                  </a:lnTo>
                  <a:lnTo>
                    <a:pt x="64" y="79"/>
                  </a:lnTo>
                  <a:lnTo>
                    <a:pt x="58" y="81"/>
                  </a:lnTo>
                  <a:lnTo>
                    <a:pt x="55" y="81"/>
                  </a:lnTo>
                  <a:lnTo>
                    <a:pt x="55" y="81"/>
                  </a:lnTo>
                  <a:lnTo>
                    <a:pt x="53" y="84"/>
                  </a:lnTo>
                  <a:lnTo>
                    <a:pt x="52" y="87"/>
                  </a:lnTo>
                  <a:lnTo>
                    <a:pt x="49" y="93"/>
                  </a:lnTo>
                  <a:lnTo>
                    <a:pt x="46" y="97"/>
                  </a:lnTo>
                  <a:lnTo>
                    <a:pt x="43" y="101"/>
                  </a:lnTo>
                  <a:lnTo>
                    <a:pt x="39" y="104"/>
                  </a:lnTo>
                  <a:lnTo>
                    <a:pt x="33" y="104"/>
                  </a:lnTo>
                  <a:lnTo>
                    <a:pt x="27" y="100"/>
                  </a:lnTo>
                  <a:lnTo>
                    <a:pt x="19" y="100"/>
                  </a:lnTo>
                  <a:lnTo>
                    <a:pt x="19" y="100"/>
                  </a:lnTo>
                  <a:lnTo>
                    <a:pt x="21" y="106"/>
                  </a:lnTo>
                  <a:lnTo>
                    <a:pt x="26" y="111"/>
                  </a:lnTo>
                  <a:lnTo>
                    <a:pt x="30" y="116"/>
                  </a:lnTo>
                  <a:lnTo>
                    <a:pt x="37" y="122"/>
                  </a:lnTo>
                  <a:lnTo>
                    <a:pt x="45" y="126"/>
                  </a:lnTo>
                  <a:lnTo>
                    <a:pt x="51" y="129"/>
                  </a:lnTo>
                  <a:lnTo>
                    <a:pt x="58" y="130"/>
                  </a:lnTo>
                  <a:lnTo>
                    <a:pt x="64" y="132"/>
                  </a:lnTo>
                  <a:lnTo>
                    <a:pt x="56" y="129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5796000" y="5222880"/>
              <a:ext cx="320760" cy="264960"/>
            </a:xfrm>
            <a:custGeom>
              <a:avLst/>
              <a:gdLst/>
              <a:ahLst/>
              <a:rect l="l" t="t" r="r" b="b"/>
              <a:pathLst>
                <a:path w="202" h="167">
                  <a:moveTo>
                    <a:pt x="40" y="159"/>
                  </a:moveTo>
                  <a:lnTo>
                    <a:pt x="49" y="162"/>
                  </a:lnTo>
                  <a:lnTo>
                    <a:pt x="53" y="160"/>
                  </a:lnTo>
                  <a:lnTo>
                    <a:pt x="59" y="159"/>
                  </a:lnTo>
                  <a:lnTo>
                    <a:pt x="63" y="157"/>
                  </a:lnTo>
                  <a:lnTo>
                    <a:pt x="69" y="156"/>
                  </a:lnTo>
                  <a:lnTo>
                    <a:pt x="74" y="154"/>
                  </a:lnTo>
                  <a:lnTo>
                    <a:pt x="79" y="151"/>
                  </a:lnTo>
                  <a:lnTo>
                    <a:pt x="85" y="150"/>
                  </a:lnTo>
                  <a:lnTo>
                    <a:pt x="91" y="147"/>
                  </a:lnTo>
                  <a:lnTo>
                    <a:pt x="97" y="144"/>
                  </a:lnTo>
                  <a:lnTo>
                    <a:pt x="101" y="141"/>
                  </a:lnTo>
                  <a:lnTo>
                    <a:pt x="107" y="140"/>
                  </a:lnTo>
                  <a:lnTo>
                    <a:pt x="111" y="137"/>
                  </a:lnTo>
                  <a:lnTo>
                    <a:pt x="117" y="134"/>
                  </a:lnTo>
                  <a:lnTo>
                    <a:pt x="122" y="133"/>
                  </a:lnTo>
                  <a:lnTo>
                    <a:pt x="126" y="130"/>
                  </a:lnTo>
                  <a:lnTo>
                    <a:pt x="130" y="128"/>
                  </a:lnTo>
                  <a:lnTo>
                    <a:pt x="135" y="127"/>
                  </a:lnTo>
                  <a:lnTo>
                    <a:pt x="139" y="125"/>
                  </a:lnTo>
                  <a:lnTo>
                    <a:pt x="143" y="124"/>
                  </a:lnTo>
                  <a:lnTo>
                    <a:pt x="148" y="121"/>
                  </a:lnTo>
                  <a:lnTo>
                    <a:pt x="151" y="119"/>
                  </a:lnTo>
                  <a:lnTo>
                    <a:pt x="155" y="118"/>
                  </a:lnTo>
                  <a:lnTo>
                    <a:pt x="158" y="115"/>
                  </a:lnTo>
                  <a:lnTo>
                    <a:pt x="161" y="114"/>
                  </a:lnTo>
                  <a:lnTo>
                    <a:pt x="164" y="111"/>
                  </a:lnTo>
                  <a:lnTo>
                    <a:pt x="167" y="109"/>
                  </a:lnTo>
                  <a:lnTo>
                    <a:pt x="170" y="106"/>
                  </a:lnTo>
                  <a:lnTo>
                    <a:pt x="172" y="103"/>
                  </a:lnTo>
                  <a:lnTo>
                    <a:pt x="175" y="101"/>
                  </a:lnTo>
                  <a:lnTo>
                    <a:pt x="178" y="98"/>
                  </a:lnTo>
                  <a:lnTo>
                    <a:pt x="181" y="95"/>
                  </a:lnTo>
                  <a:lnTo>
                    <a:pt x="184" y="90"/>
                  </a:lnTo>
                  <a:lnTo>
                    <a:pt x="186" y="90"/>
                  </a:lnTo>
                  <a:lnTo>
                    <a:pt x="187" y="89"/>
                  </a:lnTo>
                  <a:lnTo>
                    <a:pt x="188" y="88"/>
                  </a:lnTo>
                  <a:lnTo>
                    <a:pt x="190" y="86"/>
                  </a:lnTo>
                  <a:lnTo>
                    <a:pt x="191" y="85"/>
                  </a:lnTo>
                  <a:lnTo>
                    <a:pt x="193" y="83"/>
                  </a:lnTo>
                  <a:lnTo>
                    <a:pt x="194" y="80"/>
                  </a:lnTo>
                  <a:lnTo>
                    <a:pt x="194" y="77"/>
                  </a:lnTo>
                  <a:lnTo>
                    <a:pt x="194" y="73"/>
                  </a:lnTo>
                  <a:lnTo>
                    <a:pt x="193" y="69"/>
                  </a:lnTo>
                  <a:lnTo>
                    <a:pt x="190" y="64"/>
                  </a:lnTo>
                  <a:lnTo>
                    <a:pt x="187" y="61"/>
                  </a:lnTo>
                  <a:lnTo>
                    <a:pt x="184" y="58"/>
                  </a:lnTo>
                  <a:lnTo>
                    <a:pt x="181" y="56"/>
                  </a:lnTo>
                  <a:lnTo>
                    <a:pt x="180" y="50"/>
                  </a:lnTo>
                  <a:lnTo>
                    <a:pt x="180" y="44"/>
                  </a:lnTo>
                  <a:lnTo>
                    <a:pt x="181" y="38"/>
                  </a:lnTo>
                  <a:lnTo>
                    <a:pt x="183" y="34"/>
                  </a:lnTo>
                  <a:lnTo>
                    <a:pt x="186" y="29"/>
                  </a:lnTo>
                  <a:lnTo>
                    <a:pt x="190" y="26"/>
                  </a:lnTo>
                  <a:lnTo>
                    <a:pt x="194" y="22"/>
                  </a:lnTo>
                  <a:lnTo>
                    <a:pt x="197" y="19"/>
                  </a:lnTo>
                  <a:lnTo>
                    <a:pt x="200" y="15"/>
                  </a:lnTo>
                  <a:lnTo>
                    <a:pt x="200" y="9"/>
                  </a:lnTo>
                  <a:lnTo>
                    <a:pt x="200" y="9"/>
                  </a:lnTo>
                  <a:lnTo>
                    <a:pt x="202" y="6"/>
                  </a:lnTo>
                  <a:lnTo>
                    <a:pt x="202" y="5"/>
                  </a:lnTo>
                  <a:lnTo>
                    <a:pt x="202" y="0"/>
                  </a:lnTo>
                  <a:lnTo>
                    <a:pt x="200" y="5"/>
                  </a:lnTo>
                  <a:lnTo>
                    <a:pt x="200" y="8"/>
                  </a:lnTo>
                  <a:lnTo>
                    <a:pt x="197" y="11"/>
                  </a:lnTo>
                  <a:lnTo>
                    <a:pt x="194" y="13"/>
                  </a:lnTo>
                  <a:lnTo>
                    <a:pt x="193" y="15"/>
                  </a:lnTo>
                  <a:lnTo>
                    <a:pt x="190" y="16"/>
                  </a:lnTo>
                  <a:lnTo>
                    <a:pt x="187" y="18"/>
                  </a:lnTo>
                  <a:lnTo>
                    <a:pt x="184" y="19"/>
                  </a:lnTo>
                  <a:lnTo>
                    <a:pt x="180" y="24"/>
                  </a:lnTo>
                  <a:lnTo>
                    <a:pt x="177" y="26"/>
                  </a:lnTo>
                  <a:lnTo>
                    <a:pt x="174" y="31"/>
                  </a:lnTo>
                  <a:lnTo>
                    <a:pt x="171" y="35"/>
                  </a:lnTo>
                  <a:lnTo>
                    <a:pt x="168" y="40"/>
                  </a:lnTo>
                  <a:lnTo>
                    <a:pt x="167" y="44"/>
                  </a:lnTo>
                  <a:lnTo>
                    <a:pt x="164" y="50"/>
                  </a:lnTo>
                  <a:lnTo>
                    <a:pt x="162" y="54"/>
                  </a:lnTo>
                  <a:lnTo>
                    <a:pt x="159" y="58"/>
                  </a:lnTo>
                  <a:lnTo>
                    <a:pt x="156" y="61"/>
                  </a:lnTo>
                  <a:lnTo>
                    <a:pt x="154" y="66"/>
                  </a:lnTo>
                  <a:lnTo>
                    <a:pt x="151" y="69"/>
                  </a:lnTo>
                  <a:lnTo>
                    <a:pt x="148" y="72"/>
                  </a:lnTo>
                  <a:lnTo>
                    <a:pt x="142" y="73"/>
                  </a:lnTo>
                  <a:lnTo>
                    <a:pt x="138" y="74"/>
                  </a:lnTo>
                  <a:lnTo>
                    <a:pt x="132" y="76"/>
                  </a:lnTo>
                  <a:lnTo>
                    <a:pt x="129" y="76"/>
                  </a:lnTo>
                  <a:lnTo>
                    <a:pt x="125" y="76"/>
                  </a:lnTo>
                  <a:lnTo>
                    <a:pt x="122" y="76"/>
                  </a:lnTo>
                  <a:lnTo>
                    <a:pt x="117" y="76"/>
                  </a:lnTo>
                  <a:lnTo>
                    <a:pt x="114" y="76"/>
                  </a:lnTo>
                  <a:lnTo>
                    <a:pt x="111" y="76"/>
                  </a:lnTo>
                  <a:lnTo>
                    <a:pt x="110" y="76"/>
                  </a:lnTo>
                  <a:lnTo>
                    <a:pt x="109" y="76"/>
                  </a:lnTo>
                  <a:lnTo>
                    <a:pt x="101" y="76"/>
                  </a:lnTo>
                  <a:lnTo>
                    <a:pt x="94" y="77"/>
                  </a:lnTo>
                  <a:lnTo>
                    <a:pt x="85" y="79"/>
                  </a:lnTo>
                  <a:lnTo>
                    <a:pt x="77" y="82"/>
                  </a:lnTo>
                  <a:lnTo>
                    <a:pt x="69" y="85"/>
                  </a:lnTo>
                  <a:lnTo>
                    <a:pt x="59" y="89"/>
                  </a:lnTo>
                  <a:lnTo>
                    <a:pt x="52" y="93"/>
                  </a:lnTo>
                  <a:lnTo>
                    <a:pt x="43" y="98"/>
                  </a:lnTo>
                  <a:lnTo>
                    <a:pt x="36" y="103"/>
                  </a:lnTo>
                  <a:lnTo>
                    <a:pt x="29" y="109"/>
                  </a:lnTo>
                  <a:lnTo>
                    <a:pt x="21" y="117"/>
                  </a:lnTo>
                  <a:lnTo>
                    <a:pt x="16" y="122"/>
                  </a:lnTo>
                  <a:lnTo>
                    <a:pt x="11" y="130"/>
                  </a:lnTo>
                  <a:lnTo>
                    <a:pt x="8" y="137"/>
                  </a:lnTo>
                  <a:lnTo>
                    <a:pt x="5" y="146"/>
                  </a:lnTo>
                  <a:lnTo>
                    <a:pt x="4" y="153"/>
                  </a:lnTo>
                  <a:lnTo>
                    <a:pt x="4" y="156"/>
                  </a:lnTo>
                  <a:lnTo>
                    <a:pt x="2" y="157"/>
                  </a:lnTo>
                  <a:lnTo>
                    <a:pt x="1" y="160"/>
                  </a:lnTo>
                  <a:lnTo>
                    <a:pt x="0" y="162"/>
                  </a:lnTo>
                  <a:lnTo>
                    <a:pt x="0" y="166"/>
                  </a:lnTo>
                  <a:lnTo>
                    <a:pt x="2" y="166"/>
                  </a:lnTo>
                  <a:lnTo>
                    <a:pt x="5" y="167"/>
                  </a:lnTo>
                  <a:lnTo>
                    <a:pt x="8" y="167"/>
                  </a:lnTo>
                  <a:lnTo>
                    <a:pt x="14" y="166"/>
                  </a:lnTo>
                  <a:lnTo>
                    <a:pt x="18" y="166"/>
                  </a:lnTo>
                  <a:lnTo>
                    <a:pt x="23" y="166"/>
                  </a:lnTo>
                  <a:lnTo>
                    <a:pt x="26" y="165"/>
                  </a:lnTo>
                  <a:lnTo>
                    <a:pt x="29" y="163"/>
                  </a:lnTo>
                  <a:lnTo>
                    <a:pt x="33" y="162"/>
                  </a:lnTo>
                  <a:lnTo>
                    <a:pt x="36" y="160"/>
                  </a:lnTo>
                  <a:lnTo>
                    <a:pt x="40" y="159"/>
                  </a:lnTo>
                  <a:close/>
                </a:path>
              </a:pathLst>
            </a:custGeom>
            <a:solidFill>
              <a:srgbClr val="7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5796000" y="5222880"/>
              <a:ext cx="320760" cy="264960"/>
            </a:xfrm>
            <a:custGeom>
              <a:avLst/>
              <a:gdLst/>
              <a:ahLst/>
              <a:rect l="l" t="t" r="r" b="b"/>
              <a:pathLst>
                <a:path w="202" h="167">
                  <a:moveTo>
                    <a:pt x="40" y="159"/>
                  </a:moveTo>
                  <a:lnTo>
                    <a:pt x="49" y="162"/>
                  </a:lnTo>
                  <a:lnTo>
                    <a:pt x="49" y="162"/>
                  </a:lnTo>
                  <a:lnTo>
                    <a:pt x="53" y="160"/>
                  </a:lnTo>
                  <a:lnTo>
                    <a:pt x="59" y="159"/>
                  </a:lnTo>
                  <a:lnTo>
                    <a:pt x="63" y="157"/>
                  </a:lnTo>
                  <a:lnTo>
                    <a:pt x="69" y="156"/>
                  </a:lnTo>
                  <a:lnTo>
                    <a:pt x="74" y="154"/>
                  </a:lnTo>
                  <a:lnTo>
                    <a:pt x="79" y="151"/>
                  </a:lnTo>
                  <a:lnTo>
                    <a:pt x="85" y="150"/>
                  </a:lnTo>
                  <a:lnTo>
                    <a:pt x="91" y="147"/>
                  </a:lnTo>
                  <a:lnTo>
                    <a:pt x="97" y="144"/>
                  </a:lnTo>
                  <a:lnTo>
                    <a:pt x="101" y="141"/>
                  </a:lnTo>
                  <a:lnTo>
                    <a:pt x="107" y="140"/>
                  </a:lnTo>
                  <a:lnTo>
                    <a:pt x="111" y="137"/>
                  </a:lnTo>
                  <a:lnTo>
                    <a:pt x="117" y="134"/>
                  </a:lnTo>
                  <a:lnTo>
                    <a:pt x="122" y="133"/>
                  </a:lnTo>
                  <a:lnTo>
                    <a:pt x="126" y="130"/>
                  </a:lnTo>
                  <a:lnTo>
                    <a:pt x="130" y="128"/>
                  </a:lnTo>
                  <a:lnTo>
                    <a:pt x="130" y="128"/>
                  </a:lnTo>
                  <a:lnTo>
                    <a:pt x="135" y="127"/>
                  </a:lnTo>
                  <a:lnTo>
                    <a:pt x="139" y="125"/>
                  </a:lnTo>
                  <a:lnTo>
                    <a:pt x="143" y="124"/>
                  </a:lnTo>
                  <a:lnTo>
                    <a:pt x="148" y="121"/>
                  </a:lnTo>
                  <a:lnTo>
                    <a:pt x="151" y="119"/>
                  </a:lnTo>
                  <a:lnTo>
                    <a:pt x="155" y="118"/>
                  </a:lnTo>
                  <a:lnTo>
                    <a:pt x="158" y="115"/>
                  </a:lnTo>
                  <a:lnTo>
                    <a:pt x="161" y="114"/>
                  </a:lnTo>
                  <a:lnTo>
                    <a:pt x="164" y="111"/>
                  </a:lnTo>
                  <a:lnTo>
                    <a:pt x="167" y="109"/>
                  </a:lnTo>
                  <a:lnTo>
                    <a:pt x="170" y="106"/>
                  </a:lnTo>
                  <a:lnTo>
                    <a:pt x="172" y="103"/>
                  </a:lnTo>
                  <a:lnTo>
                    <a:pt x="175" y="101"/>
                  </a:lnTo>
                  <a:lnTo>
                    <a:pt x="178" y="98"/>
                  </a:lnTo>
                  <a:lnTo>
                    <a:pt x="181" y="95"/>
                  </a:lnTo>
                  <a:lnTo>
                    <a:pt x="184" y="90"/>
                  </a:lnTo>
                  <a:lnTo>
                    <a:pt x="184" y="90"/>
                  </a:lnTo>
                  <a:lnTo>
                    <a:pt x="186" y="90"/>
                  </a:lnTo>
                  <a:lnTo>
                    <a:pt x="187" y="89"/>
                  </a:lnTo>
                  <a:lnTo>
                    <a:pt x="188" y="88"/>
                  </a:lnTo>
                  <a:lnTo>
                    <a:pt x="190" y="86"/>
                  </a:lnTo>
                  <a:lnTo>
                    <a:pt x="191" y="85"/>
                  </a:lnTo>
                  <a:lnTo>
                    <a:pt x="193" y="83"/>
                  </a:lnTo>
                  <a:lnTo>
                    <a:pt x="194" y="80"/>
                  </a:lnTo>
                  <a:lnTo>
                    <a:pt x="194" y="77"/>
                  </a:lnTo>
                  <a:lnTo>
                    <a:pt x="194" y="77"/>
                  </a:lnTo>
                  <a:lnTo>
                    <a:pt x="194" y="73"/>
                  </a:lnTo>
                  <a:lnTo>
                    <a:pt x="193" y="69"/>
                  </a:lnTo>
                  <a:lnTo>
                    <a:pt x="190" y="64"/>
                  </a:lnTo>
                  <a:lnTo>
                    <a:pt x="187" y="61"/>
                  </a:lnTo>
                  <a:lnTo>
                    <a:pt x="184" y="58"/>
                  </a:lnTo>
                  <a:lnTo>
                    <a:pt x="181" y="56"/>
                  </a:lnTo>
                  <a:lnTo>
                    <a:pt x="180" y="50"/>
                  </a:lnTo>
                  <a:lnTo>
                    <a:pt x="180" y="44"/>
                  </a:lnTo>
                  <a:lnTo>
                    <a:pt x="180" y="44"/>
                  </a:lnTo>
                  <a:lnTo>
                    <a:pt x="181" y="38"/>
                  </a:lnTo>
                  <a:lnTo>
                    <a:pt x="183" y="34"/>
                  </a:lnTo>
                  <a:lnTo>
                    <a:pt x="186" y="29"/>
                  </a:lnTo>
                  <a:lnTo>
                    <a:pt x="190" y="26"/>
                  </a:lnTo>
                  <a:lnTo>
                    <a:pt x="194" y="22"/>
                  </a:lnTo>
                  <a:lnTo>
                    <a:pt x="197" y="19"/>
                  </a:lnTo>
                  <a:lnTo>
                    <a:pt x="200" y="15"/>
                  </a:lnTo>
                  <a:lnTo>
                    <a:pt x="200" y="9"/>
                  </a:lnTo>
                  <a:lnTo>
                    <a:pt x="200" y="9"/>
                  </a:lnTo>
                  <a:lnTo>
                    <a:pt x="200" y="9"/>
                  </a:lnTo>
                  <a:lnTo>
                    <a:pt x="202" y="6"/>
                  </a:lnTo>
                  <a:lnTo>
                    <a:pt x="202" y="5"/>
                  </a:lnTo>
                  <a:lnTo>
                    <a:pt x="202" y="0"/>
                  </a:lnTo>
                  <a:lnTo>
                    <a:pt x="202" y="0"/>
                  </a:lnTo>
                  <a:lnTo>
                    <a:pt x="200" y="5"/>
                  </a:lnTo>
                  <a:lnTo>
                    <a:pt x="200" y="8"/>
                  </a:lnTo>
                  <a:lnTo>
                    <a:pt x="197" y="11"/>
                  </a:lnTo>
                  <a:lnTo>
                    <a:pt x="194" y="13"/>
                  </a:lnTo>
                  <a:lnTo>
                    <a:pt x="193" y="15"/>
                  </a:lnTo>
                  <a:lnTo>
                    <a:pt x="190" y="16"/>
                  </a:lnTo>
                  <a:lnTo>
                    <a:pt x="187" y="18"/>
                  </a:lnTo>
                  <a:lnTo>
                    <a:pt x="184" y="19"/>
                  </a:lnTo>
                  <a:lnTo>
                    <a:pt x="184" y="19"/>
                  </a:lnTo>
                  <a:lnTo>
                    <a:pt x="180" y="24"/>
                  </a:lnTo>
                  <a:lnTo>
                    <a:pt x="177" y="26"/>
                  </a:lnTo>
                  <a:lnTo>
                    <a:pt x="174" y="31"/>
                  </a:lnTo>
                  <a:lnTo>
                    <a:pt x="171" y="35"/>
                  </a:lnTo>
                  <a:lnTo>
                    <a:pt x="168" y="40"/>
                  </a:lnTo>
                  <a:lnTo>
                    <a:pt x="167" y="44"/>
                  </a:lnTo>
                  <a:lnTo>
                    <a:pt x="164" y="50"/>
                  </a:lnTo>
                  <a:lnTo>
                    <a:pt x="162" y="54"/>
                  </a:lnTo>
                  <a:lnTo>
                    <a:pt x="159" y="58"/>
                  </a:lnTo>
                  <a:lnTo>
                    <a:pt x="156" y="61"/>
                  </a:lnTo>
                  <a:lnTo>
                    <a:pt x="154" y="66"/>
                  </a:lnTo>
                  <a:lnTo>
                    <a:pt x="151" y="69"/>
                  </a:lnTo>
                  <a:lnTo>
                    <a:pt x="148" y="72"/>
                  </a:lnTo>
                  <a:lnTo>
                    <a:pt x="142" y="73"/>
                  </a:lnTo>
                  <a:lnTo>
                    <a:pt x="138" y="74"/>
                  </a:lnTo>
                  <a:lnTo>
                    <a:pt x="132" y="76"/>
                  </a:lnTo>
                  <a:lnTo>
                    <a:pt x="132" y="76"/>
                  </a:lnTo>
                  <a:lnTo>
                    <a:pt x="129" y="76"/>
                  </a:lnTo>
                  <a:lnTo>
                    <a:pt x="125" y="76"/>
                  </a:lnTo>
                  <a:lnTo>
                    <a:pt x="122" y="76"/>
                  </a:lnTo>
                  <a:lnTo>
                    <a:pt x="117" y="76"/>
                  </a:lnTo>
                  <a:lnTo>
                    <a:pt x="114" y="76"/>
                  </a:lnTo>
                  <a:lnTo>
                    <a:pt x="111" y="76"/>
                  </a:lnTo>
                  <a:lnTo>
                    <a:pt x="110" y="76"/>
                  </a:lnTo>
                  <a:lnTo>
                    <a:pt x="109" y="76"/>
                  </a:lnTo>
                  <a:lnTo>
                    <a:pt x="109" y="76"/>
                  </a:lnTo>
                  <a:lnTo>
                    <a:pt x="101" y="76"/>
                  </a:lnTo>
                  <a:lnTo>
                    <a:pt x="94" y="77"/>
                  </a:lnTo>
                  <a:lnTo>
                    <a:pt x="85" y="79"/>
                  </a:lnTo>
                  <a:lnTo>
                    <a:pt x="77" y="82"/>
                  </a:lnTo>
                  <a:lnTo>
                    <a:pt x="69" y="85"/>
                  </a:lnTo>
                  <a:lnTo>
                    <a:pt x="59" y="89"/>
                  </a:lnTo>
                  <a:lnTo>
                    <a:pt x="52" y="93"/>
                  </a:lnTo>
                  <a:lnTo>
                    <a:pt x="43" y="98"/>
                  </a:lnTo>
                  <a:lnTo>
                    <a:pt x="36" y="103"/>
                  </a:lnTo>
                  <a:lnTo>
                    <a:pt x="29" y="109"/>
                  </a:lnTo>
                  <a:lnTo>
                    <a:pt x="21" y="117"/>
                  </a:lnTo>
                  <a:lnTo>
                    <a:pt x="16" y="122"/>
                  </a:lnTo>
                  <a:lnTo>
                    <a:pt x="11" y="130"/>
                  </a:lnTo>
                  <a:lnTo>
                    <a:pt x="8" y="137"/>
                  </a:lnTo>
                  <a:lnTo>
                    <a:pt x="5" y="146"/>
                  </a:lnTo>
                  <a:lnTo>
                    <a:pt x="4" y="153"/>
                  </a:lnTo>
                  <a:lnTo>
                    <a:pt x="4" y="153"/>
                  </a:lnTo>
                  <a:lnTo>
                    <a:pt x="4" y="156"/>
                  </a:lnTo>
                  <a:lnTo>
                    <a:pt x="2" y="157"/>
                  </a:lnTo>
                  <a:lnTo>
                    <a:pt x="1" y="160"/>
                  </a:lnTo>
                  <a:lnTo>
                    <a:pt x="0" y="162"/>
                  </a:lnTo>
                  <a:lnTo>
                    <a:pt x="0" y="162"/>
                  </a:lnTo>
                  <a:lnTo>
                    <a:pt x="0" y="166"/>
                  </a:lnTo>
                  <a:lnTo>
                    <a:pt x="2" y="166"/>
                  </a:lnTo>
                  <a:lnTo>
                    <a:pt x="5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6"/>
                  </a:lnTo>
                  <a:lnTo>
                    <a:pt x="18" y="166"/>
                  </a:lnTo>
                  <a:lnTo>
                    <a:pt x="23" y="166"/>
                  </a:lnTo>
                  <a:lnTo>
                    <a:pt x="26" y="165"/>
                  </a:lnTo>
                  <a:lnTo>
                    <a:pt x="29" y="163"/>
                  </a:lnTo>
                  <a:lnTo>
                    <a:pt x="33" y="162"/>
                  </a:lnTo>
                  <a:lnTo>
                    <a:pt x="36" y="160"/>
                  </a:lnTo>
                  <a:lnTo>
                    <a:pt x="40" y="159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5506920" y="5521320"/>
              <a:ext cx="382680" cy="262080"/>
            </a:xfrm>
            <a:custGeom>
              <a:avLst/>
              <a:gdLst/>
              <a:ahLst/>
              <a:rect l="l" t="t" r="r" b="b"/>
              <a:pathLst>
                <a:path w="241" h="165">
                  <a:moveTo>
                    <a:pt x="11" y="116"/>
                  </a:moveTo>
                  <a:lnTo>
                    <a:pt x="0" y="145"/>
                  </a:lnTo>
                  <a:lnTo>
                    <a:pt x="1" y="149"/>
                  </a:lnTo>
                  <a:lnTo>
                    <a:pt x="4" y="152"/>
                  </a:lnTo>
                  <a:lnTo>
                    <a:pt x="7" y="154"/>
                  </a:lnTo>
                  <a:lnTo>
                    <a:pt x="13" y="155"/>
                  </a:lnTo>
                  <a:lnTo>
                    <a:pt x="17" y="157"/>
                  </a:lnTo>
                  <a:lnTo>
                    <a:pt x="22" y="158"/>
                  </a:lnTo>
                  <a:lnTo>
                    <a:pt x="26" y="161"/>
                  </a:lnTo>
                  <a:lnTo>
                    <a:pt x="30" y="164"/>
                  </a:lnTo>
                  <a:lnTo>
                    <a:pt x="32" y="164"/>
                  </a:lnTo>
                  <a:lnTo>
                    <a:pt x="33" y="162"/>
                  </a:lnTo>
                  <a:lnTo>
                    <a:pt x="36" y="161"/>
                  </a:lnTo>
                  <a:lnTo>
                    <a:pt x="38" y="160"/>
                  </a:lnTo>
                  <a:lnTo>
                    <a:pt x="41" y="161"/>
                  </a:lnTo>
                  <a:lnTo>
                    <a:pt x="43" y="161"/>
                  </a:lnTo>
                  <a:lnTo>
                    <a:pt x="45" y="162"/>
                  </a:lnTo>
                  <a:lnTo>
                    <a:pt x="48" y="162"/>
                  </a:lnTo>
                  <a:lnTo>
                    <a:pt x="49" y="164"/>
                  </a:lnTo>
                  <a:lnTo>
                    <a:pt x="52" y="165"/>
                  </a:lnTo>
                  <a:lnTo>
                    <a:pt x="55" y="165"/>
                  </a:lnTo>
                  <a:lnTo>
                    <a:pt x="57" y="165"/>
                  </a:lnTo>
                  <a:lnTo>
                    <a:pt x="61" y="165"/>
                  </a:lnTo>
                  <a:lnTo>
                    <a:pt x="64" y="164"/>
                  </a:lnTo>
                  <a:lnTo>
                    <a:pt x="67" y="161"/>
                  </a:lnTo>
                  <a:lnTo>
                    <a:pt x="70" y="158"/>
                  </a:lnTo>
                  <a:lnTo>
                    <a:pt x="71" y="157"/>
                  </a:lnTo>
                  <a:lnTo>
                    <a:pt x="74" y="154"/>
                  </a:lnTo>
                  <a:lnTo>
                    <a:pt x="77" y="151"/>
                  </a:lnTo>
                  <a:lnTo>
                    <a:pt x="80" y="149"/>
                  </a:lnTo>
                  <a:lnTo>
                    <a:pt x="81" y="149"/>
                  </a:lnTo>
                  <a:lnTo>
                    <a:pt x="84" y="149"/>
                  </a:lnTo>
                  <a:lnTo>
                    <a:pt x="87" y="149"/>
                  </a:lnTo>
                  <a:lnTo>
                    <a:pt x="90" y="149"/>
                  </a:lnTo>
                  <a:lnTo>
                    <a:pt x="93" y="149"/>
                  </a:lnTo>
                  <a:lnTo>
                    <a:pt x="96" y="148"/>
                  </a:lnTo>
                  <a:lnTo>
                    <a:pt x="99" y="148"/>
                  </a:lnTo>
                  <a:lnTo>
                    <a:pt x="100" y="147"/>
                  </a:lnTo>
                  <a:lnTo>
                    <a:pt x="104" y="144"/>
                  </a:lnTo>
                  <a:lnTo>
                    <a:pt x="107" y="141"/>
                  </a:lnTo>
                  <a:lnTo>
                    <a:pt x="110" y="138"/>
                  </a:lnTo>
                  <a:lnTo>
                    <a:pt x="113" y="135"/>
                  </a:lnTo>
                  <a:lnTo>
                    <a:pt x="116" y="132"/>
                  </a:lnTo>
                  <a:lnTo>
                    <a:pt x="119" y="129"/>
                  </a:lnTo>
                  <a:lnTo>
                    <a:pt x="122" y="125"/>
                  </a:lnTo>
                  <a:lnTo>
                    <a:pt x="125" y="122"/>
                  </a:lnTo>
                  <a:lnTo>
                    <a:pt x="128" y="119"/>
                  </a:lnTo>
                  <a:lnTo>
                    <a:pt x="132" y="116"/>
                  </a:lnTo>
                  <a:lnTo>
                    <a:pt x="135" y="113"/>
                  </a:lnTo>
                  <a:lnTo>
                    <a:pt x="138" y="110"/>
                  </a:lnTo>
                  <a:lnTo>
                    <a:pt x="142" y="107"/>
                  </a:lnTo>
                  <a:lnTo>
                    <a:pt x="145" y="104"/>
                  </a:lnTo>
                  <a:lnTo>
                    <a:pt x="151" y="101"/>
                  </a:lnTo>
                  <a:lnTo>
                    <a:pt x="155" y="97"/>
                  </a:lnTo>
                  <a:lnTo>
                    <a:pt x="161" y="94"/>
                  </a:lnTo>
                  <a:lnTo>
                    <a:pt x="167" y="88"/>
                  </a:lnTo>
                  <a:lnTo>
                    <a:pt x="174" y="84"/>
                  </a:lnTo>
                  <a:lnTo>
                    <a:pt x="179" y="78"/>
                  </a:lnTo>
                  <a:lnTo>
                    <a:pt x="184" y="72"/>
                  </a:lnTo>
                  <a:lnTo>
                    <a:pt x="189" y="67"/>
                  </a:lnTo>
                  <a:lnTo>
                    <a:pt x="195" y="61"/>
                  </a:lnTo>
                  <a:lnTo>
                    <a:pt x="199" y="55"/>
                  </a:lnTo>
                  <a:lnTo>
                    <a:pt x="205" y="49"/>
                  </a:lnTo>
                  <a:lnTo>
                    <a:pt x="209" y="42"/>
                  </a:lnTo>
                  <a:lnTo>
                    <a:pt x="213" y="36"/>
                  </a:lnTo>
                  <a:lnTo>
                    <a:pt x="219" y="30"/>
                  </a:lnTo>
                  <a:lnTo>
                    <a:pt x="224" y="24"/>
                  </a:lnTo>
                  <a:lnTo>
                    <a:pt x="229" y="19"/>
                  </a:lnTo>
                  <a:lnTo>
                    <a:pt x="235" y="14"/>
                  </a:lnTo>
                  <a:lnTo>
                    <a:pt x="241" y="8"/>
                  </a:lnTo>
                  <a:lnTo>
                    <a:pt x="241" y="0"/>
                  </a:lnTo>
                  <a:lnTo>
                    <a:pt x="235" y="0"/>
                  </a:lnTo>
                  <a:lnTo>
                    <a:pt x="229" y="0"/>
                  </a:lnTo>
                  <a:lnTo>
                    <a:pt x="224" y="1"/>
                  </a:lnTo>
                  <a:lnTo>
                    <a:pt x="218" y="1"/>
                  </a:lnTo>
                  <a:lnTo>
                    <a:pt x="211" y="4"/>
                  </a:lnTo>
                  <a:lnTo>
                    <a:pt x="203" y="6"/>
                  </a:lnTo>
                  <a:lnTo>
                    <a:pt x="198" y="7"/>
                  </a:lnTo>
                  <a:lnTo>
                    <a:pt x="192" y="10"/>
                  </a:lnTo>
                  <a:lnTo>
                    <a:pt x="184" y="13"/>
                  </a:lnTo>
                  <a:lnTo>
                    <a:pt x="179" y="16"/>
                  </a:lnTo>
                  <a:lnTo>
                    <a:pt x="174" y="20"/>
                  </a:lnTo>
                  <a:lnTo>
                    <a:pt x="168" y="23"/>
                  </a:lnTo>
                  <a:lnTo>
                    <a:pt x="166" y="27"/>
                  </a:lnTo>
                  <a:lnTo>
                    <a:pt x="161" y="32"/>
                  </a:lnTo>
                  <a:lnTo>
                    <a:pt x="158" y="36"/>
                  </a:lnTo>
                  <a:lnTo>
                    <a:pt x="157" y="40"/>
                  </a:lnTo>
                  <a:lnTo>
                    <a:pt x="157" y="45"/>
                  </a:lnTo>
                  <a:lnTo>
                    <a:pt x="151" y="45"/>
                  </a:lnTo>
                  <a:lnTo>
                    <a:pt x="147" y="45"/>
                  </a:lnTo>
                  <a:lnTo>
                    <a:pt x="141" y="45"/>
                  </a:lnTo>
                  <a:lnTo>
                    <a:pt x="136" y="45"/>
                  </a:lnTo>
                  <a:lnTo>
                    <a:pt x="132" y="45"/>
                  </a:lnTo>
                  <a:lnTo>
                    <a:pt x="128" y="45"/>
                  </a:lnTo>
                  <a:lnTo>
                    <a:pt x="123" y="45"/>
                  </a:lnTo>
                  <a:lnTo>
                    <a:pt x="120" y="45"/>
                  </a:lnTo>
                  <a:lnTo>
                    <a:pt x="112" y="46"/>
                  </a:lnTo>
                  <a:lnTo>
                    <a:pt x="103" y="49"/>
                  </a:lnTo>
                  <a:lnTo>
                    <a:pt x="97" y="52"/>
                  </a:lnTo>
                  <a:lnTo>
                    <a:pt x="91" y="58"/>
                  </a:lnTo>
                  <a:lnTo>
                    <a:pt x="87" y="64"/>
                  </a:lnTo>
                  <a:lnTo>
                    <a:pt x="84" y="71"/>
                  </a:lnTo>
                  <a:lnTo>
                    <a:pt x="80" y="78"/>
                  </a:lnTo>
                  <a:lnTo>
                    <a:pt x="75" y="85"/>
                  </a:lnTo>
                  <a:lnTo>
                    <a:pt x="71" y="91"/>
                  </a:lnTo>
                  <a:lnTo>
                    <a:pt x="67" y="96"/>
                  </a:lnTo>
                  <a:lnTo>
                    <a:pt x="62" y="99"/>
                  </a:lnTo>
                  <a:lnTo>
                    <a:pt x="58" y="101"/>
                  </a:lnTo>
                  <a:lnTo>
                    <a:pt x="54" y="104"/>
                  </a:lnTo>
                  <a:lnTo>
                    <a:pt x="49" y="109"/>
                  </a:lnTo>
                  <a:lnTo>
                    <a:pt x="45" y="113"/>
                  </a:lnTo>
                  <a:lnTo>
                    <a:pt x="42" y="120"/>
                  </a:lnTo>
                  <a:lnTo>
                    <a:pt x="39" y="119"/>
                  </a:lnTo>
                  <a:lnTo>
                    <a:pt x="35" y="119"/>
                  </a:lnTo>
                  <a:lnTo>
                    <a:pt x="32" y="119"/>
                  </a:lnTo>
                  <a:lnTo>
                    <a:pt x="29" y="119"/>
                  </a:lnTo>
                  <a:lnTo>
                    <a:pt x="27" y="119"/>
                  </a:lnTo>
                  <a:lnTo>
                    <a:pt x="25" y="119"/>
                  </a:lnTo>
                  <a:lnTo>
                    <a:pt x="22" y="120"/>
                  </a:lnTo>
                  <a:lnTo>
                    <a:pt x="19" y="120"/>
                  </a:lnTo>
                  <a:lnTo>
                    <a:pt x="11" y="116"/>
                  </a:lnTo>
                  <a:close/>
                </a:path>
              </a:pathLst>
            </a:custGeom>
            <a:solidFill>
              <a:srgbClr val="7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5506920" y="5521320"/>
              <a:ext cx="382680" cy="262080"/>
            </a:xfrm>
            <a:custGeom>
              <a:avLst/>
              <a:gdLst/>
              <a:ahLst/>
              <a:rect l="l" t="t" r="r" b="b"/>
              <a:pathLst>
                <a:path w="241" h="165">
                  <a:moveTo>
                    <a:pt x="11" y="116"/>
                  </a:moveTo>
                  <a:lnTo>
                    <a:pt x="0" y="145"/>
                  </a:lnTo>
                  <a:lnTo>
                    <a:pt x="0" y="145"/>
                  </a:lnTo>
                  <a:lnTo>
                    <a:pt x="1" y="149"/>
                  </a:lnTo>
                  <a:lnTo>
                    <a:pt x="4" y="152"/>
                  </a:lnTo>
                  <a:lnTo>
                    <a:pt x="7" y="154"/>
                  </a:lnTo>
                  <a:lnTo>
                    <a:pt x="13" y="155"/>
                  </a:lnTo>
                  <a:lnTo>
                    <a:pt x="17" y="157"/>
                  </a:lnTo>
                  <a:lnTo>
                    <a:pt x="22" y="158"/>
                  </a:lnTo>
                  <a:lnTo>
                    <a:pt x="26" y="161"/>
                  </a:lnTo>
                  <a:lnTo>
                    <a:pt x="30" y="164"/>
                  </a:lnTo>
                  <a:lnTo>
                    <a:pt x="30" y="164"/>
                  </a:lnTo>
                  <a:lnTo>
                    <a:pt x="32" y="164"/>
                  </a:lnTo>
                  <a:lnTo>
                    <a:pt x="33" y="162"/>
                  </a:lnTo>
                  <a:lnTo>
                    <a:pt x="36" y="161"/>
                  </a:lnTo>
                  <a:lnTo>
                    <a:pt x="38" y="160"/>
                  </a:lnTo>
                  <a:lnTo>
                    <a:pt x="38" y="160"/>
                  </a:lnTo>
                  <a:lnTo>
                    <a:pt x="41" y="161"/>
                  </a:lnTo>
                  <a:lnTo>
                    <a:pt x="43" y="161"/>
                  </a:lnTo>
                  <a:lnTo>
                    <a:pt x="45" y="162"/>
                  </a:lnTo>
                  <a:lnTo>
                    <a:pt x="48" y="162"/>
                  </a:lnTo>
                  <a:lnTo>
                    <a:pt x="49" y="164"/>
                  </a:lnTo>
                  <a:lnTo>
                    <a:pt x="52" y="165"/>
                  </a:lnTo>
                  <a:lnTo>
                    <a:pt x="55" y="165"/>
                  </a:lnTo>
                  <a:lnTo>
                    <a:pt x="57" y="165"/>
                  </a:lnTo>
                  <a:lnTo>
                    <a:pt x="57" y="165"/>
                  </a:lnTo>
                  <a:lnTo>
                    <a:pt x="61" y="165"/>
                  </a:lnTo>
                  <a:lnTo>
                    <a:pt x="64" y="164"/>
                  </a:lnTo>
                  <a:lnTo>
                    <a:pt x="67" y="161"/>
                  </a:lnTo>
                  <a:lnTo>
                    <a:pt x="70" y="158"/>
                  </a:lnTo>
                  <a:lnTo>
                    <a:pt x="71" y="157"/>
                  </a:lnTo>
                  <a:lnTo>
                    <a:pt x="74" y="154"/>
                  </a:lnTo>
                  <a:lnTo>
                    <a:pt x="77" y="151"/>
                  </a:lnTo>
                  <a:lnTo>
                    <a:pt x="80" y="149"/>
                  </a:lnTo>
                  <a:lnTo>
                    <a:pt x="80" y="149"/>
                  </a:lnTo>
                  <a:lnTo>
                    <a:pt x="81" y="149"/>
                  </a:lnTo>
                  <a:lnTo>
                    <a:pt x="84" y="149"/>
                  </a:lnTo>
                  <a:lnTo>
                    <a:pt x="87" y="149"/>
                  </a:lnTo>
                  <a:lnTo>
                    <a:pt x="90" y="149"/>
                  </a:lnTo>
                  <a:lnTo>
                    <a:pt x="93" y="149"/>
                  </a:lnTo>
                  <a:lnTo>
                    <a:pt x="96" y="148"/>
                  </a:lnTo>
                  <a:lnTo>
                    <a:pt x="99" y="148"/>
                  </a:lnTo>
                  <a:lnTo>
                    <a:pt x="100" y="147"/>
                  </a:lnTo>
                  <a:lnTo>
                    <a:pt x="100" y="147"/>
                  </a:lnTo>
                  <a:lnTo>
                    <a:pt x="104" y="144"/>
                  </a:lnTo>
                  <a:lnTo>
                    <a:pt x="107" y="141"/>
                  </a:lnTo>
                  <a:lnTo>
                    <a:pt x="110" y="138"/>
                  </a:lnTo>
                  <a:lnTo>
                    <a:pt x="113" y="135"/>
                  </a:lnTo>
                  <a:lnTo>
                    <a:pt x="116" y="132"/>
                  </a:lnTo>
                  <a:lnTo>
                    <a:pt x="119" y="129"/>
                  </a:lnTo>
                  <a:lnTo>
                    <a:pt x="122" y="125"/>
                  </a:lnTo>
                  <a:lnTo>
                    <a:pt x="125" y="122"/>
                  </a:lnTo>
                  <a:lnTo>
                    <a:pt x="128" y="119"/>
                  </a:lnTo>
                  <a:lnTo>
                    <a:pt x="132" y="116"/>
                  </a:lnTo>
                  <a:lnTo>
                    <a:pt x="135" y="113"/>
                  </a:lnTo>
                  <a:lnTo>
                    <a:pt x="138" y="110"/>
                  </a:lnTo>
                  <a:lnTo>
                    <a:pt x="142" y="107"/>
                  </a:lnTo>
                  <a:lnTo>
                    <a:pt x="145" y="104"/>
                  </a:lnTo>
                  <a:lnTo>
                    <a:pt x="151" y="101"/>
                  </a:lnTo>
                  <a:lnTo>
                    <a:pt x="155" y="97"/>
                  </a:lnTo>
                  <a:lnTo>
                    <a:pt x="155" y="97"/>
                  </a:lnTo>
                  <a:lnTo>
                    <a:pt x="161" y="94"/>
                  </a:lnTo>
                  <a:lnTo>
                    <a:pt x="167" y="88"/>
                  </a:lnTo>
                  <a:lnTo>
                    <a:pt x="174" y="84"/>
                  </a:lnTo>
                  <a:lnTo>
                    <a:pt x="179" y="78"/>
                  </a:lnTo>
                  <a:lnTo>
                    <a:pt x="184" y="72"/>
                  </a:lnTo>
                  <a:lnTo>
                    <a:pt x="189" y="67"/>
                  </a:lnTo>
                  <a:lnTo>
                    <a:pt x="195" y="61"/>
                  </a:lnTo>
                  <a:lnTo>
                    <a:pt x="199" y="55"/>
                  </a:lnTo>
                  <a:lnTo>
                    <a:pt x="205" y="49"/>
                  </a:lnTo>
                  <a:lnTo>
                    <a:pt x="209" y="42"/>
                  </a:lnTo>
                  <a:lnTo>
                    <a:pt x="213" y="36"/>
                  </a:lnTo>
                  <a:lnTo>
                    <a:pt x="219" y="30"/>
                  </a:lnTo>
                  <a:lnTo>
                    <a:pt x="224" y="24"/>
                  </a:lnTo>
                  <a:lnTo>
                    <a:pt x="229" y="19"/>
                  </a:lnTo>
                  <a:lnTo>
                    <a:pt x="235" y="14"/>
                  </a:lnTo>
                  <a:lnTo>
                    <a:pt x="241" y="8"/>
                  </a:lnTo>
                  <a:lnTo>
                    <a:pt x="241" y="0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229" y="0"/>
                  </a:lnTo>
                  <a:lnTo>
                    <a:pt x="224" y="1"/>
                  </a:lnTo>
                  <a:lnTo>
                    <a:pt x="218" y="1"/>
                  </a:lnTo>
                  <a:lnTo>
                    <a:pt x="211" y="4"/>
                  </a:lnTo>
                  <a:lnTo>
                    <a:pt x="203" y="6"/>
                  </a:lnTo>
                  <a:lnTo>
                    <a:pt x="198" y="7"/>
                  </a:lnTo>
                  <a:lnTo>
                    <a:pt x="192" y="10"/>
                  </a:lnTo>
                  <a:lnTo>
                    <a:pt x="184" y="13"/>
                  </a:lnTo>
                  <a:lnTo>
                    <a:pt x="179" y="16"/>
                  </a:lnTo>
                  <a:lnTo>
                    <a:pt x="174" y="20"/>
                  </a:lnTo>
                  <a:lnTo>
                    <a:pt x="168" y="23"/>
                  </a:lnTo>
                  <a:lnTo>
                    <a:pt x="166" y="27"/>
                  </a:lnTo>
                  <a:lnTo>
                    <a:pt x="161" y="32"/>
                  </a:lnTo>
                  <a:lnTo>
                    <a:pt x="158" y="36"/>
                  </a:lnTo>
                  <a:lnTo>
                    <a:pt x="157" y="40"/>
                  </a:lnTo>
                  <a:lnTo>
                    <a:pt x="157" y="45"/>
                  </a:lnTo>
                  <a:lnTo>
                    <a:pt x="157" y="45"/>
                  </a:lnTo>
                  <a:lnTo>
                    <a:pt x="151" y="45"/>
                  </a:lnTo>
                  <a:lnTo>
                    <a:pt x="147" y="45"/>
                  </a:lnTo>
                  <a:lnTo>
                    <a:pt x="141" y="45"/>
                  </a:lnTo>
                  <a:lnTo>
                    <a:pt x="136" y="45"/>
                  </a:lnTo>
                  <a:lnTo>
                    <a:pt x="132" y="45"/>
                  </a:lnTo>
                  <a:lnTo>
                    <a:pt x="128" y="45"/>
                  </a:lnTo>
                  <a:lnTo>
                    <a:pt x="123" y="45"/>
                  </a:lnTo>
                  <a:lnTo>
                    <a:pt x="120" y="45"/>
                  </a:lnTo>
                  <a:lnTo>
                    <a:pt x="120" y="45"/>
                  </a:lnTo>
                  <a:lnTo>
                    <a:pt x="112" y="46"/>
                  </a:lnTo>
                  <a:lnTo>
                    <a:pt x="103" y="49"/>
                  </a:lnTo>
                  <a:lnTo>
                    <a:pt x="97" y="52"/>
                  </a:lnTo>
                  <a:lnTo>
                    <a:pt x="91" y="58"/>
                  </a:lnTo>
                  <a:lnTo>
                    <a:pt x="87" y="64"/>
                  </a:lnTo>
                  <a:lnTo>
                    <a:pt x="84" y="71"/>
                  </a:lnTo>
                  <a:lnTo>
                    <a:pt x="80" y="78"/>
                  </a:lnTo>
                  <a:lnTo>
                    <a:pt x="75" y="85"/>
                  </a:lnTo>
                  <a:lnTo>
                    <a:pt x="75" y="85"/>
                  </a:lnTo>
                  <a:lnTo>
                    <a:pt x="71" y="91"/>
                  </a:lnTo>
                  <a:lnTo>
                    <a:pt x="67" y="96"/>
                  </a:lnTo>
                  <a:lnTo>
                    <a:pt x="62" y="99"/>
                  </a:lnTo>
                  <a:lnTo>
                    <a:pt x="58" y="101"/>
                  </a:lnTo>
                  <a:lnTo>
                    <a:pt x="54" y="104"/>
                  </a:lnTo>
                  <a:lnTo>
                    <a:pt x="49" y="109"/>
                  </a:lnTo>
                  <a:lnTo>
                    <a:pt x="45" y="113"/>
                  </a:lnTo>
                  <a:lnTo>
                    <a:pt x="42" y="120"/>
                  </a:lnTo>
                  <a:lnTo>
                    <a:pt x="42" y="120"/>
                  </a:lnTo>
                  <a:lnTo>
                    <a:pt x="39" y="119"/>
                  </a:lnTo>
                  <a:lnTo>
                    <a:pt x="35" y="119"/>
                  </a:lnTo>
                  <a:lnTo>
                    <a:pt x="32" y="119"/>
                  </a:lnTo>
                  <a:lnTo>
                    <a:pt x="29" y="119"/>
                  </a:lnTo>
                  <a:lnTo>
                    <a:pt x="27" y="119"/>
                  </a:lnTo>
                  <a:lnTo>
                    <a:pt x="25" y="119"/>
                  </a:lnTo>
                  <a:lnTo>
                    <a:pt x="22" y="120"/>
                  </a:lnTo>
                  <a:lnTo>
                    <a:pt x="19" y="120"/>
                  </a:lnTo>
                  <a:lnTo>
                    <a:pt x="11" y="116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592520" y="4923000"/>
              <a:ext cx="1140120" cy="904680"/>
            </a:xfrm>
            <a:custGeom>
              <a:avLst/>
              <a:gdLst/>
              <a:ahLst/>
              <a:rect l="l" t="t" r="r" b="b"/>
              <a:pathLst>
                <a:path w="718" h="570">
                  <a:moveTo>
                    <a:pt x="131" y="86"/>
                  </a:moveTo>
                  <a:lnTo>
                    <a:pt x="130" y="91"/>
                  </a:lnTo>
                  <a:lnTo>
                    <a:pt x="128" y="93"/>
                  </a:lnTo>
                  <a:lnTo>
                    <a:pt x="125" y="98"/>
                  </a:lnTo>
                  <a:lnTo>
                    <a:pt x="122" y="101"/>
                  </a:lnTo>
                  <a:lnTo>
                    <a:pt x="119" y="104"/>
                  </a:lnTo>
                  <a:lnTo>
                    <a:pt x="115" y="105"/>
                  </a:lnTo>
                  <a:lnTo>
                    <a:pt x="112" y="108"/>
                  </a:lnTo>
                  <a:lnTo>
                    <a:pt x="108" y="109"/>
                  </a:lnTo>
                  <a:lnTo>
                    <a:pt x="103" y="112"/>
                  </a:lnTo>
                  <a:lnTo>
                    <a:pt x="99" y="114"/>
                  </a:lnTo>
                  <a:lnTo>
                    <a:pt x="95" y="117"/>
                  </a:lnTo>
                  <a:lnTo>
                    <a:pt x="90" y="118"/>
                  </a:lnTo>
                  <a:lnTo>
                    <a:pt x="86" y="121"/>
                  </a:lnTo>
                  <a:lnTo>
                    <a:pt x="83" y="123"/>
                  </a:lnTo>
                  <a:lnTo>
                    <a:pt x="79" y="125"/>
                  </a:lnTo>
                  <a:lnTo>
                    <a:pt x="74" y="128"/>
                  </a:lnTo>
                  <a:lnTo>
                    <a:pt x="69" y="133"/>
                  </a:lnTo>
                  <a:lnTo>
                    <a:pt x="63" y="138"/>
                  </a:lnTo>
                  <a:lnTo>
                    <a:pt x="58" y="144"/>
                  </a:lnTo>
                  <a:lnTo>
                    <a:pt x="54" y="150"/>
                  </a:lnTo>
                  <a:lnTo>
                    <a:pt x="51" y="156"/>
                  </a:lnTo>
                  <a:lnTo>
                    <a:pt x="47" y="162"/>
                  </a:lnTo>
                  <a:lnTo>
                    <a:pt x="41" y="169"/>
                  </a:lnTo>
                  <a:lnTo>
                    <a:pt x="35" y="175"/>
                  </a:lnTo>
                  <a:lnTo>
                    <a:pt x="31" y="179"/>
                  </a:lnTo>
                  <a:lnTo>
                    <a:pt x="26" y="184"/>
                  </a:lnTo>
                  <a:lnTo>
                    <a:pt x="21" y="186"/>
                  </a:lnTo>
                  <a:lnTo>
                    <a:pt x="16" y="189"/>
                  </a:lnTo>
                  <a:lnTo>
                    <a:pt x="12" y="192"/>
                  </a:lnTo>
                  <a:lnTo>
                    <a:pt x="8" y="197"/>
                  </a:lnTo>
                  <a:lnTo>
                    <a:pt x="3" y="201"/>
                  </a:lnTo>
                  <a:lnTo>
                    <a:pt x="0" y="207"/>
                  </a:lnTo>
                  <a:lnTo>
                    <a:pt x="6" y="208"/>
                  </a:lnTo>
                  <a:lnTo>
                    <a:pt x="12" y="208"/>
                  </a:lnTo>
                  <a:lnTo>
                    <a:pt x="18" y="207"/>
                  </a:lnTo>
                  <a:lnTo>
                    <a:pt x="24" y="205"/>
                  </a:lnTo>
                  <a:lnTo>
                    <a:pt x="28" y="205"/>
                  </a:lnTo>
                  <a:lnTo>
                    <a:pt x="34" y="202"/>
                  </a:lnTo>
                  <a:lnTo>
                    <a:pt x="40" y="201"/>
                  </a:lnTo>
                  <a:lnTo>
                    <a:pt x="44" y="200"/>
                  </a:lnTo>
                  <a:lnTo>
                    <a:pt x="50" y="197"/>
                  </a:lnTo>
                  <a:lnTo>
                    <a:pt x="54" y="194"/>
                  </a:lnTo>
                  <a:lnTo>
                    <a:pt x="60" y="191"/>
                  </a:lnTo>
                  <a:lnTo>
                    <a:pt x="64" y="188"/>
                  </a:lnTo>
                  <a:lnTo>
                    <a:pt x="69" y="184"/>
                  </a:lnTo>
                  <a:lnTo>
                    <a:pt x="73" y="181"/>
                  </a:lnTo>
                  <a:lnTo>
                    <a:pt x="77" y="176"/>
                  </a:lnTo>
                  <a:lnTo>
                    <a:pt x="80" y="173"/>
                  </a:lnTo>
                  <a:lnTo>
                    <a:pt x="93" y="173"/>
                  </a:lnTo>
                  <a:lnTo>
                    <a:pt x="93" y="178"/>
                  </a:lnTo>
                  <a:lnTo>
                    <a:pt x="92" y="182"/>
                  </a:lnTo>
                  <a:lnTo>
                    <a:pt x="90" y="185"/>
                  </a:lnTo>
                  <a:lnTo>
                    <a:pt x="88" y="188"/>
                  </a:lnTo>
                  <a:lnTo>
                    <a:pt x="85" y="191"/>
                  </a:lnTo>
                  <a:lnTo>
                    <a:pt x="82" y="194"/>
                  </a:lnTo>
                  <a:lnTo>
                    <a:pt x="79" y="195"/>
                  </a:lnTo>
                  <a:lnTo>
                    <a:pt x="74" y="197"/>
                  </a:lnTo>
                  <a:lnTo>
                    <a:pt x="76" y="200"/>
                  </a:lnTo>
                  <a:lnTo>
                    <a:pt x="79" y="201"/>
                  </a:lnTo>
                  <a:lnTo>
                    <a:pt x="82" y="202"/>
                  </a:lnTo>
                  <a:lnTo>
                    <a:pt x="85" y="204"/>
                  </a:lnTo>
                  <a:lnTo>
                    <a:pt x="88" y="205"/>
                  </a:lnTo>
                  <a:lnTo>
                    <a:pt x="92" y="205"/>
                  </a:lnTo>
                  <a:lnTo>
                    <a:pt x="95" y="205"/>
                  </a:lnTo>
                  <a:lnTo>
                    <a:pt x="99" y="205"/>
                  </a:lnTo>
                  <a:lnTo>
                    <a:pt x="102" y="205"/>
                  </a:lnTo>
                  <a:lnTo>
                    <a:pt x="106" y="205"/>
                  </a:lnTo>
                  <a:lnTo>
                    <a:pt x="109" y="204"/>
                  </a:lnTo>
                  <a:lnTo>
                    <a:pt x="112" y="202"/>
                  </a:lnTo>
                  <a:lnTo>
                    <a:pt x="115" y="201"/>
                  </a:lnTo>
                  <a:lnTo>
                    <a:pt x="118" y="198"/>
                  </a:lnTo>
                  <a:lnTo>
                    <a:pt x="121" y="195"/>
                  </a:lnTo>
                  <a:lnTo>
                    <a:pt x="124" y="194"/>
                  </a:lnTo>
                  <a:lnTo>
                    <a:pt x="127" y="191"/>
                  </a:lnTo>
                  <a:lnTo>
                    <a:pt x="130" y="188"/>
                  </a:lnTo>
                  <a:lnTo>
                    <a:pt x="133" y="186"/>
                  </a:lnTo>
                  <a:lnTo>
                    <a:pt x="137" y="184"/>
                  </a:lnTo>
                  <a:lnTo>
                    <a:pt x="140" y="182"/>
                  </a:lnTo>
                  <a:lnTo>
                    <a:pt x="144" y="181"/>
                  </a:lnTo>
                  <a:lnTo>
                    <a:pt x="149" y="179"/>
                  </a:lnTo>
                  <a:lnTo>
                    <a:pt x="154" y="178"/>
                  </a:lnTo>
                  <a:lnTo>
                    <a:pt x="154" y="176"/>
                  </a:lnTo>
                  <a:lnTo>
                    <a:pt x="157" y="175"/>
                  </a:lnTo>
                  <a:lnTo>
                    <a:pt x="160" y="172"/>
                  </a:lnTo>
                  <a:lnTo>
                    <a:pt x="163" y="170"/>
                  </a:lnTo>
                  <a:lnTo>
                    <a:pt x="166" y="168"/>
                  </a:lnTo>
                  <a:lnTo>
                    <a:pt x="169" y="166"/>
                  </a:lnTo>
                  <a:lnTo>
                    <a:pt x="173" y="163"/>
                  </a:lnTo>
                  <a:lnTo>
                    <a:pt x="175" y="162"/>
                  </a:lnTo>
                  <a:lnTo>
                    <a:pt x="178" y="157"/>
                  </a:lnTo>
                  <a:lnTo>
                    <a:pt x="181" y="154"/>
                  </a:lnTo>
                  <a:lnTo>
                    <a:pt x="183" y="150"/>
                  </a:lnTo>
                  <a:lnTo>
                    <a:pt x="186" y="147"/>
                  </a:lnTo>
                  <a:lnTo>
                    <a:pt x="191" y="143"/>
                  </a:lnTo>
                  <a:lnTo>
                    <a:pt x="194" y="140"/>
                  </a:lnTo>
                  <a:lnTo>
                    <a:pt x="197" y="136"/>
                  </a:lnTo>
                  <a:lnTo>
                    <a:pt x="199" y="133"/>
                  </a:lnTo>
                  <a:lnTo>
                    <a:pt x="202" y="130"/>
                  </a:lnTo>
                  <a:lnTo>
                    <a:pt x="207" y="127"/>
                  </a:lnTo>
                  <a:lnTo>
                    <a:pt x="210" y="124"/>
                  </a:lnTo>
                  <a:lnTo>
                    <a:pt x="214" y="121"/>
                  </a:lnTo>
                  <a:lnTo>
                    <a:pt x="218" y="118"/>
                  </a:lnTo>
                  <a:lnTo>
                    <a:pt x="221" y="115"/>
                  </a:lnTo>
                  <a:lnTo>
                    <a:pt x="226" y="114"/>
                  </a:lnTo>
                  <a:lnTo>
                    <a:pt x="231" y="111"/>
                  </a:lnTo>
                  <a:lnTo>
                    <a:pt x="239" y="111"/>
                  </a:lnTo>
                  <a:lnTo>
                    <a:pt x="236" y="117"/>
                  </a:lnTo>
                  <a:lnTo>
                    <a:pt x="231" y="123"/>
                  </a:lnTo>
                  <a:lnTo>
                    <a:pt x="228" y="131"/>
                  </a:lnTo>
                  <a:lnTo>
                    <a:pt x="224" y="138"/>
                  </a:lnTo>
                  <a:lnTo>
                    <a:pt x="220" y="146"/>
                  </a:lnTo>
                  <a:lnTo>
                    <a:pt x="214" y="153"/>
                  </a:lnTo>
                  <a:lnTo>
                    <a:pt x="210" y="157"/>
                  </a:lnTo>
                  <a:lnTo>
                    <a:pt x="205" y="160"/>
                  </a:lnTo>
                  <a:lnTo>
                    <a:pt x="205" y="173"/>
                  </a:lnTo>
                  <a:lnTo>
                    <a:pt x="210" y="172"/>
                  </a:lnTo>
                  <a:lnTo>
                    <a:pt x="213" y="169"/>
                  </a:lnTo>
                  <a:lnTo>
                    <a:pt x="215" y="168"/>
                  </a:lnTo>
                  <a:lnTo>
                    <a:pt x="218" y="165"/>
                  </a:lnTo>
                  <a:lnTo>
                    <a:pt x="221" y="162"/>
                  </a:lnTo>
                  <a:lnTo>
                    <a:pt x="224" y="160"/>
                  </a:lnTo>
                  <a:lnTo>
                    <a:pt x="228" y="157"/>
                  </a:lnTo>
                  <a:lnTo>
                    <a:pt x="234" y="157"/>
                  </a:lnTo>
                  <a:lnTo>
                    <a:pt x="239" y="157"/>
                  </a:lnTo>
                  <a:lnTo>
                    <a:pt x="243" y="159"/>
                  </a:lnTo>
                  <a:lnTo>
                    <a:pt x="247" y="160"/>
                  </a:lnTo>
                  <a:lnTo>
                    <a:pt x="250" y="163"/>
                  </a:lnTo>
                  <a:lnTo>
                    <a:pt x="255" y="165"/>
                  </a:lnTo>
                  <a:lnTo>
                    <a:pt x="258" y="168"/>
                  </a:lnTo>
                  <a:lnTo>
                    <a:pt x="260" y="170"/>
                  </a:lnTo>
                  <a:lnTo>
                    <a:pt x="263" y="173"/>
                  </a:lnTo>
                  <a:lnTo>
                    <a:pt x="265" y="175"/>
                  </a:lnTo>
                  <a:lnTo>
                    <a:pt x="266" y="176"/>
                  </a:lnTo>
                  <a:lnTo>
                    <a:pt x="266" y="179"/>
                  </a:lnTo>
                  <a:lnTo>
                    <a:pt x="268" y="182"/>
                  </a:lnTo>
                  <a:lnTo>
                    <a:pt x="269" y="184"/>
                  </a:lnTo>
                  <a:lnTo>
                    <a:pt x="271" y="186"/>
                  </a:lnTo>
                  <a:lnTo>
                    <a:pt x="274" y="188"/>
                  </a:lnTo>
                  <a:lnTo>
                    <a:pt x="276" y="188"/>
                  </a:lnTo>
                  <a:lnTo>
                    <a:pt x="281" y="188"/>
                  </a:lnTo>
                  <a:lnTo>
                    <a:pt x="287" y="188"/>
                  </a:lnTo>
                  <a:lnTo>
                    <a:pt x="291" y="186"/>
                  </a:lnTo>
                  <a:lnTo>
                    <a:pt x="297" y="185"/>
                  </a:lnTo>
                  <a:lnTo>
                    <a:pt x="301" y="184"/>
                  </a:lnTo>
                  <a:lnTo>
                    <a:pt x="306" y="181"/>
                  </a:lnTo>
                  <a:lnTo>
                    <a:pt x="310" y="179"/>
                  </a:lnTo>
                  <a:lnTo>
                    <a:pt x="314" y="176"/>
                  </a:lnTo>
                  <a:lnTo>
                    <a:pt x="319" y="173"/>
                  </a:lnTo>
                  <a:lnTo>
                    <a:pt x="322" y="170"/>
                  </a:lnTo>
                  <a:lnTo>
                    <a:pt x="326" y="168"/>
                  </a:lnTo>
                  <a:lnTo>
                    <a:pt x="330" y="166"/>
                  </a:lnTo>
                  <a:lnTo>
                    <a:pt x="335" y="163"/>
                  </a:lnTo>
                  <a:lnTo>
                    <a:pt x="339" y="162"/>
                  </a:lnTo>
                  <a:lnTo>
                    <a:pt x="343" y="159"/>
                  </a:lnTo>
                  <a:lnTo>
                    <a:pt x="348" y="157"/>
                  </a:lnTo>
                  <a:lnTo>
                    <a:pt x="351" y="157"/>
                  </a:lnTo>
                  <a:lnTo>
                    <a:pt x="353" y="157"/>
                  </a:lnTo>
                  <a:lnTo>
                    <a:pt x="356" y="157"/>
                  </a:lnTo>
                  <a:lnTo>
                    <a:pt x="359" y="157"/>
                  </a:lnTo>
                  <a:lnTo>
                    <a:pt x="362" y="157"/>
                  </a:lnTo>
                  <a:lnTo>
                    <a:pt x="365" y="157"/>
                  </a:lnTo>
                  <a:lnTo>
                    <a:pt x="368" y="157"/>
                  </a:lnTo>
                  <a:lnTo>
                    <a:pt x="371" y="157"/>
                  </a:lnTo>
                  <a:lnTo>
                    <a:pt x="375" y="156"/>
                  </a:lnTo>
                  <a:lnTo>
                    <a:pt x="378" y="153"/>
                  </a:lnTo>
                  <a:lnTo>
                    <a:pt x="383" y="150"/>
                  </a:lnTo>
                  <a:lnTo>
                    <a:pt x="385" y="149"/>
                  </a:lnTo>
                  <a:lnTo>
                    <a:pt x="388" y="146"/>
                  </a:lnTo>
                  <a:lnTo>
                    <a:pt x="393" y="143"/>
                  </a:lnTo>
                  <a:lnTo>
                    <a:pt x="396" y="140"/>
                  </a:lnTo>
                  <a:lnTo>
                    <a:pt x="400" y="138"/>
                  </a:lnTo>
                  <a:lnTo>
                    <a:pt x="400" y="154"/>
                  </a:lnTo>
                  <a:lnTo>
                    <a:pt x="400" y="154"/>
                  </a:lnTo>
                  <a:lnTo>
                    <a:pt x="399" y="156"/>
                  </a:lnTo>
                  <a:lnTo>
                    <a:pt x="396" y="159"/>
                  </a:lnTo>
                  <a:lnTo>
                    <a:pt x="396" y="160"/>
                  </a:lnTo>
                  <a:lnTo>
                    <a:pt x="397" y="163"/>
                  </a:lnTo>
                  <a:lnTo>
                    <a:pt x="401" y="165"/>
                  </a:lnTo>
                  <a:lnTo>
                    <a:pt x="407" y="166"/>
                  </a:lnTo>
                  <a:lnTo>
                    <a:pt x="416" y="166"/>
                  </a:lnTo>
                  <a:lnTo>
                    <a:pt x="423" y="166"/>
                  </a:lnTo>
                  <a:lnTo>
                    <a:pt x="431" y="166"/>
                  </a:lnTo>
                  <a:lnTo>
                    <a:pt x="438" y="168"/>
                  </a:lnTo>
                  <a:lnTo>
                    <a:pt x="442" y="169"/>
                  </a:lnTo>
                  <a:lnTo>
                    <a:pt x="446" y="172"/>
                  </a:lnTo>
                  <a:lnTo>
                    <a:pt x="451" y="175"/>
                  </a:lnTo>
                  <a:lnTo>
                    <a:pt x="455" y="178"/>
                  </a:lnTo>
                  <a:lnTo>
                    <a:pt x="460" y="181"/>
                  </a:lnTo>
                  <a:lnTo>
                    <a:pt x="464" y="184"/>
                  </a:lnTo>
                  <a:lnTo>
                    <a:pt x="468" y="186"/>
                  </a:lnTo>
                  <a:lnTo>
                    <a:pt x="474" y="189"/>
                  </a:lnTo>
                  <a:lnTo>
                    <a:pt x="478" y="194"/>
                  </a:lnTo>
                  <a:lnTo>
                    <a:pt x="477" y="195"/>
                  </a:lnTo>
                  <a:lnTo>
                    <a:pt x="476" y="197"/>
                  </a:lnTo>
                  <a:lnTo>
                    <a:pt x="473" y="197"/>
                  </a:lnTo>
                  <a:lnTo>
                    <a:pt x="470" y="198"/>
                  </a:lnTo>
                  <a:lnTo>
                    <a:pt x="467" y="198"/>
                  </a:lnTo>
                  <a:lnTo>
                    <a:pt x="462" y="198"/>
                  </a:lnTo>
                  <a:lnTo>
                    <a:pt x="458" y="200"/>
                  </a:lnTo>
                  <a:lnTo>
                    <a:pt x="455" y="200"/>
                  </a:lnTo>
                  <a:lnTo>
                    <a:pt x="451" y="200"/>
                  </a:lnTo>
                  <a:lnTo>
                    <a:pt x="446" y="200"/>
                  </a:lnTo>
                  <a:lnTo>
                    <a:pt x="442" y="198"/>
                  </a:lnTo>
                  <a:lnTo>
                    <a:pt x="438" y="198"/>
                  </a:lnTo>
                  <a:lnTo>
                    <a:pt x="435" y="198"/>
                  </a:lnTo>
                  <a:lnTo>
                    <a:pt x="431" y="198"/>
                  </a:lnTo>
                  <a:lnTo>
                    <a:pt x="428" y="198"/>
                  </a:lnTo>
                  <a:lnTo>
                    <a:pt x="425" y="198"/>
                  </a:lnTo>
                  <a:lnTo>
                    <a:pt x="425" y="201"/>
                  </a:lnTo>
                  <a:lnTo>
                    <a:pt x="425" y="202"/>
                  </a:lnTo>
                  <a:lnTo>
                    <a:pt x="425" y="205"/>
                  </a:lnTo>
                  <a:lnTo>
                    <a:pt x="425" y="207"/>
                  </a:lnTo>
                  <a:lnTo>
                    <a:pt x="425" y="208"/>
                  </a:lnTo>
                  <a:lnTo>
                    <a:pt x="423" y="210"/>
                  </a:lnTo>
                  <a:lnTo>
                    <a:pt x="422" y="210"/>
                  </a:lnTo>
                  <a:lnTo>
                    <a:pt x="419" y="211"/>
                  </a:lnTo>
                  <a:lnTo>
                    <a:pt x="416" y="210"/>
                  </a:lnTo>
                  <a:lnTo>
                    <a:pt x="413" y="210"/>
                  </a:lnTo>
                  <a:lnTo>
                    <a:pt x="410" y="208"/>
                  </a:lnTo>
                  <a:lnTo>
                    <a:pt x="407" y="207"/>
                  </a:lnTo>
                  <a:lnTo>
                    <a:pt x="404" y="205"/>
                  </a:lnTo>
                  <a:lnTo>
                    <a:pt x="401" y="204"/>
                  </a:lnTo>
                  <a:lnTo>
                    <a:pt x="397" y="204"/>
                  </a:lnTo>
                  <a:lnTo>
                    <a:pt x="393" y="202"/>
                  </a:lnTo>
                  <a:lnTo>
                    <a:pt x="388" y="204"/>
                  </a:lnTo>
                  <a:lnTo>
                    <a:pt x="384" y="205"/>
                  </a:lnTo>
                  <a:lnTo>
                    <a:pt x="380" y="207"/>
                  </a:lnTo>
                  <a:lnTo>
                    <a:pt x="377" y="210"/>
                  </a:lnTo>
                  <a:lnTo>
                    <a:pt x="374" y="213"/>
                  </a:lnTo>
                  <a:lnTo>
                    <a:pt x="371" y="214"/>
                  </a:lnTo>
                  <a:lnTo>
                    <a:pt x="368" y="215"/>
                  </a:lnTo>
                  <a:lnTo>
                    <a:pt x="365" y="217"/>
                  </a:lnTo>
                  <a:lnTo>
                    <a:pt x="362" y="217"/>
                  </a:lnTo>
                  <a:lnTo>
                    <a:pt x="358" y="217"/>
                  </a:lnTo>
                  <a:lnTo>
                    <a:pt x="353" y="217"/>
                  </a:lnTo>
                  <a:lnTo>
                    <a:pt x="351" y="218"/>
                  </a:lnTo>
                  <a:lnTo>
                    <a:pt x="346" y="218"/>
                  </a:lnTo>
                  <a:lnTo>
                    <a:pt x="343" y="220"/>
                  </a:lnTo>
                  <a:lnTo>
                    <a:pt x="340" y="221"/>
                  </a:lnTo>
                  <a:lnTo>
                    <a:pt x="339" y="223"/>
                  </a:lnTo>
                  <a:lnTo>
                    <a:pt x="337" y="226"/>
                  </a:lnTo>
                  <a:lnTo>
                    <a:pt x="336" y="229"/>
                  </a:lnTo>
                  <a:lnTo>
                    <a:pt x="335" y="233"/>
                  </a:lnTo>
                  <a:lnTo>
                    <a:pt x="333" y="236"/>
                  </a:lnTo>
                  <a:lnTo>
                    <a:pt x="332" y="239"/>
                  </a:lnTo>
                  <a:lnTo>
                    <a:pt x="330" y="242"/>
                  </a:lnTo>
                  <a:lnTo>
                    <a:pt x="326" y="243"/>
                  </a:lnTo>
                  <a:lnTo>
                    <a:pt x="323" y="243"/>
                  </a:lnTo>
                  <a:lnTo>
                    <a:pt x="323" y="243"/>
                  </a:lnTo>
                  <a:lnTo>
                    <a:pt x="323" y="242"/>
                  </a:lnTo>
                  <a:lnTo>
                    <a:pt x="323" y="240"/>
                  </a:lnTo>
                  <a:lnTo>
                    <a:pt x="323" y="239"/>
                  </a:lnTo>
                  <a:lnTo>
                    <a:pt x="323" y="237"/>
                  </a:lnTo>
                  <a:lnTo>
                    <a:pt x="323" y="236"/>
                  </a:lnTo>
                  <a:lnTo>
                    <a:pt x="324" y="234"/>
                  </a:lnTo>
                  <a:lnTo>
                    <a:pt x="324" y="231"/>
                  </a:lnTo>
                  <a:lnTo>
                    <a:pt x="323" y="233"/>
                  </a:lnTo>
                  <a:lnTo>
                    <a:pt x="322" y="234"/>
                  </a:lnTo>
                  <a:lnTo>
                    <a:pt x="319" y="237"/>
                  </a:lnTo>
                  <a:lnTo>
                    <a:pt x="316" y="240"/>
                  </a:lnTo>
                  <a:lnTo>
                    <a:pt x="313" y="243"/>
                  </a:lnTo>
                  <a:lnTo>
                    <a:pt x="311" y="245"/>
                  </a:lnTo>
                  <a:lnTo>
                    <a:pt x="308" y="247"/>
                  </a:lnTo>
                  <a:lnTo>
                    <a:pt x="307" y="247"/>
                  </a:lnTo>
                  <a:lnTo>
                    <a:pt x="303" y="249"/>
                  </a:lnTo>
                  <a:lnTo>
                    <a:pt x="297" y="252"/>
                  </a:lnTo>
                  <a:lnTo>
                    <a:pt x="292" y="258"/>
                  </a:lnTo>
                  <a:lnTo>
                    <a:pt x="288" y="263"/>
                  </a:lnTo>
                  <a:lnTo>
                    <a:pt x="285" y="271"/>
                  </a:lnTo>
                  <a:lnTo>
                    <a:pt x="282" y="278"/>
                  </a:lnTo>
                  <a:lnTo>
                    <a:pt x="281" y="287"/>
                  </a:lnTo>
                  <a:lnTo>
                    <a:pt x="279" y="294"/>
                  </a:lnTo>
                  <a:lnTo>
                    <a:pt x="279" y="298"/>
                  </a:lnTo>
                  <a:lnTo>
                    <a:pt x="279" y="301"/>
                  </a:lnTo>
                  <a:lnTo>
                    <a:pt x="278" y="306"/>
                  </a:lnTo>
                  <a:lnTo>
                    <a:pt x="276" y="308"/>
                  </a:lnTo>
                  <a:lnTo>
                    <a:pt x="275" y="311"/>
                  </a:lnTo>
                  <a:lnTo>
                    <a:pt x="274" y="314"/>
                  </a:lnTo>
                  <a:lnTo>
                    <a:pt x="271" y="317"/>
                  </a:lnTo>
                  <a:lnTo>
                    <a:pt x="269" y="320"/>
                  </a:lnTo>
                  <a:lnTo>
                    <a:pt x="266" y="323"/>
                  </a:lnTo>
                  <a:lnTo>
                    <a:pt x="265" y="326"/>
                  </a:lnTo>
                  <a:lnTo>
                    <a:pt x="263" y="329"/>
                  </a:lnTo>
                  <a:lnTo>
                    <a:pt x="262" y="332"/>
                  </a:lnTo>
                  <a:lnTo>
                    <a:pt x="259" y="335"/>
                  </a:lnTo>
                  <a:lnTo>
                    <a:pt x="259" y="338"/>
                  </a:lnTo>
                  <a:lnTo>
                    <a:pt x="258" y="340"/>
                  </a:lnTo>
                  <a:lnTo>
                    <a:pt x="258" y="345"/>
                  </a:lnTo>
                  <a:lnTo>
                    <a:pt x="258" y="345"/>
                  </a:lnTo>
                  <a:lnTo>
                    <a:pt x="258" y="348"/>
                  </a:lnTo>
                  <a:lnTo>
                    <a:pt x="258" y="349"/>
                  </a:lnTo>
                  <a:lnTo>
                    <a:pt x="258" y="351"/>
                  </a:lnTo>
                  <a:lnTo>
                    <a:pt x="260" y="349"/>
                  </a:lnTo>
                  <a:lnTo>
                    <a:pt x="266" y="345"/>
                  </a:lnTo>
                  <a:lnTo>
                    <a:pt x="272" y="339"/>
                  </a:lnTo>
                  <a:lnTo>
                    <a:pt x="278" y="333"/>
                  </a:lnTo>
                  <a:lnTo>
                    <a:pt x="284" y="326"/>
                  </a:lnTo>
                  <a:lnTo>
                    <a:pt x="288" y="320"/>
                  </a:lnTo>
                  <a:lnTo>
                    <a:pt x="292" y="314"/>
                  </a:lnTo>
                  <a:lnTo>
                    <a:pt x="294" y="311"/>
                  </a:lnTo>
                  <a:lnTo>
                    <a:pt x="294" y="306"/>
                  </a:lnTo>
                  <a:lnTo>
                    <a:pt x="294" y="298"/>
                  </a:lnTo>
                  <a:lnTo>
                    <a:pt x="295" y="291"/>
                  </a:lnTo>
                  <a:lnTo>
                    <a:pt x="297" y="284"/>
                  </a:lnTo>
                  <a:lnTo>
                    <a:pt x="300" y="277"/>
                  </a:lnTo>
                  <a:lnTo>
                    <a:pt x="303" y="271"/>
                  </a:lnTo>
                  <a:lnTo>
                    <a:pt x="308" y="268"/>
                  </a:lnTo>
                  <a:lnTo>
                    <a:pt x="314" y="268"/>
                  </a:lnTo>
                  <a:lnTo>
                    <a:pt x="313" y="272"/>
                  </a:lnTo>
                  <a:lnTo>
                    <a:pt x="311" y="277"/>
                  </a:lnTo>
                  <a:lnTo>
                    <a:pt x="310" y="281"/>
                  </a:lnTo>
                  <a:lnTo>
                    <a:pt x="308" y="287"/>
                  </a:lnTo>
                  <a:lnTo>
                    <a:pt x="306" y="291"/>
                  </a:lnTo>
                  <a:lnTo>
                    <a:pt x="304" y="297"/>
                  </a:lnTo>
                  <a:lnTo>
                    <a:pt x="303" y="301"/>
                  </a:lnTo>
                  <a:lnTo>
                    <a:pt x="301" y="307"/>
                  </a:lnTo>
                  <a:lnTo>
                    <a:pt x="300" y="313"/>
                  </a:lnTo>
                  <a:lnTo>
                    <a:pt x="298" y="317"/>
                  </a:lnTo>
                  <a:lnTo>
                    <a:pt x="297" y="323"/>
                  </a:lnTo>
                  <a:lnTo>
                    <a:pt x="295" y="329"/>
                  </a:lnTo>
                  <a:lnTo>
                    <a:pt x="295" y="333"/>
                  </a:lnTo>
                  <a:lnTo>
                    <a:pt x="294" y="339"/>
                  </a:lnTo>
                  <a:lnTo>
                    <a:pt x="294" y="343"/>
                  </a:lnTo>
                  <a:lnTo>
                    <a:pt x="294" y="348"/>
                  </a:lnTo>
                  <a:lnTo>
                    <a:pt x="294" y="349"/>
                  </a:lnTo>
                  <a:lnTo>
                    <a:pt x="294" y="351"/>
                  </a:lnTo>
                  <a:lnTo>
                    <a:pt x="294" y="354"/>
                  </a:lnTo>
                  <a:lnTo>
                    <a:pt x="294" y="355"/>
                  </a:lnTo>
                  <a:lnTo>
                    <a:pt x="294" y="358"/>
                  </a:lnTo>
                  <a:lnTo>
                    <a:pt x="294" y="359"/>
                  </a:lnTo>
                  <a:lnTo>
                    <a:pt x="294" y="362"/>
                  </a:lnTo>
                  <a:lnTo>
                    <a:pt x="294" y="367"/>
                  </a:lnTo>
                  <a:lnTo>
                    <a:pt x="294" y="371"/>
                  </a:lnTo>
                  <a:lnTo>
                    <a:pt x="292" y="377"/>
                  </a:lnTo>
                  <a:lnTo>
                    <a:pt x="292" y="381"/>
                  </a:lnTo>
                  <a:lnTo>
                    <a:pt x="291" y="387"/>
                  </a:lnTo>
                  <a:lnTo>
                    <a:pt x="291" y="391"/>
                  </a:lnTo>
                  <a:lnTo>
                    <a:pt x="290" y="397"/>
                  </a:lnTo>
                  <a:lnTo>
                    <a:pt x="288" y="401"/>
                  </a:lnTo>
                  <a:lnTo>
                    <a:pt x="288" y="406"/>
                  </a:lnTo>
                  <a:lnTo>
                    <a:pt x="287" y="412"/>
                  </a:lnTo>
                  <a:lnTo>
                    <a:pt x="285" y="416"/>
                  </a:lnTo>
                  <a:lnTo>
                    <a:pt x="284" y="420"/>
                  </a:lnTo>
                  <a:lnTo>
                    <a:pt x="284" y="425"/>
                  </a:lnTo>
                  <a:lnTo>
                    <a:pt x="282" y="431"/>
                  </a:lnTo>
                  <a:lnTo>
                    <a:pt x="282" y="435"/>
                  </a:lnTo>
                  <a:lnTo>
                    <a:pt x="281" y="441"/>
                  </a:lnTo>
                  <a:lnTo>
                    <a:pt x="281" y="445"/>
                  </a:lnTo>
                  <a:lnTo>
                    <a:pt x="282" y="452"/>
                  </a:lnTo>
                  <a:lnTo>
                    <a:pt x="284" y="460"/>
                  </a:lnTo>
                  <a:lnTo>
                    <a:pt x="287" y="465"/>
                  </a:lnTo>
                  <a:lnTo>
                    <a:pt x="290" y="471"/>
                  </a:lnTo>
                  <a:lnTo>
                    <a:pt x="292" y="477"/>
                  </a:lnTo>
                  <a:lnTo>
                    <a:pt x="294" y="483"/>
                  </a:lnTo>
                  <a:lnTo>
                    <a:pt x="295" y="487"/>
                  </a:lnTo>
                  <a:lnTo>
                    <a:pt x="297" y="490"/>
                  </a:lnTo>
                  <a:lnTo>
                    <a:pt x="297" y="493"/>
                  </a:lnTo>
                  <a:lnTo>
                    <a:pt x="297" y="496"/>
                  </a:lnTo>
                  <a:lnTo>
                    <a:pt x="297" y="497"/>
                  </a:lnTo>
                  <a:lnTo>
                    <a:pt x="297" y="500"/>
                  </a:lnTo>
                  <a:lnTo>
                    <a:pt x="297" y="503"/>
                  </a:lnTo>
                  <a:lnTo>
                    <a:pt x="297" y="506"/>
                  </a:lnTo>
                  <a:lnTo>
                    <a:pt x="297" y="509"/>
                  </a:lnTo>
                  <a:lnTo>
                    <a:pt x="297" y="513"/>
                  </a:lnTo>
                  <a:lnTo>
                    <a:pt x="297" y="518"/>
                  </a:lnTo>
                  <a:lnTo>
                    <a:pt x="297" y="524"/>
                  </a:lnTo>
                  <a:lnTo>
                    <a:pt x="298" y="528"/>
                  </a:lnTo>
                  <a:lnTo>
                    <a:pt x="300" y="534"/>
                  </a:lnTo>
                  <a:lnTo>
                    <a:pt x="301" y="538"/>
                  </a:lnTo>
                  <a:lnTo>
                    <a:pt x="303" y="542"/>
                  </a:lnTo>
                  <a:lnTo>
                    <a:pt x="306" y="547"/>
                  </a:lnTo>
                  <a:lnTo>
                    <a:pt x="308" y="551"/>
                  </a:lnTo>
                  <a:lnTo>
                    <a:pt x="311" y="555"/>
                  </a:lnTo>
                  <a:lnTo>
                    <a:pt x="314" y="558"/>
                  </a:lnTo>
                  <a:lnTo>
                    <a:pt x="317" y="561"/>
                  </a:lnTo>
                  <a:lnTo>
                    <a:pt x="322" y="564"/>
                  </a:lnTo>
                  <a:lnTo>
                    <a:pt x="324" y="567"/>
                  </a:lnTo>
                  <a:lnTo>
                    <a:pt x="329" y="569"/>
                  </a:lnTo>
                  <a:lnTo>
                    <a:pt x="333" y="569"/>
                  </a:lnTo>
                  <a:lnTo>
                    <a:pt x="337" y="570"/>
                  </a:lnTo>
                  <a:lnTo>
                    <a:pt x="349" y="569"/>
                  </a:lnTo>
                  <a:lnTo>
                    <a:pt x="358" y="567"/>
                  </a:lnTo>
                  <a:lnTo>
                    <a:pt x="364" y="563"/>
                  </a:lnTo>
                  <a:lnTo>
                    <a:pt x="368" y="558"/>
                  </a:lnTo>
                  <a:lnTo>
                    <a:pt x="371" y="553"/>
                  </a:lnTo>
                  <a:lnTo>
                    <a:pt x="372" y="545"/>
                  </a:lnTo>
                  <a:lnTo>
                    <a:pt x="375" y="537"/>
                  </a:lnTo>
                  <a:lnTo>
                    <a:pt x="378" y="526"/>
                  </a:lnTo>
                  <a:lnTo>
                    <a:pt x="378" y="524"/>
                  </a:lnTo>
                  <a:lnTo>
                    <a:pt x="381" y="519"/>
                  </a:lnTo>
                  <a:lnTo>
                    <a:pt x="383" y="515"/>
                  </a:lnTo>
                  <a:lnTo>
                    <a:pt x="384" y="512"/>
                  </a:lnTo>
                  <a:lnTo>
                    <a:pt x="385" y="508"/>
                  </a:lnTo>
                  <a:lnTo>
                    <a:pt x="387" y="502"/>
                  </a:lnTo>
                  <a:lnTo>
                    <a:pt x="388" y="497"/>
                  </a:lnTo>
                  <a:lnTo>
                    <a:pt x="388" y="493"/>
                  </a:lnTo>
                  <a:lnTo>
                    <a:pt x="388" y="486"/>
                  </a:lnTo>
                  <a:lnTo>
                    <a:pt x="387" y="477"/>
                  </a:lnTo>
                  <a:lnTo>
                    <a:pt x="385" y="470"/>
                  </a:lnTo>
                  <a:lnTo>
                    <a:pt x="383" y="462"/>
                  </a:lnTo>
                  <a:lnTo>
                    <a:pt x="381" y="455"/>
                  </a:lnTo>
                  <a:lnTo>
                    <a:pt x="378" y="449"/>
                  </a:lnTo>
                  <a:lnTo>
                    <a:pt x="374" y="442"/>
                  </a:lnTo>
                  <a:lnTo>
                    <a:pt x="371" y="436"/>
                  </a:lnTo>
                  <a:lnTo>
                    <a:pt x="368" y="429"/>
                  </a:lnTo>
                  <a:lnTo>
                    <a:pt x="365" y="423"/>
                  </a:lnTo>
                  <a:lnTo>
                    <a:pt x="362" y="416"/>
                  </a:lnTo>
                  <a:lnTo>
                    <a:pt x="359" y="409"/>
                  </a:lnTo>
                  <a:lnTo>
                    <a:pt x="358" y="401"/>
                  </a:lnTo>
                  <a:lnTo>
                    <a:pt x="355" y="393"/>
                  </a:lnTo>
                  <a:lnTo>
                    <a:pt x="355" y="384"/>
                  </a:lnTo>
                  <a:lnTo>
                    <a:pt x="353" y="375"/>
                  </a:lnTo>
                  <a:lnTo>
                    <a:pt x="355" y="371"/>
                  </a:lnTo>
                  <a:lnTo>
                    <a:pt x="355" y="367"/>
                  </a:lnTo>
                  <a:lnTo>
                    <a:pt x="356" y="362"/>
                  </a:lnTo>
                  <a:lnTo>
                    <a:pt x="358" y="358"/>
                  </a:lnTo>
                  <a:lnTo>
                    <a:pt x="359" y="355"/>
                  </a:lnTo>
                  <a:lnTo>
                    <a:pt x="362" y="351"/>
                  </a:lnTo>
                  <a:lnTo>
                    <a:pt x="362" y="345"/>
                  </a:lnTo>
                  <a:lnTo>
                    <a:pt x="362" y="339"/>
                  </a:lnTo>
                  <a:lnTo>
                    <a:pt x="362" y="338"/>
                  </a:lnTo>
                  <a:lnTo>
                    <a:pt x="362" y="335"/>
                  </a:lnTo>
                  <a:lnTo>
                    <a:pt x="362" y="333"/>
                  </a:lnTo>
                  <a:lnTo>
                    <a:pt x="361" y="330"/>
                  </a:lnTo>
                  <a:lnTo>
                    <a:pt x="359" y="329"/>
                  </a:lnTo>
                  <a:lnTo>
                    <a:pt x="359" y="326"/>
                  </a:lnTo>
                  <a:lnTo>
                    <a:pt x="359" y="324"/>
                  </a:lnTo>
                  <a:lnTo>
                    <a:pt x="359" y="322"/>
                  </a:lnTo>
                  <a:lnTo>
                    <a:pt x="359" y="316"/>
                  </a:lnTo>
                  <a:lnTo>
                    <a:pt x="362" y="310"/>
                  </a:lnTo>
                  <a:lnTo>
                    <a:pt x="367" y="303"/>
                  </a:lnTo>
                  <a:lnTo>
                    <a:pt x="372" y="294"/>
                  </a:lnTo>
                  <a:lnTo>
                    <a:pt x="377" y="288"/>
                  </a:lnTo>
                  <a:lnTo>
                    <a:pt x="383" y="282"/>
                  </a:lnTo>
                  <a:lnTo>
                    <a:pt x="387" y="278"/>
                  </a:lnTo>
                  <a:lnTo>
                    <a:pt x="390" y="277"/>
                  </a:lnTo>
                  <a:lnTo>
                    <a:pt x="391" y="279"/>
                  </a:lnTo>
                  <a:lnTo>
                    <a:pt x="391" y="282"/>
                  </a:lnTo>
                  <a:lnTo>
                    <a:pt x="391" y="284"/>
                  </a:lnTo>
                  <a:lnTo>
                    <a:pt x="391" y="285"/>
                  </a:lnTo>
                  <a:lnTo>
                    <a:pt x="391" y="287"/>
                  </a:lnTo>
                  <a:lnTo>
                    <a:pt x="390" y="290"/>
                  </a:lnTo>
                  <a:lnTo>
                    <a:pt x="390" y="292"/>
                  </a:lnTo>
                  <a:lnTo>
                    <a:pt x="390" y="295"/>
                  </a:lnTo>
                  <a:lnTo>
                    <a:pt x="390" y="298"/>
                  </a:lnTo>
                  <a:lnTo>
                    <a:pt x="391" y="301"/>
                  </a:lnTo>
                  <a:lnTo>
                    <a:pt x="394" y="303"/>
                  </a:lnTo>
                  <a:lnTo>
                    <a:pt x="397" y="304"/>
                  </a:lnTo>
                  <a:lnTo>
                    <a:pt x="400" y="304"/>
                  </a:lnTo>
                  <a:lnTo>
                    <a:pt x="401" y="303"/>
                  </a:lnTo>
                  <a:lnTo>
                    <a:pt x="403" y="301"/>
                  </a:lnTo>
                  <a:lnTo>
                    <a:pt x="404" y="298"/>
                  </a:lnTo>
                  <a:lnTo>
                    <a:pt x="406" y="297"/>
                  </a:lnTo>
                  <a:lnTo>
                    <a:pt x="407" y="294"/>
                  </a:lnTo>
                  <a:lnTo>
                    <a:pt x="407" y="291"/>
                  </a:lnTo>
                  <a:lnTo>
                    <a:pt x="407" y="290"/>
                  </a:lnTo>
                  <a:lnTo>
                    <a:pt x="407" y="285"/>
                  </a:lnTo>
                  <a:lnTo>
                    <a:pt x="406" y="282"/>
                  </a:lnTo>
                  <a:lnTo>
                    <a:pt x="404" y="279"/>
                  </a:lnTo>
                  <a:lnTo>
                    <a:pt x="403" y="277"/>
                  </a:lnTo>
                  <a:lnTo>
                    <a:pt x="401" y="274"/>
                  </a:lnTo>
                  <a:lnTo>
                    <a:pt x="400" y="272"/>
                  </a:lnTo>
                  <a:lnTo>
                    <a:pt x="399" y="269"/>
                  </a:lnTo>
                  <a:lnTo>
                    <a:pt x="399" y="265"/>
                  </a:lnTo>
                  <a:lnTo>
                    <a:pt x="399" y="262"/>
                  </a:lnTo>
                  <a:lnTo>
                    <a:pt x="400" y="259"/>
                  </a:lnTo>
                  <a:lnTo>
                    <a:pt x="401" y="258"/>
                  </a:lnTo>
                  <a:lnTo>
                    <a:pt x="403" y="256"/>
                  </a:lnTo>
                  <a:lnTo>
                    <a:pt x="404" y="255"/>
                  </a:lnTo>
                  <a:lnTo>
                    <a:pt x="407" y="253"/>
                  </a:lnTo>
                  <a:lnTo>
                    <a:pt x="410" y="252"/>
                  </a:lnTo>
                  <a:lnTo>
                    <a:pt x="412" y="250"/>
                  </a:lnTo>
                  <a:lnTo>
                    <a:pt x="412" y="249"/>
                  </a:lnTo>
                  <a:lnTo>
                    <a:pt x="410" y="247"/>
                  </a:lnTo>
                  <a:lnTo>
                    <a:pt x="410" y="245"/>
                  </a:lnTo>
                  <a:lnTo>
                    <a:pt x="410" y="242"/>
                  </a:lnTo>
                  <a:lnTo>
                    <a:pt x="410" y="237"/>
                  </a:lnTo>
                  <a:lnTo>
                    <a:pt x="412" y="233"/>
                  </a:lnTo>
                  <a:lnTo>
                    <a:pt x="413" y="229"/>
                  </a:lnTo>
                  <a:lnTo>
                    <a:pt x="416" y="226"/>
                  </a:lnTo>
                  <a:lnTo>
                    <a:pt x="419" y="221"/>
                  </a:lnTo>
                  <a:lnTo>
                    <a:pt x="422" y="220"/>
                  </a:lnTo>
                  <a:lnTo>
                    <a:pt x="426" y="217"/>
                  </a:lnTo>
                  <a:lnTo>
                    <a:pt x="431" y="217"/>
                  </a:lnTo>
                  <a:lnTo>
                    <a:pt x="435" y="217"/>
                  </a:lnTo>
                  <a:lnTo>
                    <a:pt x="438" y="218"/>
                  </a:lnTo>
                  <a:lnTo>
                    <a:pt x="444" y="220"/>
                  </a:lnTo>
                  <a:lnTo>
                    <a:pt x="446" y="221"/>
                  </a:lnTo>
                  <a:lnTo>
                    <a:pt x="451" y="224"/>
                  </a:lnTo>
                  <a:lnTo>
                    <a:pt x="455" y="226"/>
                  </a:lnTo>
                  <a:lnTo>
                    <a:pt x="460" y="227"/>
                  </a:lnTo>
                  <a:lnTo>
                    <a:pt x="462" y="227"/>
                  </a:lnTo>
                  <a:lnTo>
                    <a:pt x="464" y="227"/>
                  </a:lnTo>
                  <a:lnTo>
                    <a:pt x="465" y="229"/>
                  </a:lnTo>
                  <a:lnTo>
                    <a:pt x="467" y="230"/>
                  </a:lnTo>
                  <a:lnTo>
                    <a:pt x="470" y="231"/>
                  </a:lnTo>
                  <a:lnTo>
                    <a:pt x="473" y="233"/>
                  </a:lnTo>
                  <a:lnTo>
                    <a:pt x="476" y="234"/>
                  </a:lnTo>
                  <a:lnTo>
                    <a:pt x="478" y="236"/>
                  </a:lnTo>
                  <a:lnTo>
                    <a:pt x="481" y="237"/>
                  </a:lnTo>
                  <a:lnTo>
                    <a:pt x="489" y="240"/>
                  </a:lnTo>
                  <a:lnTo>
                    <a:pt x="493" y="242"/>
                  </a:lnTo>
                  <a:lnTo>
                    <a:pt x="499" y="245"/>
                  </a:lnTo>
                  <a:lnTo>
                    <a:pt x="503" y="246"/>
                  </a:lnTo>
                  <a:lnTo>
                    <a:pt x="508" y="249"/>
                  </a:lnTo>
                  <a:lnTo>
                    <a:pt x="510" y="252"/>
                  </a:lnTo>
                  <a:lnTo>
                    <a:pt x="515" y="255"/>
                  </a:lnTo>
                  <a:lnTo>
                    <a:pt x="516" y="259"/>
                  </a:lnTo>
                  <a:lnTo>
                    <a:pt x="519" y="263"/>
                  </a:lnTo>
                  <a:lnTo>
                    <a:pt x="522" y="268"/>
                  </a:lnTo>
                  <a:lnTo>
                    <a:pt x="524" y="272"/>
                  </a:lnTo>
                  <a:lnTo>
                    <a:pt x="524" y="278"/>
                  </a:lnTo>
                  <a:lnTo>
                    <a:pt x="525" y="284"/>
                  </a:lnTo>
                  <a:lnTo>
                    <a:pt x="525" y="291"/>
                  </a:lnTo>
                  <a:lnTo>
                    <a:pt x="526" y="298"/>
                  </a:lnTo>
                  <a:lnTo>
                    <a:pt x="526" y="307"/>
                  </a:lnTo>
                  <a:lnTo>
                    <a:pt x="526" y="311"/>
                  </a:lnTo>
                  <a:lnTo>
                    <a:pt x="525" y="316"/>
                  </a:lnTo>
                  <a:lnTo>
                    <a:pt x="524" y="320"/>
                  </a:lnTo>
                  <a:lnTo>
                    <a:pt x="522" y="323"/>
                  </a:lnTo>
                  <a:lnTo>
                    <a:pt x="521" y="326"/>
                  </a:lnTo>
                  <a:lnTo>
                    <a:pt x="519" y="330"/>
                  </a:lnTo>
                  <a:lnTo>
                    <a:pt x="518" y="333"/>
                  </a:lnTo>
                  <a:lnTo>
                    <a:pt x="515" y="336"/>
                  </a:lnTo>
                  <a:lnTo>
                    <a:pt x="513" y="339"/>
                  </a:lnTo>
                  <a:lnTo>
                    <a:pt x="512" y="342"/>
                  </a:lnTo>
                  <a:lnTo>
                    <a:pt x="509" y="345"/>
                  </a:lnTo>
                  <a:lnTo>
                    <a:pt x="508" y="349"/>
                  </a:lnTo>
                  <a:lnTo>
                    <a:pt x="506" y="352"/>
                  </a:lnTo>
                  <a:lnTo>
                    <a:pt x="505" y="355"/>
                  </a:lnTo>
                  <a:lnTo>
                    <a:pt x="505" y="359"/>
                  </a:lnTo>
                  <a:lnTo>
                    <a:pt x="505" y="364"/>
                  </a:lnTo>
                  <a:lnTo>
                    <a:pt x="505" y="367"/>
                  </a:lnTo>
                  <a:lnTo>
                    <a:pt x="506" y="369"/>
                  </a:lnTo>
                  <a:lnTo>
                    <a:pt x="508" y="374"/>
                  </a:lnTo>
                  <a:lnTo>
                    <a:pt x="509" y="377"/>
                  </a:lnTo>
                  <a:lnTo>
                    <a:pt x="512" y="378"/>
                  </a:lnTo>
                  <a:lnTo>
                    <a:pt x="515" y="381"/>
                  </a:lnTo>
                  <a:lnTo>
                    <a:pt x="516" y="383"/>
                  </a:lnTo>
                  <a:lnTo>
                    <a:pt x="521" y="383"/>
                  </a:lnTo>
                  <a:lnTo>
                    <a:pt x="524" y="383"/>
                  </a:lnTo>
                  <a:lnTo>
                    <a:pt x="526" y="380"/>
                  </a:lnTo>
                  <a:lnTo>
                    <a:pt x="528" y="377"/>
                  </a:lnTo>
                  <a:lnTo>
                    <a:pt x="529" y="372"/>
                  </a:lnTo>
                  <a:lnTo>
                    <a:pt x="529" y="368"/>
                  </a:lnTo>
                  <a:lnTo>
                    <a:pt x="531" y="364"/>
                  </a:lnTo>
                  <a:lnTo>
                    <a:pt x="531" y="359"/>
                  </a:lnTo>
                  <a:lnTo>
                    <a:pt x="532" y="356"/>
                  </a:lnTo>
                  <a:lnTo>
                    <a:pt x="534" y="354"/>
                  </a:lnTo>
                  <a:lnTo>
                    <a:pt x="535" y="351"/>
                  </a:lnTo>
                  <a:lnTo>
                    <a:pt x="538" y="348"/>
                  </a:lnTo>
                  <a:lnTo>
                    <a:pt x="541" y="343"/>
                  </a:lnTo>
                  <a:lnTo>
                    <a:pt x="545" y="340"/>
                  </a:lnTo>
                  <a:lnTo>
                    <a:pt x="550" y="338"/>
                  </a:lnTo>
                  <a:lnTo>
                    <a:pt x="554" y="336"/>
                  </a:lnTo>
                  <a:lnTo>
                    <a:pt x="557" y="335"/>
                  </a:lnTo>
                  <a:lnTo>
                    <a:pt x="563" y="336"/>
                  </a:lnTo>
                  <a:lnTo>
                    <a:pt x="569" y="338"/>
                  </a:lnTo>
                  <a:lnTo>
                    <a:pt x="573" y="342"/>
                  </a:lnTo>
                  <a:lnTo>
                    <a:pt x="577" y="346"/>
                  </a:lnTo>
                  <a:lnTo>
                    <a:pt x="582" y="352"/>
                  </a:lnTo>
                  <a:lnTo>
                    <a:pt x="585" y="358"/>
                  </a:lnTo>
                  <a:lnTo>
                    <a:pt x="587" y="365"/>
                  </a:lnTo>
                  <a:lnTo>
                    <a:pt x="590" y="371"/>
                  </a:lnTo>
                  <a:lnTo>
                    <a:pt x="593" y="378"/>
                  </a:lnTo>
                  <a:lnTo>
                    <a:pt x="596" y="385"/>
                  </a:lnTo>
                  <a:lnTo>
                    <a:pt x="598" y="393"/>
                  </a:lnTo>
                  <a:lnTo>
                    <a:pt x="601" y="400"/>
                  </a:lnTo>
                  <a:lnTo>
                    <a:pt x="603" y="407"/>
                  </a:lnTo>
                  <a:lnTo>
                    <a:pt x="606" y="413"/>
                  </a:lnTo>
                  <a:lnTo>
                    <a:pt x="609" y="419"/>
                  </a:lnTo>
                  <a:lnTo>
                    <a:pt x="614" y="422"/>
                  </a:lnTo>
                  <a:lnTo>
                    <a:pt x="614" y="420"/>
                  </a:lnTo>
                  <a:lnTo>
                    <a:pt x="614" y="417"/>
                  </a:lnTo>
                  <a:lnTo>
                    <a:pt x="615" y="416"/>
                  </a:lnTo>
                  <a:lnTo>
                    <a:pt x="615" y="413"/>
                  </a:lnTo>
                  <a:lnTo>
                    <a:pt x="618" y="407"/>
                  </a:lnTo>
                  <a:lnTo>
                    <a:pt x="622" y="403"/>
                  </a:lnTo>
                  <a:lnTo>
                    <a:pt x="627" y="397"/>
                  </a:lnTo>
                  <a:lnTo>
                    <a:pt x="630" y="393"/>
                  </a:lnTo>
                  <a:lnTo>
                    <a:pt x="634" y="387"/>
                  </a:lnTo>
                  <a:lnTo>
                    <a:pt x="638" y="381"/>
                  </a:lnTo>
                  <a:lnTo>
                    <a:pt x="640" y="374"/>
                  </a:lnTo>
                  <a:lnTo>
                    <a:pt x="641" y="365"/>
                  </a:lnTo>
                  <a:lnTo>
                    <a:pt x="640" y="361"/>
                  </a:lnTo>
                  <a:lnTo>
                    <a:pt x="638" y="355"/>
                  </a:lnTo>
                  <a:lnTo>
                    <a:pt x="637" y="348"/>
                  </a:lnTo>
                  <a:lnTo>
                    <a:pt x="635" y="340"/>
                  </a:lnTo>
                  <a:lnTo>
                    <a:pt x="633" y="333"/>
                  </a:lnTo>
                  <a:lnTo>
                    <a:pt x="631" y="327"/>
                  </a:lnTo>
                  <a:lnTo>
                    <a:pt x="630" y="323"/>
                  </a:lnTo>
                  <a:lnTo>
                    <a:pt x="628" y="322"/>
                  </a:lnTo>
                  <a:lnTo>
                    <a:pt x="628" y="322"/>
                  </a:lnTo>
                  <a:lnTo>
                    <a:pt x="628" y="319"/>
                  </a:lnTo>
                  <a:lnTo>
                    <a:pt x="628" y="317"/>
                  </a:lnTo>
                  <a:lnTo>
                    <a:pt x="628" y="316"/>
                  </a:lnTo>
                  <a:lnTo>
                    <a:pt x="628" y="313"/>
                  </a:lnTo>
                  <a:lnTo>
                    <a:pt x="630" y="310"/>
                  </a:lnTo>
                  <a:lnTo>
                    <a:pt x="630" y="306"/>
                  </a:lnTo>
                  <a:lnTo>
                    <a:pt x="631" y="303"/>
                  </a:lnTo>
                  <a:lnTo>
                    <a:pt x="631" y="300"/>
                  </a:lnTo>
                  <a:lnTo>
                    <a:pt x="633" y="297"/>
                  </a:lnTo>
                  <a:lnTo>
                    <a:pt x="634" y="294"/>
                  </a:lnTo>
                  <a:lnTo>
                    <a:pt x="635" y="291"/>
                  </a:lnTo>
                  <a:lnTo>
                    <a:pt x="635" y="287"/>
                  </a:lnTo>
                  <a:lnTo>
                    <a:pt x="637" y="284"/>
                  </a:lnTo>
                  <a:lnTo>
                    <a:pt x="638" y="281"/>
                  </a:lnTo>
                  <a:lnTo>
                    <a:pt x="638" y="278"/>
                  </a:lnTo>
                  <a:lnTo>
                    <a:pt x="640" y="274"/>
                  </a:lnTo>
                  <a:lnTo>
                    <a:pt x="640" y="271"/>
                  </a:lnTo>
                  <a:lnTo>
                    <a:pt x="641" y="268"/>
                  </a:lnTo>
                  <a:lnTo>
                    <a:pt x="641" y="265"/>
                  </a:lnTo>
                  <a:lnTo>
                    <a:pt x="640" y="259"/>
                  </a:lnTo>
                  <a:lnTo>
                    <a:pt x="638" y="255"/>
                  </a:lnTo>
                  <a:lnTo>
                    <a:pt x="634" y="249"/>
                  </a:lnTo>
                  <a:lnTo>
                    <a:pt x="631" y="246"/>
                  </a:lnTo>
                  <a:lnTo>
                    <a:pt x="628" y="242"/>
                  </a:lnTo>
                  <a:lnTo>
                    <a:pt x="625" y="237"/>
                  </a:lnTo>
                  <a:lnTo>
                    <a:pt x="622" y="234"/>
                  </a:lnTo>
                  <a:lnTo>
                    <a:pt x="622" y="231"/>
                  </a:lnTo>
                  <a:lnTo>
                    <a:pt x="621" y="231"/>
                  </a:lnTo>
                  <a:lnTo>
                    <a:pt x="619" y="230"/>
                  </a:lnTo>
                  <a:lnTo>
                    <a:pt x="617" y="230"/>
                  </a:lnTo>
                  <a:lnTo>
                    <a:pt x="615" y="229"/>
                  </a:lnTo>
                  <a:lnTo>
                    <a:pt x="614" y="229"/>
                  </a:lnTo>
                  <a:lnTo>
                    <a:pt x="612" y="227"/>
                  </a:lnTo>
                  <a:lnTo>
                    <a:pt x="611" y="227"/>
                  </a:lnTo>
                  <a:lnTo>
                    <a:pt x="611" y="226"/>
                  </a:lnTo>
                  <a:lnTo>
                    <a:pt x="612" y="223"/>
                  </a:lnTo>
                  <a:lnTo>
                    <a:pt x="612" y="221"/>
                  </a:lnTo>
                  <a:lnTo>
                    <a:pt x="615" y="221"/>
                  </a:lnTo>
                  <a:lnTo>
                    <a:pt x="617" y="220"/>
                  </a:lnTo>
                  <a:lnTo>
                    <a:pt x="619" y="220"/>
                  </a:lnTo>
                  <a:lnTo>
                    <a:pt x="622" y="220"/>
                  </a:lnTo>
                  <a:lnTo>
                    <a:pt x="624" y="218"/>
                  </a:lnTo>
                  <a:lnTo>
                    <a:pt x="627" y="218"/>
                  </a:lnTo>
                  <a:lnTo>
                    <a:pt x="630" y="224"/>
                  </a:lnTo>
                  <a:lnTo>
                    <a:pt x="635" y="229"/>
                  </a:lnTo>
                  <a:lnTo>
                    <a:pt x="641" y="233"/>
                  </a:lnTo>
                  <a:lnTo>
                    <a:pt x="647" y="237"/>
                  </a:lnTo>
                  <a:lnTo>
                    <a:pt x="653" y="242"/>
                  </a:lnTo>
                  <a:lnTo>
                    <a:pt x="657" y="246"/>
                  </a:lnTo>
                  <a:lnTo>
                    <a:pt x="660" y="252"/>
                  </a:lnTo>
                  <a:lnTo>
                    <a:pt x="662" y="258"/>
                  </a:lnTo>
                  <a:lnTo>
                    <a:pt x="665" y="258"/>
                  </a:lnTo>
                  <a:lnTo>
                    <a:pt x="666" y="256"/>
                  </a:lnTo>
                  <a:lnTo>
                    <a:pt x="667" y="256"/>
                  </a:lnTo>
                  <a:lnTo>
                    <a:pt x="669" y="255"/>
                  </a:lnTo>
                  <a:lnTo>
                    <a:pt x="669" y="253"/>
                  </a:lnTo>
                  <a:lnTo>
                    <a:pt x="672" y="253"/>
                  </a:lnTo>
                  <a:lnTo>
                    <a:pt x="673" y="253"/>
                  </a:lnTo>
                  <a:lnTo>
                    <a:pt x="675" y="252"/>
                  </a:lnTo>
                  <a:lnTo>
                    <a:pt x="679" y="255"/>
                  </a:lnTo>
                  <a:lnTo>
                    <a:pt x="682" y="256"/>
                  </a:lnTo>
                  <a:lnTo>
                    <a:pt x="685" y="258"/>
                  </a:lnTo>
                  <a:lnTo>
                    <a:pt x="688" y="261"/>
                  </a:lnTo>
                  <a:lnTo>
                    <a:pt x="691" y="262"/>
                  </a:lnTo>
                  <a:lnTo>
                    <a:pt x="695" y="263"/>
                  </a:lnTo>
                  <a:lnTo>
                    <a:pt x="699" y="263"/>
                  </a:lnTo>
                  <a:lnTo>
                    <a:pt x="704" y="265"/>
                  </a:lnTo>
                  <a:lnTo>
                    <a:pt x="707" y="265"/>
                  </a:lnTo>
                  <a:lnTo>
                    <a:pt x="710" y="263"/>
                  </a:lnTo>
                  <a:lnTo>
                    <a:pt x="712" y="263"/>
                  </a:lnTo>
                  <a:lnTo>
                    <a:pt x="714" y="262"/>
                  </a:lnTo>
                  <a:lnTo>
                    <a:pt x="715" y="262"/>
                  </a:lnTo>
                  <a:lnTo>
                    <a:pt x="717" y="261"/>
                  </a:lnTo>
                  <a:lnTo>
                    <a:pt x="717" y="259"/>
                  </a:lnTo>
                  <a:lnTo>
                    <a:pt x="718" y="256"/>
                  </a:lnTo>
                  <a:lnTo>
                    <a:pt x="717" y="252"/>
                  </a:lnTo>
                  <a:lnTo>
                    <a:pt x="715" y="247"/>
                  </a:lnTo>
                  <a:lnTo>
                    <a:pt x="712" y="245"/>
                  </a:lnTo>
                  <a:lnTo>
                    <a:pt x="710" y="242"/>
                  </a:lnTo>
                  <a:lnTo>
                    <a:pt x="707" y="240"/>
                  </a:lnTo>
                  <a:lnTo>
                    <a:pt x="704" y="237"/>
                  </a:lnTo>
                  <a:lnTo>
                    <a:pt x="701" y="236"/>
                  </a:lnTo>
                  <a:lnTo>
                    <a:pt x="698" y="233"/>
                  </a:lnTo>
                  <a:lnTo>
                    <a:pt x="701" y="233"/>
                  </a:lnTo>
                  <a:lnTo>
                    <a:pt x="704" y="231"/>
                  </a:lnTo>
                  <a:lnTo>
                    <a:pt x="705" y="231"/>
                  </a:lnTo>
                  <a:lnTo>
                    <a:pt x="708" y="230"/>
                  </a:lnTo>
                  <a:lnTo>
                    <a:pt x="710" y="229"/>
                  </a:lnTo>
                  <a:lnTo>
                    <a:pt x="712" y="227"/>
                  </a:lnTo>
                  <a:lnTo>
                    <a:pt x="712" y="226"/>
                  </a:lnTo>
                  <a:lnTo>
                    <a:pt x="712" y="224"/>
                  </a:lnTo>
                  <a:lnTo>
                    <a:pt x="712" y="221"/>
                  </a:lnTo>
                  <a:lnTo>
                    <a:pt x="711" y="218"/>
                  </a:lnTo>
                  <a:lnTo>
                    <a:pt x="710" y="215"/>
                  </a:lnTo>
                  <a:lnTo>
                    <a:pt x="708" y="214"/>
                  </a:lnTo>
                  <a:lnTo>
                    <a:pt x="705" y="211"/>
                  </a:lnTo>
                  <a:lnTo>
                    <a:pt x="704" y="210"/>
                  </a:lnTo>
                  <a:lnTo>
                    <a:pt x="701" y="208"/>
                  </a:lnTo>
                  <a:lnTo>
                    <a:pt x="701" y="208"/>
                  </a:lnTo>
                  <a:lnTo>
                    <a:pt x="696" y="205"/>
                  </a:lnTo>
                  <a:lnTo>
                    <a:pt x="692" y="201"/>
                  </a:lnTo>
                  <a:lnTo>
                    <a:pt x="688" y="198"/>
                  </a:lnTo>
                  <a:lnTo>
                    <a:pt x="685" y="194"/>
                  </a:lnTo>
                  <a:lnTo>
                    <a:pt x="682" y="189"/>
                  </a:lnTo>
                  <a:lnTo>
                    <a:pt x="678" y="185"/>
                  </a:lnTo>
                  <a:lnTo>
                    <a:pt x="673" y="181"/>
                  </a:lnTo>
                  <a:lnTo>
                    <a:pt x="670" y="176"/>
                  </a:lnTo>
                  <a:lnTo>
                    <a:pt x="666" y="173"/>
                  </a:lnTo>
                  <a:lnTo>
                    <a:pt x="662" y="169"/>
                  </a:lnTo>
                  <a:lnTo>
                    <a:pt x="657" y="166"/>
                  </a:lnTo>
                  <a:lnTo>
                    <a:pt x="653" y="163"/>
                  </a:lnTo>
                  <a:lnTo>
                    <a:pt x="649" y="162"/>
                  </a:lnTo>
                  <a:lnTo>
                    <a:pt x="643" y="160"/>
                  </a:lnTo>
                  <a:lnTo>
                    <a:pt x="637" y="159"/>
                  </a:lnTo>
                  <a:lnTo>
                    <a:pt x="631" y="159"/>
                  </a:lnTo>
                  <a:lnTo>
                    <a:pt x="550" y="159"/>
                  </a:lnTo>
                  <a:lnTo>
                    <a:pt x="548" y="160"/>
                  </a:lnTo>
                  <a:lnTo>
                    <a:pt x="544" y="162"/>
                  </a:lnTo>
                  <a:lnTo>
                    <a:pt x="538" y="163"/>
                  </a:lnTo>
                  <a:lnTo>
                    <a:pt x="532" y="165"/>
                  </a:lnTo>
                  <a:lnTo>
                    <a:pt x="526" y="165"/>
                  </a:lnTo>
                  <a:lnTo>
                    <a:pt x="521" y="166"/>
                  </a:lnTo>
                  <a:lnTo>
                    <a:pt x="515" y="166"/>
                  </a:lnTo>
                  <a:lnTo>
                    <a:pt x="512" y="168"/>
                  </a:lnTo>
                  <a:lnTo>
                    <a:pt x="448" y="168"/>
                  </a:lnTo>
                  <a:lnTo>
                    <a:pt x="448" y="165"/>
                  </a:lnTo>
                  <a:lnTo>
                    <a:pt x="448" y="162"/>
                  </a:lnTo>
                  <a:lnTo>
                    <a:pt x="448" y="160"/>
                  </a:lnTo>
                  <a:lnTo>
                    <a:pt x="448" y="157"/>
                  </a:lnTo>
                  <a:lnTo>
                    <a:pt x="448" y="157"/>
                  </a:lnTo>
                  <a:lnTo>
                    <a:pt x="448" y="156"/>
                  </a:lnTo>
                  <a:lnTo>
                    <a:pt x="448" y="154"/>
                  </a:lnTo>
                  <a:lnTo>
                    <a:pt x="448" y="153"/>
                  </a:lnTo>
                  <a:lnTo>
                    <a:pt x="444" y="153"/>
                  </a:lnTo>
                  <a:lnTo>
                    <a:pt x="441" y="154"/>
                  </a:lnTo>
                  <a:lnTo>
                    <a:pt x="438" y="157"/>
                  </a:lnTo>
                  <a:lnTo>
                    <a:pt x="435" y="159"/>
                  </a:lnTo>
                  <a:lnTo>
                    <a:pt x="432" y="160"/>
                  </a:lnTo>
                  <a:lnTo>
                    <a:pt x="429" y="162"/>
                  </a:lnTo>
                  <a:lnTo>
                    <a:pt x="425" y="163"/>
                  </a:lnTo>
                  <a:lnTo>
                    <a:pt x="422" y="163"/>
                  </a:lnTo>
                  <a:lnTo>
                    <a:pt x="420" y="162"/>
                  </a:lnTo>
                  <a:lnTo>
                    <a:pt x="420" y="160"/>
                  </a:lnTo>
                  <a:lnTo>
                    <a:pt x="420" y="159"/>
                  </a:lnTo>
                  <a:lnTo>
                    <a:pt x="422" y="157"/>
                  </a:lnTo>
                  <a:lnTo>
                    <a:pt x="420" y="152"/>
                  </a:lnTo>
                  <a:lnTo>
                    <a:pt x="420" y="149"/>
                  </a:lnTo>
                  <a:lnTo>
                    <a:pt x="420" y="144"/>
                  </a:lnTo>
                  <a:lnTo>
                    <a:pt x="420" y="143"/>
                  </a:lnTo>
                  <a:lnTo>
                    <a:pt x="420" y="140"/>
                  </a:lnTo>
                  <a:lnTo>
                    <a:pt x="420" y="137"/>
                  </a:lnTo>
                  <a:lnTo>
                    <a:pt x="422" y="133"/>
                  </a:lnTo>
                  <a:lnTo>
                    <a:pt x="422" y="128"/>
                  </a:lnTo>
                  <a:lnTo>
                    <a:pt x="419" y="128"/>
                  </a:lnTo>
                  <a:lnTo>
                    <a:pt x="416" y="127"/>
                  </a:lnTo>
                  <a:lnTo>
                    <a:pt x="413" y="127"/>
                  </a:lnTo>
                  <a:lnTo>
                    <a:pt x="410" y="125"/>
                  </a:lnTo>
                  <a:lnTo>
                    <a:pt x="409" y="124"/>
                  </a:lnTo>
                  <a:lnTo>
                    <a:pt x="406" y="123"/>
                  </a:lnTo>
                  <a:lnTo>
                    <a:pt x="404" y="120"/>
                  </a:lnTo>
                  <a:lnTo>
                    <a:pt x="404" y="117"/>
                  </a:lnTo>
                  <a:lnTo>
                    <a:pt x="404" y="114"/>
                  </a:lnTo>
                  <a:lnTo>
                    <a:pt x="404" y="111"/>
                  </a:lnTo>
                  <a:lnTo>
                    <a:pt x="406" y="109"/>
                  </a:lnTo>
                  <a:lnTo>
                    <a:pt x="407" y="108"/>
                  </a:lnTo>
                  <a:lnTo>
                    <a:pt x="407" y="105"/>
                  </a:lnTo>
                  <a:lnTo>
                    <a:pt x="409" y="104"/>
                  </a:lnTo>
                  <a:lnTo>
                    <a:pt x="409" y="102"/>
                  </a:lnTo>
                  <a:lnTo>
                    <a:pt x="409" y="99"/>
                  </a:lnTo>
                  <a:lnTo>
                    <a:pt x="409" y="96"/>
                  </a:lnTo>
                  <a:lnTo>
                    <a:pt x="406" y="92"/>
                  </a:lnTo>
                  <a:lnTo>
                    <a:pt x="403" y="89"/>
                  </a:lnTo>
                  <a:lnTo>
                    <a:pt x="399" y="88"/>
                  </a:lnTo>
                  <a:lnTo>
                    <a:pt x="394" y="85"/>
                  </a:lnTo>
                  <a:lnTo>
                    <a:pt x="391" y="83"/>
                  </a:lnTo>
                  <a:lnTo>
                    <a:pt x="388" y="82"/>
                  </a:lnTo>
                  <a:lnTo>
                    <a:pt x="385" y="80"/>
                  </a:lnTo>
                  <a:lnTo>
                    <a:pt x="383" y="77"/>
                  </a:lnTo>
                  <a:lnTo>
                    <a:pt x="381" y="72"/>
                  </a:lnTo>
                  <a:lnTo>
                    <a:pt x="381" y="67"/>
                  </a:lnTo>
                  <a:lnTo>
                    <a:pt x="381" y="61"/>
                  </a:lnTo>
                  <a:lnTo>
                    <a:pt x="380" y="57"/>
                  </a:lnTo>
                  <a:lnTo>
                    <a:pt x="378" y="53"/>
                  </a:lnTo>
                  <a:lnTo>
                    <a:pt x="377" y="50"/>
                  </a:lnTo>
                  <a:lnTo>
                    <a:pt x="372" y="48"/>
                  </a:lnTo>
                  <a:lnTo>
                    <a:pt x="369" y="48"/>
                  </a:lnTo>
                  <a:lnTo>
                    <a:pt x="367" y="50"/>
                  </a:lnTo>
                  <a:lnTo>
                    <a:pt x="364" y="51"/>
                  </a:lnTo>
                  <a:lnTo>
                    <a:pt x="362" y="53"/>
                  </a:lnTo>
                  <a:lnTo>
                    <a:pt x="359" y="54"/>
                  </a:lnTo>
                  <a:lnTo>
                    <a:pt x="356" y="56"/>
                  </a:lnTo>
                  <a:lnTo>
                    <a:pt x="353" y="57"/>
                  </a:lnTo>
                  <a:lnTo>
                    <a:pt x="351" y="57"/>
                  </a:lnTo>
                  <a:lnTo>
                    <a:pt x="342" y="57"/>
                  </a:lnTo>
                  <a:lnTo>
                    <a:pt x="333" y="56"/>
                  </a:lnTo>
                  <a:lnTo>
                    <a:pt x="326" y="54"/>
                  </a:lnTo>
                  <a:lnTo>
                    <a:pt x="320" y="51"/>
                  </a:lnTo>
                  <a:lnTo>
                    <a:pt x="314" y="48"/>
                  </a:lnTo>
                  <a:lnTo>
                    <a:pt x="311" y="44"/>
                  </a:lnTo>
                  <a:lnTo>
                    <a:pt x="307" y="40"/>
                  </a:lnTo>
                  <a:lnTo>
                    <a:pt x="304" y="34"/>
                  </a:lnTo>
                  <a:lnTo>
                    <a:pt x="301" y="30"/>
                  </a:lnTo>
                  <a:lnTo>
                    <a:pt x="300" y="24"/>
                  </a:lnTo>
                  <a:lnTo>
                    <a:pt x="298" y="19"/>
                  </a:lnTo>
                  <a:lnTo>
                    <a:pt x="297" y="14"/>
                  </a:lnTo>
                  <a:lnTo>
                    <a:pt x="295" y="9"/>
                  </a:lnTo>
                  <a:lnTo>
                    <a:pt x="292" y="5"/>
                  </a:lnTo>
                  <a:lnTo>
                    <a:pt x="290" y="2"/>
                  </a:lnTo>
                  <a:lnTo>
                    <a:pt x="285" y="0"/>
                  </a:lnTo>
                  <a:lnTo>
                    <a:pt x="278" y="2"/>
                  </a:lnTo>
                  <a:lnTo>
                    <a:pt x="272" y="3"/>
                  </a:lnTo>
                  <a:lnTo>
                    <a:pt x="266" y="3"/>
                  </a:lnTo>
                  <a:lnTo>
                    <a:pt x="260" y="6"/>
                  </a:lnTo>
                  <a:lnTo>
                    <a:pt x="255" y="8"/>
                  </a:lnTo>
                  <a:lnTo>
                    <a:pt x="250" y="9"/>
                  </a:lnTo>
                  <a:lnTo>
                    <a:pt x="244" y="11"/>
                  </a:lnTo>
                  <a:lnTo>
                    <a:pt x="239" y="11"/>
                  </a:lnTo>
                  <a:lnTo>
                    <a:pt x="234" y="11"/>
                  </a:lnTo>
                  <a:lnTo>
                    <a:pt x="231" y="9"/>
                  </a:lnTo>
                  <a:lnTo>
                    <a:pt x="228" y="9"/>
                  </a:lnTo>
                  <a:lnTo>
                    <a:pt x="226" y="8"/>
                  </a:lnTo>
                  <a:lnTo>
                    <a:pt x="221" y="6"/>
                  </a:lnTo>
                  <a:lnTo>
                    <a:pt x="220" y="5"/>
                  </a:lnTo>
                  <a:lnTo>
                    <a:pt x="217" y="3"/>
                  </a:lnTo>
                  <a:lnTo>
                    <a:pt x="214" y="0"/>
                  </a:lnTo>
                  <a:lnTo>
                    <a:pt x="197" y="0"/>
                  </a:lnTo>
                  <a:lnTo>
                    <a:pt x="197" y="12"/>
                  </a:lnTo>
                  <a:lnTo>
                    <a:pt x="198" y="14"/>
                  </a:lnTo>
                  <a:lnTo>
                    <a:pt x="199" y="16"/>
                  </a:lnTo>
                  <a:lnTo>
                    <a:pt x="201" y="18"/>
                  </a:lnTo>
                  <a:lnTo>
                    <a:pt x="201" y="21"/>
                  </a:lnTo>
                  <a:lnTo>
                    <a:pt x="201" y="24"/>
                  </a:lnTo>
                  <a:lnTo>
                    <a:pt x="199" y="27"/>
                  </a:lnTo>
                  <a:lnTo>
                    <a:pt x="198" y="27"/>
                  </a:lnTo>
                  <a:lnTo>
                    <a:pt x="195" y="28"/>
                  </a:lnTo>
                  <a:lnTo>
                    <a:pt x="194" y="28"/>
                  </a:lnTo>
                  <a:lnTo>
                    <a:pt x="191" y="27"/>
                  </a:lnTo>
                  <a:lnTo>
                    <a:pt x="189" y="25"/>
                  </a:lnTo>
                  <a:lnTo>
                    <a:pt x="188" y="25"/>
                  </a:lnTo>
                  <a:lnTo>
                    <a:pt x="186" y="24"/>
                  </a:lnTo>
                  <a:lnTo>
                    <a:pt x="185" y="22"/>
                  </a:lnTo>
                  <a:lnTo>
                    <a:pt x="183" y="21"/>
                  </a:lnTo>
                  <a:lnTo>
                    <a:pt x="182" y="21"/>
                  </a:lnTo>
                  <a:lnTo>
                    <a:pt x="181" y="22"/>
                  </a:lnTo>
                  <a:lnTo>
                    <a:pt x="179" y="24"/>
                  </a:lnTo>
                  <a:lnTo>
                    <a:pt x="178" y="25"/>
                  </a:lnTo>
                  <a:lnTo>
                    <a:pt x="178" y="28"/>
                  </a:lnTo>
                  <a:lnTo>
                    <a:pt x="178" y="31"/>
                  </a:lnTo>
                  <a:lnTo>
                    <a:pt x="179" y="32"/>
                  </a:lnTo>
                  <a:lnTo>
                    <a:pt x="181" y="35"/>
                  </a:lnTo>
                  <a:lnTo>
                    <a:pt x="182" y="37"/>
                  </a:lnTo>
                  <a:lnTo>
                    <a:pt x="176" y="38"/>
                  </a:lnTo>
                  <a:lnTo>
                    <a:pt x="172" y="38"/>
                  </a:lnTo>
                  <a:lnTo>
                    <a:pt x="165" y="40"/>
                  </a:lnTo>
                  <a:lnTo>
                    <a:pt x="160" y="41"/>
                  </a:lnTo>
                  <a:lnTo>
                    <a:pt x="154" y="43"/>
                  </a:lnTo>
                  <a:lnTo>
                    <a:pt x="150" y="45"/>
                  </a:lnTo>
                  <a:lnTo>
                    <a:pt x="147" y="48"/>
                  </a:lnTo>
                  <a:lnTo>
                    <a:pt x="146" y="53"/>
                  </a:lnTo>
                  <a:lnTo>
                    <a:pt x="146" y="54"/>
                  </a:lnTo>
                  <a:lnTo>
                    <a:pt x="146" y="56"/>
                  </a:lnTo>
                  <a:lnTo>
                    <a:pt x="146" y="57"/>
                  </a:lnTo>
                  <a:lnTo>
                    <a:pt x="146" y="59"/>
                  </a:lnTo>
                  <a:lnTo>
                    <a:pt x="146" y="60"/>
                  </a:lnTo>
                  <a:lnTo>
                    <a:pt x="146" y="61"/>
                  </a:lnTo>
                  <a:lnTo>
                    <a:pt x="146" y="63"/>
                  </a:lnTo>
                  <a:lnTo>
                    <a:pt x="146" y="63"/>
                  </a:lnTo>
                  <a:lnTo>
                    <a:pt x="146" y="67"/>
                  </a:lnTo>
                  <a:lnTo>
                    <a:pt x="146" y="72"/>
                  </a:lnTo>
                  <a:lnTo>
                    <a:pt x="144" y="75"/>
                  </a:lnTo>
                  <a:lnTo>
                    <a:pt x="143" y="79"/>
                  </a:lnTo>
                  <a:lnTo>
                    <a:pt x="140" y="82"/>
                  </a:lnTo>
                  <a:lnTo>
                    <a:pt x="138" y="85"/>
                  </a:lnTo>
                  <a:lnTo>
                    <a:pt x="134" y="88"/>
                  </a:lnTo>
                  <a:lnTo>
                    <a:pt x="130" y="89"/>
                  </a:lnTo>
                  <a:lnTo>
                    <a:pt x="131" y="86"/>
                  </a:lnTo>
                  <a:close/>
                </a:path>
              </a:pathLst>
            </a:custGeom>
            <a:solidFill>
              <a:srgbClr val="7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592520" y="4923000"/>
              <a:ext cx="1140120" cy="904680"/>
            </a:xfrm>
            <a:custGeom>
              <a:avLst/>
              <a:gdLst/>
              <a:ahLst/>
              <a:rect l="l" t="t" r="r" b="b"/>
              <a:pathLst>
                <a:path w="718" h="570">
                  <a:moveTo>
                    <a:pt x="131" y="86"/>
                  </a:moveTo>
                  <a:lnTo>
                    <a:pt x="131" y="86"/>
                  </a:lnTo>
                  <a:lnTo>
                    <a:pt x="130" y="91"/>
                  </a:lnTo>
                  <a:lnTo>
                    <a:pt x="128" y="93"/>
                  </a:lnTo>
                  <a:lnTo>
                    <a:pt x="125" y="98"/>
                  </a:lnTo>
                  <a:lnTo>
                    <a:pt x="122" y="101"/>
                  </a:lnTo>
                  <a:lnTo>
                    <a:pt x="119" y="104"/>
                  </a:lnTo>
                  <a:lnTo>
                    <a:pt x="115" y="105"/>
                  </a:lnTo>
                  <a:lnTo>
                    <a:pt x="112" y="108"/>
                  </a:lnTo>
                  <a:lnTo>
                    <a:pt x="108" y="109"/>
                  </a:lnTo>
                  <a:lnTo>
                    <a:pt x="103" y="112"/>
                  </a:lnTo>
                  <a:lnTo>
                    <a:pt x="99" y="114"/>
                  </a:lnTo>
                  <a:lnTo>
                    <a:pt x="95" y="117"/>
                  </a:lnTo>
                  <a:lnTo>
                    <a:pt x="90" y="118"/>
                  </a:lnTo>
                  <a:lnTo>
                    <a:pt x="86" y="121"/>
                  </a:lnTo>
                  <a:lnTo>
                    <a:pt x="83" y="123"/>
                  </a:lnTo>
                  <a:lnTo>
                    <a:pt x="79" y="125"/>
                  </a:lnTo>
                  <a:lnTo>
                    <a:pt x="74" y="128"/>
                  </a:lnTo>
                  <a:lnTo>
                    <a:pt x="74" y="128"/>
                  </a:lnTo>
                  <a:lnTo>
                    <a:pt x="69" y="133"/>
                  </a:lnTo>
                  <a:lnTo>
                    <a:pt x="63" y="138"/>
                  </a:lnTo>
                  <a:lnTo>
                    <a:pt x="58" y="144"/>
                  </a:lnTo>
                  <a:lnTo>
                    <a:pt x="54" y="150"/>
                  </a:lnTo>
                  <a:lnTo>
                    <a:pt x="51" y="156"/>
                  </a:lnTo>
                  <a:lnTo>
                    <a:pt x="47" y="162"/>
                  </a:lnTo>
                  <a:lnTo>
                    <a:pt x="41" y="169"/>
                  </a:lnTo>
                  <a:lnTo>
                    <a:pt x="35" y="175"/>
                  </a:lnTo>
                  <a:lnTo>
                    <a:pt x="35" y="175"/>
                  </a:lnTo>
                  <a:lnTo>
                    <a:pt x="31" y="179"/>
                  </a:lnTo>
                  <a:lnTo>
                    <a:pt x="26" y="184"/>
                  </a:lnTo>
                  <a:lnTo>
                    <a:pt x="21" y="186"/>
                  </a:lnTo>
                  <a:lnTo>
                    <a:pt x="16" y="189"/>
                  </a:lnTo>
                  <a:lnTo>
                    <a:pt x="12" y="192"/>
                  </a:lnTo>
                  <a:lnTo>
                    <a:pt x="8" y="197"/>
                  </a:lnTo>
                  <a:lnTo>
                    <a:pt x="3" y="201"/>
                  </a:lnTo>
                  <a:lnTo>
                    <a:pt x="0" y="207"/>
                  </a:lnTo>
                  <a:lnTo>
                    <a:pt x="0" y="207"/>
                  </a:lnTo>
                  <a:lnTo>
                    <a:pt x="6" y="208"/>
                  </a:lnTo>
                  <a:lnTo>
                    <a:pt x="12" y="208"/>
                  </a:lnTo>
                  <a:lnTo>
                    <a:pt x="18" y="207"/>
                  </a:lnTo>
                  <a:lnTo>
                    <a:pt x="24" y="205"/>
                  </a:lnTo>
                  <a:lnTo>
                    <a:pt x="28" y="205"/>
                  </a:lnTo>
                  <a:lnTo>
                    <a:pt x="34" y="202"/>
                  </a:lnTo>
                  <a:lnTo>
                    <a:pt x="40" y="201"/>
                  </a:lnTo>
                  <a:lnTo>
                    <a:pt x="44" y="200"/>
                  </a:lnTo>
                  <a:lnTo>
                    <a:pt x="50" y="197"/>
                  </a:lnTo>
                  <a:lnTo>
                    <a:pt x="54" y="194"/>
                  </a:lnTo>
                  <a:lnTo>
                    <a:pt x="60" y="191"/>
                  </a:lnTo>
                  <a:lnTo>
                    <a:pt x="64" y="188"/>
                  </a:lnTo>
                  <a:lnTo>
                    <a:pt x="69" y="184"/>
                  </a:lnTo>
                  <a:lnTo>
                    <a:pt x="73" y="181"/>
                  </a:lnTo>
                  <a:lnTo>
                    <a:pt x="77" y="176"/>
                  </a:lnTo>
                  <a:lnTo>
                    <a:pt x="80" y="173"/>
                  </a:lnTo>
                  <a:lnTo>
                    <a:pt x="93" y="173"/>
                  </a:lnTo>
                  <a:lnTo>
                    <a:pt x="93" y="173"/>
                  </a:lnTo>
                  <a:lnTo>
                    <a:pt x="93" y="178"/>
                  </a:lnTo>
                  <a:lnTo>
                    <a:pt x="92" y="182"/>
                  </a:lnTo>
                  <a:lnTo>
                    <a:pt x="90" y="185"/>
                  </a:lnTo>
                  <a:lnTo>
                    <a:pt x="88" y="188"/>
                  </a:lnTo>
                  <a:lnTo>
                    <a:pt x="85" y="191"/>
                  </a:lnTo>
                  <a:lnTo>
                    <a:pt x="82" y="194"/>
                  </a:lnTo>
                  <a:lnTo>
                    <a:pt x="79" y="195"/>
                  </a:lnTo>
                  <a:lnTo>
                    <a:pt x="74" y="197"/>
                  </a:lnTo>
                  <a:lnTo>
                    <a:pt x="74" y="197"/>
                  </a:lnTo>
                  <a:lnTo>
                    <a:pt x="76" y="200"/>
                  </a:lnTo>
                  <a:lnTo>
                    <a:pt x="79" y="201"/>
                  </a:lnTo>
                  <a:lnTo>
                    <a:pt x="82" y="202"/>
                  </a:lnTo>
                  <a:lnTo>
                    <a:pt x="85" y="204"/>
                  </a:lnTo>
                  <a:lnTo>
                    <a:pt x="88" y="205"/>
                  </a:lnTo>
                  <a:lnTo>
                    <a:pt x="92" y="205"/>
                  </a:lnTo>
                  <a:lnTo>
                    <a:pt x="95" y="205"/>
                  </a:lnTo>
                  <a:lnTo>
                    <a:pt x="99" y="205"/>
                  </a:lnTo>
                  <a:lnTo>
                    <a:pt x="99" y="205"/>
                  </a:lnTo>
                  <a:lnTo>
                    <a:pt x="102" y="205"/>
                  </a:lnTo>
                  <a:lnTo>
                    <a:pt x="106" y="205"/>
                  </a:lnTo>
                  <a:lnTo>
                    <a:pt x="109" y="204"/>
                  </a:lnTo>
                  <a:lnTo>
                    <a:pt x="112" y="202"/>
                  </a:lnTo>
                  <a:lnTo>
                    <a:pt x="115" y="201"/>
                  </a:lnTo>
                  <a:lnTo>
                    <a:pt x="118" y="198"/>
                  </a:lnTo>
                  <a:lnTo>
                    <a:pt x="121" y="195"/>
                  </a:lnTo>
                  <a:lnTo>
                    <a:pt x="124" y="194"/>
                  </a:lnTo>
                  <a:lnTo>
                    <a:pt x="127" y="191"/>
                  </a:lnTo>
                  <a:lnTo>
                    <a:pt x="130" y="188"/>
                  </a:lnTo>
                  <a:lnTo>
                    <a:pt x="133" y="186"/>
                  </a:lnTo>
                  <a:lnTo>
                    <a:pt x="137" y="184"/>
                  </a:lnTo>
                  <a:lnTo>
                    <a:pt x="140" y="182"/>
                  </a:lnTo>
                  <a:lnTo>
                    <a:pt x="144" y="181"/>
                  </a:lnTo>
                  <a:lnTo>
                    <a:pt x="149" y="179"/>
                  </a:lnTo>
                  <a:lnTo>
                    <a:pt x="154" y="178"/>
                  </a:lnTo>
                  <a:lnTo>
                    <a:pt x="154" y="178"/>
                  </a:lnTo>
                  <a:lnTo>
                    <a:pt x="154" y="176"/>
                  </a:lnTo>
                  <a:lnTo>
                    <a:pt x="157" y="175"/>
                  </a:lnTo>
                  <a:lnTo>
                    <a:pt x="160" y="172"/>
                  </a:lnTo>
                  <a:lnTo>
                    <a:pt x="163" y="170"/>
                  </a:lnTo>
                  <a:lnTo>
                    <a:pt x="166" y="168"/>
                  </a:lnTo>
                  <a:lnTo>
                    <a:pt x="169" y="166"/>
                  </a:lnTo>
                  <a:lnTo>
                    <a:pt x="173" y="163"/>
                  </a:lnTo>
                  <a:lnTo>
                    <a:pt x="175" y="162"/>
                  </a:lnTo>
                  <a:lnTo>
                    <a:pt x="175" y="162"/>
                  </a:lnTo>
                  <a:lnTo>
                    <a:pt x="178" y="157"/>
                  </a:lnTo>
                  <a:lnTo>
                    <a:pt x="181" y="154"/>
                  </a:lnTo>
                  <a:lnTo>
                    <a:pt x="183" y="150"/>
                  </a:lnTo>
                  <a:lnTo>
                    <a:pt x="186" y="147"/>
                  </a:lnTo>
                  <a:lnTo>
                    <a:pt x="191" y="143"/>
                  </a:lnTo>
                  <a:lnTo>
                    <a:pt x="194" y="140"/>
                  </a:lnTo>
                  <a:lnTo>
                    <a:pt x="197" y="136"/>
                  </a:lnTo>
                  <a:lnTo>
                    <a:pt x="199" y="133"/>
                  </a:lnTo>
                  <a:lnTo>
                    <a:pt x="202" y="130"/>
                  </a:lnTo>
                  <a:lnTo>
                    <a:pt x="207" y="127"/>
                  </a:lnTo>
                  <a:lnTo>
                    <a:pt x="210" y="124"/>
                  </a:lnTo>
                  <a:lnTo>
                    <a:pt x="214" y="121"/>
                  </a:lnTo>
                  <a:lnTo>
                    <a:pt x="218" y="118"/>
                  </a:lnTo>
                  <a:lnTo>
                    <a:pt x="221" y="115"/>
                  </a:lnTo>
                  <a:lnTo>
                    <a:pt x="226" y="114"/>
                  </a:lnTo>
                  <a:lnTo>
                    <a:pt x="231" y="111"/>
                  </a:lnTo>
                  <a:lnTo>
                    <a:pt x="239" y="111"/>
                  </a:lnTo>
                  <a:lnTo>
                    <a:pt x="239" y="111"/>
                  </a:lnTo>
                  <a:lnTo>
                    <a:pt x="236" y="117"/>
                  </a:lnTo>
                  <a:lnTo>
                    <a:pt x="231" y="123"/>
                  </a:lnTo>
                  <a:lnTo>
                    <a:pt x="228" y="131"/>
                  </a:lnTo>
                  <a:lnTo>
                    <a:pt x="224" y="138"/>
                  </a:lnTo>
                  <a:lnTo>
                    <a:pt x="220" y="146"/>
                  </a:lnTo>
                  <a:lnTo>
                    <a:pt x="214" y="153"/>
                  </a:lnTo>
                  <a:lnTo>
                    <a:pt x="210" y="157"/>
                  </a:lnTo>
                  <a:lnTo>
                    <a:pt x="205" y="160"/>
                  </a:lnTo>
                  <a:lnTo>
                    <a:pt x="205" y="173"/>
                  </a:lnTo>
                  <a:lnTo>
                    <a:pt x="205" y="173"/>
                  </a:lnTo>
                  <a:lnTo>
                    <a:pt x="210" y="172"/>
                  </a:lnTo>
                  <a:lnTo>
                    <a:pt x="213" y="169"/>
                  </a:lnTo>
                  <a:lnTo>
                    <a:pt x="215" y="168"/>
                  </a:lnTo>
                  <a:lnTo>
                    <a:pt x="218" y="165"/>
                  </a:lnTo>
                  <a:lnTo>
                    <a:pt x="221" y="162"/>
                  </a:lnTo>
                  <a:lnTo>
                    <a:pt x="224" y="160"/>
                  </a:lnTo>
                  <a:lnTo>
                    <a:pt x="228" y="157"/>
                  </a:lnTo>
                  <a:lnTo>
                    <a:pt x="234" y="157"/>
                  </a:lnTo>
                  <a:lnTo>
                    <a:pt x="234" y="157"/>
                  </a:lnTo>
                  <a:lnTo>
                    <a:pt x="239" y="157"/>
                  </a:lnTo>
                  <a:lnTo>
                    <a:pt x="243" y="159"/>
                  </a:lnTo>
                  <a:lnTo>
                    <a:pt x="247" y="160"/>
                  </a:lnTo>
                  <a:lnTo>
                    <a:pt x="250" y="163"/>
                  </a:lnTo>
                  <a:lnTo>
                    <a:pt x="255" y="165"/>
                  </a:lnTo>
                  <a:lnTo>
                    <a:pt x="258" y="168"/>
                  </a:lnTo>
                  <a:lnTo>
                    <a:pt x="260" y="170"/>
                  </a:lnTo>
                  <a:lnTo>
                    <a:pt x="263" y="173"/>
                  </a:lnTo>
                  <a:lnTo>
                    <a:pt x="263" y="173"/>
                  </a:lnTo>
                  <a:lnTo>
                    <a:pt x="265" y="175"/>
                  </a:lnTo>
                  <a:lnTo>
                    <a:pt x="266" y="176"/>
                  </a:lnTo>
                  <a:lnTo>
                    <a:pt x="266" y="179"/>
                  </a:lnTo>
                  <a:lnTo>
                    <a:pt x="268" y="182"/>
                  </a:lnTo>
                  <a:lnTo>
                    <a:pt x="269" y="184"/>
                  </a:lnTo>
                  <a:lnTo>
                    <a:pt x="271" y="186"/>
                  </a:lnTo>
                  <a:lnTo>
                    <a:pt x="274" y="188"/>
                  </a:lnTo>
                  <a:lnTo>
                    <a:pt x="276" y="188"/>
                  </a:lnTo>
                  <a:lnTo>
                    <a:pt x="276" y="188"/>
                  </a:lnTo>
                  <a:lnTo>
                    <a:pt x="281" y="188"/>
                  </a:lnTo>
                  <a:lnTo>
                    <a:pt x="287" y="188"/>
                  </a:lnTo>
                  <a:lnTo>
                    <a:pt x="291" y="186"/>
                  </a:lnTo>
                  <a:lnTo>
                    <a:pt x="297" y="185"/>
                  </a:lnTo>
                  <a:lnTo>
                    <a:pt x="301" y="184"/>
                  </a:lnTo>
                  <a:lnTo>
                    <a:pt x="306" y="181"/>
                  </a:lnTo>
                  <a:lnTo>
                    <a:pt x="310" y="179"/>
                  </a:lnTo>
                  <a:lnTo>
                    <a:pt x="314" y="176"/>
                  </a:lnTo>
                  <a:lnTo>
                    <a:pt x="319" y="173"/>
                  </a:lnTo>
                  <a:lnTo>
                    <a:pt x="322" y="170"/>
                  </a:lnTo>
                  <a:lnTo>
                    <a:pt x="326" y="168"/>
                  </a:lnTo>
                  <a:lnTo>
                    <a:pt x="330" y="166"/>
                  </a:lnTo>
                  <a:lnTo>
                    <a:pt x="335" y="163"/>
                  </a:lnTo>
                  <a:lnTo>
                    <a:pt x="339" y="162"/>
                  </a:lnTo>
                  <a:lnTo>
                    <a:pt x="343" y="159"/>
                  </a:lnTo>
                  <a:lnTo>
                    <a:pt x="348" y="157"/>
                  </a:lnTo>
                  <a:lnTo>
                    <a:pt x="348" y="157"/>
                  </a:lnTo>
                  <a:lnTo>
                    <a:pt x="351" y="157"/>
                  </a:lnTo>
                  <a:lnTo>
                    <a:pt x="353" y="157"/>
                  </a:lnTo>
                  <a:lnTo>
                    <a:pt x="356" y="157"/>
                  </a:lnTo>
                  <a:lnTo>
                    <a:pt x="359" y="157"/>
                  </a:lnTo>
                  <a:lnTo>
                    <a:pt x="362" y="157"/>
                  </a:lnTo>
                  <a:lnTo>
                    <a:pt x="365" y="157"/>
                  </a:lnTo>
                  <a:lnTo>
                    <a:pt x="368" y="157"/>
                  </a:lnTo>
                  <a:lnTo>
                    <a:pt x="371" y="157"/>
                  </a:lnTo>
                  <a:lnTo>
                    <a:pt x="371" y="157"/>
                  </a:lnTo>
                  <a:lnTo>
                    <a:pt x="375" y="156"/>
                  </a:lnTo>
                  <a:lnTo>
                    <a:pt x="378" y="153"/>
                  </a:lnTo>
                  <a:lnTo>
                    <a:pt x="383" y="150"/>
                  </a:lnTo>
                  <a:lnTo>
                    <a:pt x="385" y="149"/>
                  </a:lnTo>
                  <a:lnTo>
                    <a:pt x="388" y="146"/>
                  </a:lnTo>
                  <a:lnTo>
                    <a:pt x="393" y="143"/>
                  </a:lnTo>
                  <a:lnTo>
                    <a:pt x="396" y="140"/>
                  </a:lnTo>
                  <a:lnTo>
                    <a:pt x="400" y="138"/>
                  </a:lnTo>
                  <a:lnTo>
                    <a:pt x="400" y="154"/>
                  </a:lnTo>
                  <a:lnTo>
                    <a:pt x="400" y="154"/>
                  </a:lnTo>
                  <a:lnTo>
                    <a:pt x="400" y="154"/>
                  </a:lnTo>
                  <a:lnTo>
                    <a:pt x="399" y="156"/>
                  </a:lnTo>
                  <a:lnTo>
                    <a:pt x="396" y="159"/>
                  </a:lnTo>
                  <a:lnTo>
                    <a:pt x="396" y="160"/>
                  </a:lnTo>
                  <a:lnTo>
                    <a:pt x="396" y="160"/>
                  </a:lnTo>
                  <a:lnTo>
                    <a:pt x="397" y="163"/>
                  </a:lnTo>
                  <a:lnTo>
                    <a:pt x="401" y="165"/>
                  </a:lnTo>
                  <a:lnTo>
                    <a:pt x="407" y="166"/>
                  </a:lnTo>
                  <a:lnTo>
                    <a:pt x="416" y="166"/>
                  </a:lnTo>
                  <a:lnTo>
                    <a:pt x="423" y="166"/>
                  </a:lnTo>
                  <a:lnTo>
                    <a:pt x="431" y="166"/>
                  </a:lnTo>
                  <a:lnTo>
                    <a:pt x="438" y="168"/>
                  </a:lnTo>
                  <a:lnTo>
                    <a:pt x="442" y="169"/>
                  </a:lnTo>
                  <a:lnTo>
                    <a:pt x="442" y="169"/>
                  </a:lnTo>
                  <a:lnTo>
                    <a:pt x="446" y="172"/>
                  </a:lnTo>
                  <a:lnTo>
                    <a:pt x="451" y="175"/>
                  </a:lnTo>
                  <a:lnTo>
                    <a:pt x="455" y="178"/>
                  </a:lnTo>
                  <a:lnTo>
                    <a:pt x="460" y="181"/>
                  </a:lnTo>
                  <a:lnTo>
                    <a:pt x="464" y="184"/>
                  </a:lnTo>
                  <a:lnTo>
                    <a:pt x="468" y="186"/>
                  </a:lnTo>
                  <a:lnTo>
                    <a:pt x="474" y="189"/>
                  </a:lnTo>
                  <a:lnTo>
                    <a:pt x="478" y="194"/>
                  </a:lnTo>
                  <a:lnTo>
                    <a:pt x="478" y="194"/>
                  </a:lnTo>
                  <a:lnTo>
                    <a:pt x="477" y="195"/>
                  </a:lnTo>
                  <a:lnTo>
                    <a:pt x="476" y="197"/>
                  </a:lnTo>
                  <a:lnTo>
                    <a:pt x="473" y="197"/>
                  </a:lnTo>
                  <a:lnTo>
                    <a:pt x="470" y="198"/>
                  </a:lnTo>
                  <a:lnTo>
                    <a:pt x="467" y="198"/>
                  </a:lnTo>
                  <a:lnTo>
                    <a:pt x="462" y="198"/>
                  </a:lnTo>
                  <a:lnTo>
                    <a:pt x="458" y="200"/>
                  </a:lnTo>
                  <a:lnTo>
                    <a:pt x="455" y="200"/>
                  </a:lnTo>
                  <a:lnTo>
                    <a:pt x="451" y="200"/>
                  </a:lnTo>
                  <a:lnTo>
                    <a:pt x="446" y="200"/>
                  </a:lnTo>
                  <a:lnTo>
                    <a:pt x="442" y="198"/>
                  </a:lnTo>
                  <a:lnTo>
                    <a:pt x="438" y="198"/>
                  </a:lnTo>
                  <a:lnTo>
                    <a:pt x="435" y="198"/>
                  </a:lnTo>
                  <a:lnTo>
                    <a:pt x="431" y="198"/>
                  </a:lnTo>
                  <a:lnTo>
                    <a:pt x="428" y="198"/>
                  </a:lnTo>
                  <a:lnTo>
                    <a:pt x="425" y="198"/>
                  </a:lnTo>
                  <a:lnTo>
                    <a:pt x="425" y="198"/>
                  </a:lnTo>
                  <a:lnTo>
                    <a:pt x="425" y="201"/>
                  </a:lnTo>
                  <a:lnTo>
                    <a:pt x="425" y="202"/>
                  </a:lnTo>
                  <a:lnTo>
                    <a:pt x="425" y="205"/>
                  </a:lnTo>
                  <a:lnTo>
                    <a:pt x="425" y="207"/>
                  </a:lnTo>
                  <a:lnTo>
                    <a:pt x="425" y="208"/>
                  </a:lnTo>
                  <a:lnTo>
                    <a:pt x="423" y="210"/>
                  </a:lnTo>
                  <a:lnTo>
                    <a:pt x="422" y="210"/>
                  </a:lnTo>
                  <a:lnTo>
                    <a:pt x="419" y="211"/>
                  </a:lnTo>
                  <a:lnTo>
                    <a:pt x="419" y="211"/>
                  </a:lnTo>
                  <a:lnTo>
                    <a:pt x="416" y="210"/>
                  </a:lnTo>
                  <a:lnTo>
                    <a:pt x="413" y="210"/>
                  </a:lnTo>
                  <a:lnTo>
                    <a:pt x="410" y="208"/>
                  </a:lnTo>
                  <a:lnTo>
                    <a:pt x="407" y="207"/>
                  </a:lnTo>
                  <a:lnTo>
                    <a:pt x="404" y="205"/>
                  </a:lnTo>
                  <a:lnTo>
                    <a:pt x="401" y="204"/>
                  </a:lnTo>
                  <a:lnTo>
                    <a:pt x="397" y="204"/>
                  </a:lnTo>
                  <a:lnTo>
                    <a:pt x="393" y="202"/>
                  </a:lnTo>
                  <a:lnTo>
                    <a:pt x="393" y="202"/>
                  </a:lnTo>
                  <a:lnTo>
                    <a:pt x="388" y="204"/>
                  </a:lnTo>
                  <a:lnTo>
                    <a:pt x="384" y="205"/>
                  </a:lnTo>
                  <a:lnTo>
                    <a:pt x="380" y="207"/>
                  </a:lnTo>
                  <a:lnTo>
                    <a:pt x="377" y="210"/>
                  </a:lnTo>
                  <a:lnTo>
                    <a:pt x="374" y="213"/>
                  </a:lnTo>
                  <a:lnTo>
                    <a:pt x="371" y="214"/>
                  </a:lnTo>
                  <a:lnTo>
                    <a:pt x="368" y="215"/>
                  </a:lnTo>
                  <a:lnTo>
                    <a:pt x="365" y="217"/>
                  </a:lnTo>
                  <a:lnTo>
                    <a:pt x="365" y="217"/>
                  </a:lnTo>
                  <a:lnTo>
                    <a:pt x="362" y="217"/>
                  </a:lnTo>
                  <a:lnTo>
                    <a:pt x="358" y="217"/>
                  </a:lnTo>
                  <a:lnTo>
                    <a:pt x="353" y="217"/>
                  </a:lnTo>
                  <a:lnTo>
                    <a:pt x="351" y="218"/>
                  </a:lnTo>
                  <a:lnTo>
                    <a:pt x="346" y="218"/>
                  </a:lnTo>
                  <a:lnTo>
                    <a:pt x="343" y="220"/>
                  </a:lnTo>
                  <a:lnTo>
                    <a:pt x="340" y="221"/>
                  </a:lnTo>
                  <a:lnTo>
                    <a:pt x="339" y="223"/>
                  </a:lnTo>
                  <a:lnTo>
                    <a:pt x="339" y="223"/>
                  </a:lnTo>
                  <a:lnTo>
                    <a:pt x="337" y="226"/>
                  </a:lnTo>
                  <a:lnTo>
                    <a:pt x="336" y="229"/>
                  </a:lnTo>
                  <a:lnTo>
                    <a:pt x="335" y="233"/>
                  </a:lnTo>
                  <a:lnTo>
                    <a:pt x="333" y="236"/>
                  </a:lnTo>
                  <a:lnTo>
                    <a:pt x="332" y="239"/>
                  </a:lnTo>
                  <a:lnTo>
                    <a:pt x="330" y="242"/>
                  </a:lnTo>
                  <a:lnTo>
                    <a:pt x="326" y="243"/>
                  </a:lnTo>
                  <a:lnTo>
                    <a:pt x="323" y="243"/>
                  </a:lnTo>
                  <a:lnTo>
                    <a:pt x="323" y="243"/>
                  </a:lnTo>
                  <a:lnTo>
                    <a:pt x="323" y="243"/>
                  </a:lnTo>
                  <a:lnTo>
                    <a:pt x="323" y="242"/>
                  </a:lnTo>
                  <a:lnTo>
                    <a:pt x="323" y="240"/>
                  </a:lnTo>
                  <a:lnTo>
                    <a:pt x="323" y="239"/>
                  </a:lnTo>
                  <a:lnTo>
                    <a:pt x="323" y="237"/>
                  </a:lnTo>
                  <a:lnTo>
                    <a:pt x="323" y="236"/>
                  </a:lnTo>
                  <a:lnTo>
                    <a:pt x="324" y="234"/>
                  </a:lnTo>
                  <a:lnTo>
                    <a:pt x="324" y="231"/>
                  </a:lnTo>
                  <a:lnTo>
                    <a:pt x="324" y="231"/>
                  </a:lnTo>
                  <a:lnTo>
                    <a:pt x="323" y="233"/>
                  </a:lnTo>
                  <a:lnTo>
                    <a:pt x="322" y="234"/>
                  </a:lnTo>
                  <a:lnTo>
                    <a:pt x="319" y="237"/>
                  </a:lnTo>
                  <a:lnTo>
                    <a:pt x="316" y="240"/>
                  </a:lnTo>
                  <a:lnTo>
                    <a:pt x="313" y="243"/>
                  </a:lnTo>
                  <a:lnTo>
                    <a:pt x="311" y="245"/>
                  </a:lnTo>
                  <a:lnTo>
                    <a:pt x="308" y="247"/>
                  </a:lnTo>
                  <a:lnTo>
                    <a:pt x="307" y="247"/>
                  </a:lnTo>
                  <a:lnTo>
                    <a:pt x="307" y="247"/>
                  </a:lnTo>
                  <a:lnTo>
                    <a:pt x="303" y="249"/>
                  </a:lnTo>
                  <a:lnTo>
                    <a:pt x="297" y="252"/>
                  </a:lnTo>
                  <a:lnTo>
                    <a:pt x="292" y="258"/>
                  </a:lnTo>
                  <a:lnTo>
                    <a:pt x="288" y="263"/>
                  </a:lnTo>
                  <a:lnTo>
                    <a:pt x="285" y="271"/>
                  </a:lnTo>
                  <a:lnTo>
                    <a:pt x="282" y="278"/>
                  </a:lnTo>
                  <a:lnTo>
                    <a:pt x="281" y="287"/>
                  </a:lnTo>
                  <a:lnTo>
                    <a:pt x="279" y="294"/>
                  </a:lnTo>
                  <a:lnTo>
                    <a:pt x="279" y="294"/>
                  </a:lnTo>
                  <a:lnTo>
                    <a:pt x="279" y="298"/>
                  </a:lnTo>
                  <a:lnTo>
                    <a:pt x="279" y="301"/>
                  </a:lnTo>
                  <a:lnTo>
                    <a:pt x="278" y="306"/>
                  </a:lnTo>
                  <a:lnTo>
                    <a:pt x="276" y="308"/>
                  </a:lnTo>
                  <a:lnTo>
                    <a:pt x="275" y="311"/>
                  </a:lnTo>
                  <a:lnTo>
                    <a:pt x="274" y="314"/>
                  </a:lnTo>
                  <a:lnTo>
                    <a:pt x="271" y="317"/>
                  </a:lnTo>
                  <a:lnTo>
                    <a:pt x="269" y="320"/>
                  </a:lnTo>
                  <a:lnTo>
                    <a:pt x="266" y="323"/>
                  </a:lnTo>
                  <a:lnTo>
                    <a:pt x="265" y="326"/>
                  </a:lnTo>
                  <a:lnTo>
                    <a:pt x="263" y="329"/>
                  </a:lnTo>
                  <a:lnTo>
                    <a:pt x="262" y="332"/>
                  </a:lnTo>
                  <a:lnTo>
                    <a:pt x="259" y="335"/>
                  </a:lnTo>
                  <a:lnTo>
                    <a:pt x="259" y="338"/>
                  </a:lnTo>
                  <a:lnTo>
                    <a:pt x="258" y="340"/>
                  </a:lnTo>
                  <a:lnTo>
                    <a:pt x="258" y="345"/>
                  </a:lnTo>
                  <a:lnTo>
                    <a:pt x="258" y="345"/>
                  </a:lnTo>
                  <a:lnTo>
                    <a:pt x="258" y="345"/>
                  </a:lnTo>
                  <a:lnTo>
                    <a:pt x="258" y="348"/>
                  </a:lnTo>
                  <a:lnTo>
                    <a:pt x="258" y="349"/>
                  </a:lnTo>
                  <a:lnTo>
                    <a:pt x="258" y="351"/>
                  </a:lnTo>
                  <a:lnTo>
                    <a:pt x="258" y="351"/>
                  </a:lnTo>
                  <a:lnTo>
                    <a:pt x="260" y="349"/>
                  </a:lnTo>
                  <a:lnTo>
                    <a:pt x="266" y="345"/>
                  </a:lnTo>
                  <a:lnTo>
                    <a:pt x="272" y="339"/>
                  </a:lnTo>
                  <a:lnTo>
                    <a:pt x="278" y="333"/>
                  </a:lnTo>
                  <a:lnTo>
                    <a:pt x="284" y="326"/>
                  </a:lnTo>
                  <a:lnTo>
                    <a:pt x="288" y="320"/>
                  </a:lnTo>
                  <a:lnTo>
                    <a:pt x="292" y="314"/>
                  </a:lnTo>
                  <a:lnTo>
                    <a:pt x="294" y="311"/>
                  </a:lnTo>
                  <a:lnTo>
                    <a:pt x="294" y="311"/>
                  </a:lnTo>
                  <a:lnTo>
                    <a:pt x="294" y="306"/>
                  </a:lnTo>
                  <a:lnTo>
                    <a:pt x="294" y="298"/>
                  </a:lnTo>
                  <a:lnTo>
                    <a:pt x="295" y="291"/>
                  </a:lnTo>
                  <a:lnTo>
                    <a:pt x="297" y="284"/>
                  </a:lnTo>
                  <a:lnTo>
                    <a:pt x="300" y="277"/>
                  </a:lnTo>
                  <a:lnTo>
                    <a:pt x="303" y="271"/>
                  </a:lnTo>
                  <a:lnTo>
                    <a:pt x="308" y="268"/>
                  </a:lnTo>
                  <a:lnTo>
                    <a:pt x="314" y="268"/>
                  </a:lnTo>
                  <a:lnTo>
                    <a:pt x="314" y="268"/>
                  </a:lnTo>
                  <a:lnTo>
                    <a:pt x="313" y="272"/>
                  </a:lnTo>
                  <a:lnTo>
                    <a:pt x="311" y="277"/>
                  </a:lnTo>
                  <a:lnTo>
                    <a:pt x="310" y="281"/>
                  </a:lnTo>
                  <a:lnTo>
                    <a:pt x="308" y="287"/>
                  </a:lnTo>
                  <a:lnTo>
                    <a:pt x="306" y="291"/>
                  </a:lnTo>
                  <a:lnTo>
                    <a:pt x="304" y="297"/>
                  </a:lnTo>
                  <a:lnTo>
                    <a:pt x="303" y="301"/>
                  </a:lnTo>
                  <a:lnTo>
                    <a:pt x="301" y="307"/>
                  </a:lnTo>
                  <a:lnTo>
                    <a:pt x="300" y="313"/>
                  </a:lnTo>
                  <a:lnTo>
                    <a:pt x="298" y="317"/>
                  </a:lnTo>
                  <a:lnTo>
                    <a:pt x="297" y="323"/>
                  </a:lnTo>
                  <a:lnTo>
                    <a:pt x="295" y="329"/>
                  </a:lnTo>
                  <a:lnTo>
                    <a:pt x="295" y="333"/>
                  </a:lnTo>
                  <a:lnTo>
                    <a:pt x="294" y="339"/>
                  </a:lnTo>
                  <a:lnTo>
                    <a:pt x="294" y="343"/>
                  </a:lnTo>
                  <a:lnTo>
                    <a:pt x="294" y="348"/>
                  </a:lnTo>
                  <a:lnTo>
                    <a:pt x="294" y="348"/>
                  </a:lnTo>
                  <a:lnTo>
                    <a:pt x="294" y="349"/>
                  </a:lnTo>
                  <a:lnTo>
                    <a:pt x="294" y="351"/>
                  </a:lnTo>
                  <a:lnTo>
                    <a:pt x="294" y="354"/>
                  </a:lnTo>
                  <a:lnTo>
                    <a:pt x="294" y="355"/>
                  </a:lnTo>
                  <a:lnTo>
                    <a:pt x="294" y="358"/>
                  </a:lnTo>
                  <a:lnTo>
                    <a:pt x="294" y="359"/>
                  </a:lnTo>
                  <a:lnTo>
                    <a:pt x="294" y="362"/>
                  </a:lnTo>
                  <a:lnTo>
                    <a:pt x="294" y="367"/>
                  </a:lnTo>
                  <a:lnTo>
                    <a:pt x="294" y="367"/>
                  </a:lnTo>
                  <a:lnTo>
                    <a:pt x="294" y="371"/>
                  </a:lnTo>
                  <a:lnTo>
                    <a:pt x="292" y="377"/>
                  </a:lnTo>
                  <a:lnTo>
                    <a:pt x="292" y="381"/>
                  </a:lnTo>
                  <a:lnTo>
                    <a:pt x="291" y="387"/>
                  </a:lnTo>
                  <a:lnTo>
                    <a:pt x="291" y="391"/>
                  </a:lnTo>
                  <a:lnTo>
                    <a:pt x="290" y="397"/>
                  </a:lnTo>
                  <a:lnTo>
                    <a:pt x="288" y="401"/>
                  </a:lnTo>
                  <a:lnTo>
                    <a:pt x="288" y="406"/>
                  </a:lnTo>
                  <a:lnTo>
                    <a:pt x="287" y="412"/>
                  </a:lnTo>
                  <a:lnTo>
                    <a:pt x="285" y="416"/>
                  </a:lnTo>
                  <a:lnTo>
                    <a:pt x="284" y="420"/>
                  </a:lnTo>
                  <a:lnTo>
                    <a:pt x="284" y="425"/>
                  </a:lnTo>
                  <a:lnTo>
                    <a:pt x="282" y="431"/>
                  </a:lnTo>
                  <a:lnTo>
                    <a:pt x="282" y="435"/>
                  </a:lnTo>
                  <a:lnTo>
                    <a:pt x="281" y="441"/>
                  </a:lnTo>
                  <a:lnTo>
                    <a:pt x="281" y="445"/>
                  </a:lnTo>
                  <a:lnTo>
                    <a:pt x="281" y="445"/>
                  </a:lnTo>
                  <a:lnTo>
                    <a:pt x="282" y="452"/>
                  </a:lnTo>
                  <a:lnTo>
                    <a:pt x="284" y="460"/>
                  </a:lnTo>
                  <a:lnTo>
                    <a:pt x="287" y="465"/>
                  </a:lnTo>
                  <a:lnTo>
                    <a:pt x="290" y="471"/>
                  </a:lnTo>
                  <a:lnTo>
                    <a:pt x="292" y="477"/>
                  </a:lnTo>
                  <a:lnTo>
                    <a:pt x="294" y="483"/>
                  </a:lnTo>
                  <a:lnTo>
                    <a:pt x="295" y="487"/>
                  </a:lnTo>
                  <a:lnTo>
                    <a:pt x="297" y="490"/>
                  </a:lnTo>
                  <a:lnTo>
                    <a:pt x="297" y="490"/>
                  </a:lnTo>
                  <a:lnTo>
                    <a:pt x="297" y="493"/>
                  </a:lnTo>
                  <a:lnTo>
                    <a:pt x="297" y="496"/>
                  </a:lnTo>
                  <a:lnTo>
                    <a:pt x="297" y="497"/>
                  </a:lnTo>
                  <a:lnTo>
                    <a:pt x="297" y="500"/>
                  </a:lnTo>
                  <a:lnTo>
                    <a:pt x="297" y="503"/>
                  </a:lnTo>
                  <a:lnTo>
                    <a:pt x="297" y="506"/>
                  </a:lnTo>
                  <a:lnTo>
                    <a:pt x="297" y="509"/>
                  </a:lnTo>
                  <a:lnTo>
                    <a:pt x="297" y="513"/>
                  </a:lnTo>
                  <a:lnTo>
                    <a:pt x="297" y="513"/>
                  </a:lnTo>
                  <a:lnTo>
                    <a:pt x="297" y="518"/>
                  </a:lnTo>
                  <a:lnTo>
                    <a:pt x="297" y="524"/>
                  </a:lnTo>
                  <a:lnTo>
                    <a:pt x="298" y="528"/>
                  </a:lnTo>
                  <a:lnTo>
                    <a:pt x="300" y="534"/>
                  </a:lnTo>
                  <a:lnTo>
                    <a:pt x="301" y="538"/>
                  </a:lnTo>
                  <a:lnTo>
                    <a:pt x="303" y="542"/>
                  </a:lnTo>
                  <a:lnTo>
                    <a:pt x="306" y="547"/>
                  </a:lnTo>
                  <a:lnTo>
                    <a:pt x="308" y="551"/>
                  </a:lnTo>
                  <a:lnTo>
                    <a:pt x="311" y="555"/>
                  </a:lnTo>
                  <a:lnTo>
                    <a:pt x="314" y="558"/>
                  </a:lnTo>
                  <a:lnTo>
                    <a:pt x="317" y="561"/>
                  </a:lnTo>
                  <a:lnTo>
                    <a:pt x="322" y="564"/>
                  </a:lnTo>
                  <a:lnTo>
                    <a:pt x="324" y="567"/>
                  </a:lnTo>
                  <a:lnTo>
                    <a:pt x="329" y="569"/>
                  </a:lnTo>
                  <a:lnTo>
                    <a:pt x="333" y="569"/>
                  </a:lnTo>
                  <a:lnTo>
                    <a:pt x="337" y="570"/>
                  </a:lnTo>
                  <a:lnTo>
                    <a:pt x="337" y="570"/>
                  </a:lnTo>
                  <a:lnTo>
                    <a:pt x="349" y="569"/>
                  </a:lnTo>
                  <a:lnTo>
                    <a:pt x="358" y="567"/>
                  </a:lnTo>
                  <a:lnTo>
                    <a:pt x="364" y="563"/>
                  </a:lnTo>
                  <a:lnTo>
                    <a:pt x="368" y="558"/>
                  </a:lnTo>
                  <a:lnTo>
                    <a:pt x="371" y="553"/>
                  </a:lnTo>
                  <a:lnTo>
                    <a:pt x="372" y="545"/>
                  </a:lnTo>
                  <a:lnTo>
                    <a:pt x="375" y="537"/>
                  </a:lnTo>
                  <a:lnTo>
                    <a:pt x="378" y="526"/>
                  </a:lnTo>
                  <a:lnTo>
                    <a:pt x="378" y="526"/>
                  </a:lnTo>
                  <a:lnTo>
                    <a:pt x="378" y="524"/>
                  </a:lnTo>
                  <a:lnTo>
                    <a:pt x="381" y="519"/>
                  </a:lnTo>
                  <a:lnTo>
                    <a:pt x="383" y="515"/>
                  </a:lnTo>
                  <a:lnTo>
                    <a:pt x="384" y="512"/>
                  </a:lnTo>
                  <a:lnTo>
                    <a:pt x="385" y="508"/>
                  </a:lnTo>
                  <a:lnTo>
                    <a:pt x="387" y="502"/>
                  </a:lnTo>
                  <a:lnTo>
                    <a:pt x="388" y="497"/>
                  </a:lnTo>
                  <a:lnTo>
                    <a:pt x="388" y="493"/>
                  </a:lnTo>
                  <a:lnTo>
                    <a:pt x="388" y="493"/>
                  </a:lnTo>
                  <a:lnTo>
                    <a:pt x="388" y="486"/>
                  </a:lnTo>
                  <a:lnTo>
                    <a:pt x="387" y="477"/>
                  </a:lnTo>
                  <a:lnTo>
                    <a:pt x="385" y="470"/>
                  </a:lnTo>
                  <a:lnTo>
                    <a:pt x="383" y="462"/>
                  </a:lnTo>
                  <a:lnTo>
                    <a:pt x="381" y="455"/>
                  </a:lnTo>
                  <a:lnTo>
                    <a:pt x="378" y="449"/>
                  </a:lnTo>
                  <a:lnTo>
                    <a:pt x="374" y="442"/>
                  </a:lnTo>
                  <a:lnTo>
                    <a:pt x="371" y="436"/>
                  </a:lnTo>
                  <a:lnTo>
                    <a:pt x="368" y="429"/>
                  </a:lnTo>
                  <a:lnTo>
                    <a:pt x="365" y="423"/>
                  </a:lnTo>
                  <a:lnTo>
                    <a:pt x="362" y="416"/>
                  </a:lnTo>
                  <a:lnTo>
                    <a:pt x="359" y="409"/>
                  </a:lnTo>
                  <a:lnTo>
                    <a:pt x="358" y="401"/>
                  </a:lnTo>
                  <a:lnTo>
                    <a:pt x="355" y="393"/>
                  </a:lnTo>
                  <a:lnTo>
                    <a:pt x="355" y="384"/>
                  </a:lnTo>
                  <a:lnTo>
                    <a:pt x="353" y="375"/>
                  </a:lnTo>
                  <a:lnTo>
                    <a:pt x="353" y="375"/>
                  </a:lnTo>
                  <a:lnTo>
                    <a:pt x="355" y="371"/>
                  </a:lnTo>
                  <a:lnTo>
                    <a:pt x="355" y="367"/>
                  </a:lnTo>
                  <a:lnTo>
                    <a:pt x="356" y="362"/>
                  </a:lnTo>
                  <a:lnTo>
                    <a:pt x="358" y="358"/>
                  </a:lnTo>
                  <a:lnTo>
                    <a:pt x="359" y="355"/>
                  </a:lnTo>
                  <a:lnTo>
                    <a:pt x="362" y="351"/>
                  </a:lnTo>
                  <a:lnTo>
                    <a:pt x="362" y="345"/>
                  </a:lnTo>
                  <a:lnTo>
                    <a:pt x="362" y="339"/>
                  </a:lnTo>
                  <a:lnTo>
                    <a:pt x="362" y="339"/>
                  </a:lnTo>
                  <a:lnTo>
                    <a:pt x="362" y="338"/>
                  </a:lnTo>
                  <a:lnTo>
                    <a:pt x="362" y="335"/>
                  </a:lnTo>
                  <a:lnTo>
                    <a:pt x="362" y="333"/>
                  </a:lnTo>
                  <a:lnTo>
                    <a:pt x="361" y="330"/>
                  </a:lnTo>
                  <a:lnTo>
                    <a:pt x="359" y="329"/>
                  </a:lnTo>
                  <a:lnTo>
                    <a:pt x="359" y="326"/>
                  </a:lnTo>
                  <a:lnTo>
                    <a:pt x="359" y="324"/>
                  </a:lnTo>
                  <a:lnTo>
                    <a:pt x="359" y="322"/>
                  </a:lnTo>
                  <a:lnTo>
                    <a:pt x="359" y="322"/>
                  </a:lnTo>
                  <a:lnTo>
                    <a:pt x="359" y="316"/>
                  </a:lnTo>
                  <a:lnTo>
                    <a:pt x="362" y="310"/>
                  </a:lnTo>
                  <a:lnTo>
                    <a:pt x="367" y="303"/>
                  </a:lnTo>
                  <a:lnTo>
                    <a:pt x="372" y="294"/>
                  </a:lnTo>
                  <a:lnTo>
                    <a:pt x="377" y="288"/>
                  </a:lnTo>
                  <a:lnTo>
                    <a:pt x="383" y="282"/>
                  </a:lnTo>
                  <a:lnTo>
                    <a:pt x="387" y="278"/>
                  </a:lnTo>
                  <a:lnTo>
                    <a:pt x="390" y="277"/>
                  </a:lnTo>
                  <a:lnTo>
                    <a:pt x="390" y="277"/>
                  </a:lnTo>
                  <a:lnTo>
                    <a:pt x="391" y="279"/>
                  </a:lnTo>
                  <a:lnTo>
                    <a:pt x="391" y="282"/>
                  </a:lnTo>
                  <a:lnTo>
                    <a:pt x="391" y="284"/>
                  </a:lnTo>
                  <a:lnTo>
                    <a:pt x="391" y="285"/>
                  </a:lnTo>
                  <a:lnTo>
                    <a:pt x="391" y="287"/>
                  </a:lnTo>
                  <a:lnTo>
                    <a:pt x="390" y="290"/>
                  </a:lnTo>
                  <a:lnTo>
                    <a:pt x="390" y="292"/>
                  </a:lnTo>
                  <a:lnTo>
                    <a:pt x="390" y="295"/>
                  </a:lnTo>
                  <a:lnTo>
                    <a:pt x="390" y="295"/>
                  </a:lnTo>
                  <a:lnTo>
                    <a:pt x="390" y="298"/>
                  </a:lnTo>
                  <a:lnTo>
                    <a:pt x="391" y="301"/>
                  </a:lnTo>
                  <a:lnTo>
                    <a:pt x="394" y="303"/>
                  </a:lnTo>
                  <a:lnTo>
                    <a:pt x="397" y="304"/>
                  </a:lnTo>
                  <a:lnTo>
                    <a:pt x="397" y="304"/>
                  </a:lnTo>
                  <a:lnTo>
                    <a:pt x="400" y="304"/>
                  </a:lnTo>
                  <a:lnTo>
                    <a:pt x="401" y="303"/>
                  </a:lnTo>
                  <a:lnTo>
                    <a:pt x="403" y="301"/>
                  </a:lnTo>
                  <a:lnTo>
                    <a:pt x="404" y="298"/>
                  </a:lnTo>
                  <a:lnTo>
                    <a:pt x="406" y="297"/>
                  </a:lnTo>
                  <a:lnTo>
                    <a:pt x="407" y="294"/>
                  </a:lnTo>
                  <a:lnTo>
                    <a:pt x="407" y="291"/>
                  </a:lnTo>
                  <a:lnTo>
                    <a:pt x="407" y="290"/>
                  </a:lnTo>
                  <a:lnTo>
                    <a:pt x="407" y="290"/>
                  </a:lnTo>
                  <a:lnTo>
                    <a:pt x="407" y="285"/>
                  </a:lnTo>
                  <a:lnTo>
                    <a:pt x="406" y="282"/>
                  </a:lnTo>
                  <a:lnTo>
                    <a:pt x="404" y="279"/>
                  </a:lnTo>
                  <a:lnTo>
                    <a:pt x="403" y="277"/>
                  </a:lnTo>
                  <a:lnTo>
                    <a:pt x="401" y="274"/>
                  </a:lnTo>
                  <a:lnTo>
                    <a:pt x="400" y="272"/>
                  </a:lnTo>
                  <a:lnTo>
                    <a:pt x="399" y="269"/>
                  </a:lnTo>
                  <a:lnTo>
                    <a:pt x="399" y="265"/>
                  </a:lnTo>
                  <a:lnTo>
                    <a:pt x="399" y="265"/>
                  </a:lnTo>
                  <a:lnTo>
                    <a:pt x="399" y="262"/>
                  </a:lnTo>
                  <a:lnTo>
                    <a:pt x="400" y="259"/>
                  </a:lnTo>
                  <a:lnTo>
                    <a:pt x="401" y="258"/>
                  </a:lnTo>
                  <a:lnTo>
                    <a:pt x="403" y="256"/>
                  </a:lnTo>
                  <a:lnTo>
                    <a:pt x="404" y="255"/>
                  </a:lnTo>
                  <a:lnTo>
                    <a:pt x="407" y="253"/>
                  </a:lnTo>
                  <a:lnTo>
                    <a:pt x="410" y="252"/>
                  </a:lnTo>
                  <a:lnTo>
                    <a:pt x="412" y="250"/>
                  </a:lnTo>
                  <a:lnTo>
                    <a:pt x="412" y="250"/>
                  </a:lnTo>
                  <a:lnTo>
                    <a:pt x="412" y="249"/>
                  </a:lnTo>
                  <a:lnTo>
                    <a:pt x="410" y="247"/>
                  </a:lnTo>
                  <a:lnTo>
                    <a:pt x="410" y="245"/>
                  </a:lnTo>
                  <a:lnTo>
                    <a:pt x="410" y="242"/>
                  </a:lnTo>
                  <a:lnTo>
                    <a:pt x="410" y="242"/>
                  </a:lnTo>
                  <a:lnTo>
                    <a:pt x="410" y="237"/>
                  </a:lnTo>
                  <a:lnTo>
                    <a:pt x="412" y="233"/>
                  </a:lnTo>
                  <a:lnTo>
                    <a:pt x="413" y="229"/>
                  </a:lnTo>
                  <a:lnTo>
                    <a:pt x="416" y="226"/>
                  </a:lnTo>
                  <a:lnTo>
                    <a:pt x="419" y="221"/>
                  </a:lnTo>
                  <a:lnTo>
                    <a:pt x="422" y="220"/>
                  </a:lnTo>
                  <a:lnTo>
                    <a:pt x="426" y="217"/>
                  </a:lnTo>
                  <a:lnTo>
                    <a:pt x="431" y="217"/>
                  </a:lnTo>
                  <a:lnTo>
                    <a:pt x="431" y="217"/>
                  </a:lnTo>
                  <a:lnTo>
                    <a:pt x="435" y="217"/>
                  </a:lnTo>
                  <a:lnTo>
                    <a:pt x="438" y="218"/>
                  </a:lnTo>
                  <a:lnTo>
                    <a:pt x="444" y="220"/>
                  </a:lnTo>
                  <a:lnTo>
                    <a:pt x="446" y="221"/>
                  </a:lnTo>
                  <a:lnTo>
                    <a:pt x="451" y="224"/>
                  </a:lnTo>
                  <a:lnTo>
                    <a:pt x="455" y="226"/>
                  </a:lnTo>
                  <a:lnTo>
                    <a:pt x="460" y="227"/>
                  </a:lnTo>
                  <a:lnTo>
                    <a:pt x="462" y="227"/>
                  </a:lnTo>
                  <a:lnTo>
                    <a:pt x="462" y="227"/>
                  </a:lnTo>
                  <a:lnTo>
                    <a:pt x="464" y="227"/>
                  </a:lnTo>
                  <a:lnTo>
                    <a:pt x="465" y="229"/>
                  </a:lnTo>
                  <a:lnTo>
                    <a:pt x="467" y="230"/>
                  </a:lnTo>
                  <a:lnTo>
                    <a:pt x="470" y="231"/>
                  </a:lnTo>
                  <a:lnTo>
                    <a:pt x="473" y="233"/>
                  </a:lnTo>
                  <a:lnTo>
                    <a:pt x="476" y="234"/>
                  </a:lnTo>
                  <a:lnTo>
                    <a:pt x="478" y="236"/>
                  </a:lnTo>
                  <a:lnTo>
                    <a:pt x="481" y="237"/>
                  </a:lnTo>
                  <a:lnTo>
                    <a:pt x="481" y="237"/>
                  </a:lnTo>
                  <a:lnTo>
                    <a:pt x="489" y="240"/>
                  </a:lnTo>
                  <a:lnTo>
                    <a:pt x="493" y="242"/>
                  </a:lnTo>
                  <a:lnTo>
                    <a:pt x="499" y="245"/>
                  </a:lnTo>
                  <a:lnTo>
                    <a:pt x="503" y="246"/>
                  </a:lnTo>
                  <a:lnTo>
                    <a:pt x="508" y="249"/>
                  </a:lnTo>
                  <a:lnTo>
                    <a:pt x="510" y="252"/>
                  </a:lnTo>
                  <a:lnTo>
                    <a:pt x="515" y="255"/>
                  </a:lnTo>
                  <a:lnTo>
                    <a:pt x="516" y="259"/>
                  </a:lnTo>
                  <a:lnTo>
                    <a:pt x="519" y="263"/>
                  </a:lnTo>
                  <a:lnTo>
                    <a:pt x="522" y="268"/>
                  </a:lnTo>
                  <a:lnTo>
                    <a:pt x="524" y="272"/>
                  </a:lnTo>
                  <a:lnTo>
                    <a:pt x="524" y="278"/>
                  </a:lnTo>
                  <a:lnTo>
                    <a:pt x="525" y="284"/>
                  </a:lnTo>
                  <a:lnTo>
                    <a:pt x="525" y="291"/>
                  </a:lnTo>
                  <a:lnTo>
                    <a:pt x="526" y="298"/>
                  </a:lnTo>
                  <a:lnTo>
                    <a:pt x="526" y="307"/>
                  </a:lnTo>
                  <a:lnTo>
                    <a:pt x="526" y="307"/>
                  </a:lnTo>
                  <a:lnTo>
                    <a:pt x="526" y="311"/>
                  </a:lnTo>
                  <a:lnTo>
                    <a:pt x="525" y="316"/>
                  </a:lnTo>
                  <a:lnTo>
                    <a:pt x="524" y="320"/>
                  </a:lnTo>
                  <a:lnTo>
                    <a:pt x="522" y="323"/>
                  </a:lnTo>
                  <a:lnTo>
                    <a:pt x="521" y="326"/>
                  </a:lnTo>
                  <a:lnTo>
                    <a:pt x="519" y="330"/>
                  </a:lnTo>
                  <a:lnTo>
                    <a:pt x="518" y="333"/>
                  </a:lnTo>
                  <a:lnTo>
                    <a:pt x="515" y="336"/>
                  </a:lnTo>
                  <a:lnTo>
                    <a:pt x="513" y="339"/>
                  </a:lnTo>
                  <a:lnTo>
                    <a:pt x="512" y="342"/>
                  </a:lnTo>
                  <a:lnTo>
                    <a:pt x="509" y="345"/>
                  </a:lnTo>
                  <a:lnTo>
                    <a:pt x="508" y="349"/>
                  </a:lnTo>
                  <a:lnTo>
                    <a:pt x="506" y="352"/>
                  </a:lnTo>
                  <a:lnTo>
                    <a:pt x="505" y="355"/>
                  </a:lnTo>
                  <a:lnTo>
                    <a:pt x="505" y="359"/>
                  </a:lnTo>
                  <a:lnTo>
                    <a:pt x="505" y="364"/>
                  </a:lnTo>
                  <a:lnTo>
                    <a:pt x="505" y="364"/>
                  </a:lnTo>
                  <a:lnTo>
                    <a:pt x="505" y="367"/>
                  </a:lnTo>
                  <a:lnTo>
                    <a:pt x="506" y="369"/>
                  </a:lnTo>
                  <a:lnTo>
                    <a:pt x="508" y="374"/>
                  </a:lnTo>
                  <a:lnTo>
                    <a:pt x="509" y="377"/>
                  </a:lnTo>
                  <a:lnTo>
                    <a:pt x="512" y="378"/>
                  </a:lnTo>
                  <a:lnTo>
                    <a:pt x="515" y="381"/>
                  </a:lnTo>
                  <a:lnTo>
                    <a:pt x="516" y="383"/>
                  </a:lnTo>
                  <a:lnTo>
                    <a:pt x="521" y="383"/>
                  </a:lnTo>
                  <a:lnTo>
                    <a:pt x="521" y="383"/>
                  </a:lnTo>
                  <a:lnTo>
                    <a:pt x="524" y="383"/>
                  </a:lnTo>
                  <a:lnTo>
                    <a:pt x="526" y="380"/>
                  </a:lnTo>
                  <a:lnTo>
                    <a:pt x="528" y="377"/>
                  </a:lnTo>
                  <a:lnTo>
                    <a:pt x="529" y="372"/>
                  </a:lnTo>
                  <a:lnTo>
                    <a:pt x="529" y="368"/>
                  </a:lnTo>
                  <a:lnTo>
                    <a:pt x="531" y="364"/>
                  </a:lnTo>
                  <a:lnTo>
                    <a:pt x="531" y="359"/>
                  </a:lnTo>
                  <a:lnTo>
                    <a:pt x="532" y="356"/>
                  </a:lnTo>
                  <a:lnTo>
                    <a:pt x="532" y="356"/>
                  </a:lnTo>
                  <a:lnTo>
                    <a:pt x="534" y="354"/>
                  </a:lnTo>
                  <a:lnTo>
                    <a:pt x="535" y="351"/>
                  </a:lnTo>
                  <a:lnTo>
                    <a:pt x="538" y="348"/>
                  </a:lnTo>
                  <a:lnTo>
                    <a:pt x="541" y="343"/>
                  </a:lnTo>
                  <a:lnTo>
                    <a:pt x="545" y="340"/>
                  </a:lnTo>
                  <a:lnTo>
                    <a:pt x="550" y="338"/>
                  </a:lnTo>
                  <a:lnTo>
                    <a:pt x="554" y="336"/>
                  </a:lnTo>
                  <a:lnTo>
                    <a:pt x="557" y="335"/>
                  </a:lnTo>
                  <a:lnTo>
                    <a:pt x="557" y="335"/>
                  </a:lnTo>
                  <a:lnTo>
                    <a:pt x="563" y="336"/>
                  </a:lnTo>
                  <a:lnTo>
                    <a:pt x="569" y="338"/>
                  </a:lnTo>
                  <a:lnTo>
                    <a:pt x="573" y="342"/>
                  </a:lnTo>
                  <a:lnTo>
                    <a:pt x="577" y="346"/>
                  </a:lnTo>
                  <a:lnTo>
                    <a:pt x="582" y="352"/>
                  </a:lnTo>
                  <a:lnTo>
                    <a:pt x="585" y="358"/>
                  </a:lnTo>
                  <a:lnTo>
                    <a:pt x="587" y="365"/>
                  </a:lnTo>
                  <a:lnTo>
                    <a:pt x="590" y="371"/>
                  </a:lnTo>
                  <a:lnTo>
                    <a:pt x="593" y="378"/>
                  </a:lnTo>
                  <a:lnTo>
                    <a:pt x="596" y="385"/>
                  </a:lnTo>
                  <a:lnTo>
                    <a:pt x="598" y="393"/>
                  </a:lnTo>
                  <a:lnTo>
                    <a:pt x="601" y="400"/>
                  </a:lnTo>
                  <a:lnTo>
                    <a:pt x="603" y="407"/>
                  </a:lnTo>
                  <a:lnTo>
                    <a:pt x="606" y="413"/>
                  </a:lnTo>
                  <a:lnTo>
                    <a:pt x="609" y="419"/>
                  </a:lnTo>
                  <a:lnTo>
                    <a:pt x="614" y="422"/>
                  </a:lnTo>
                  <a:lnTo>
                    <a:pt x="614" y="422"/>
                  </a:lnTo>
                  <a:lnTo>
                    <a:pt x="614" y="420"/>
                  </a:lnTo>
                  <a:lnTo>
                    <a:pt x="614" y="417"/>
                  </a:lnTo>
                  <a:lnTo>
                    <a:pt x="615" y="416"/>
                  </a:lnTo>
                  <a:lnTo>
                    <a:pt x="615" y="413"/>
                  </a:lnTo>
                  <a:lnTo>
                    <a:pt x="615" y="413"/>
                  </a:lnTo>
                  <a:lnTo>
                    <a:pt x="618" y="407"/>
                  </a:lnTo>
                  <a:lnTo>
                    <a:pt x="622" y="403"/>
                  </a:lnTo>
                  <a:lnTo>
                    <a:pt x="627" y="397"/>
                  </a:lnTo>
                  <a:lnTo>
                    <a:pt x="630" y="393"/>
                  </a:lnTo>
                  <a:lnTo>
                    <a:pt x="634" y="387"/>
                  </a:lnTo>
                  <a:lnTo>
                    <a:pt x="638" y="381"/>
                  </a:lnTo>
                  <a:lnTo>
                    <a:pt x="640" y="374"/>
                  </a:lnTo>
                  <a:lnTo>
                    <a:pt x="641" y="365"/>
                  </a:lnTo>
                  <a:lnTo>
                    <a:pt x="641" y="365"/>
                  </a:lnTo>
                  <a:lnTo>
                    <a:pt x="640" y="361"/>
                  </a:lnTo>
                  <a:lnTo>
                    <a:pt x="638" y="355"/>
                  </a:lnTo>
                  <a:lnTo>
                    <a:pt x="637" y="348"/>
                  </a:lnTo>
                  <a:lnTo>
                    <a:pt x="635" y="340"/>
                  </a:lnTo>
                  <a:lnTo>
                    <a:pt x="633" y="333"/>
                  </a:lnTo>
                  <a:lnTo>
                    <a:pt x="631" y="327"/>
                  </a:lnTo>
                  <a:lnTo>
                    <a:pt x="630" y="323"/>
                  </a:lnTo>
                  <a:lnTo>
                    <a:pt x="628" y="322"/>
                  </a:lnTo>
                  <a:lnTo>
                    <a:pt x="628" y="322"/>
                  </a:lnTo>
                  <a:lnTo>
                    <a:pt x="628" y="322"/>
                  </a:lnTo>
                  <a:lnTo>
                    <a:pt x="628" y="319"/>
                  </a:lnTo>
                  <a:lnTo>
                    <a:pt x="628" y="317"/>
                  </a:lnTo>
                  <a:lnTo>
                    <a:pt x="628" y="316"/>
                  </a:lnTo>
                  <a:lnTo>
                    <a:pt x="628" y="316"/>
                  </a:lnTo>
                  <a:lnTo>
                    <a:pt x="628" y="313"/>
                  </a:lnTo>
                  <a:lnTo>
                    <a:pt x="630" y="310"/>
                  </a:lnTo>
                  <a:lnTo>
                    <a:pt x="630" y="306"/>
                  </a:lnTo>
                  <a:lnTo>
                    <a:pt x="631" y="303"/>
                  </a:lnTo>
                  <a:lnTo>
                    <a:pt x="631" y="300"/>
                  </a:lnTo>
                  <a:lnTo>
                    <a:pt x="633" y="297"/>
                  </a:lnTo>
                  <a:lnTo>
                    <a:pt x="634" y="294"/>
                  </a:lnTo>
                  <a:lnTo>
                    <a:pt x="635" y="291"/>
                  </a:lnTo>
                  <a:lnTo>
                    <a:pt x="635" y="287"/>
                  </a:lnTo>
                  <a:lnTo>
                    <a:pt x="637" y="284"/>
                  </a:lnTo>
                  <a:lnTo>
                    <a:pt x="638" y="281"/>
                  </a:lnTo>
                  <a:lnTo>
                    <a:pt x="638" y="278"/>
                  </a:lnTo>
                  <a:lnTo>
                    <a:pt x="640" y="274"/>
                  </a:lnTo>
                  <a:lnTo>
                    <a:pt x="640" y="271"/>
                  </a:lnTo>
                  <a:lnTo>
                    <a:pt x="641" y="268"/>
                  </a:lnTo>
                  <a:lnTo>
                    <a:pt x="641" y="265"/>
                  </a:lnTo>
                  <a:lnTo>
                    <a:pt x="641" y="265"/>
                  </a:lnTo>
                  <a:lnTo>
                    <a:pt x="640" y="259"/>
                  </a:lnTo>
                  <a:lnTo>
                    <a:pt x="638" y="255"/>
                  </a:lnTo>
                  <a:lnTo>
                    <a:pt x="634" y="249"/>
                  </a:lnTo>
                  <a:lnTo>
                    <a:pt x="631" y="246"/>
                  </a:lnTo>
                  <a:lnTo>
                    <a:pt x="628" y="242"/>
                  </a:lnTo>
                  <a:lnTo>
                    <a:pt x="625" y="237"/>
                  </a:lnTo>
                  <a:lnTo>
                    <a:pt x="622" y="234"/>
                  </a:lnTo>
                  <a:lnTo>
                    <a:pt x="622" y="231"/>
                  </a:lnTo>
                  <a:lnTo>
                    <a:pt x="622" y="231"/>
                  </a:lnTo>
                  <a:lnTo>
                    <a:pt x="621" y="231"/>
                  </a:lnTo>
                  <a:lnTo>
                    <a:pt x="619" y="230"/>
                  </a:lnTo>
                  <a:lnTo>
                    <a:pt x="617" y="230"/>
                  </a:lnTo>
                  <a:lnTo>
                    <a:pt x="615" y="229"/>
                  </a:lnTo>
                  <a:lnTo>
                    <a:pt x="614" y="229"/>
                  </a:lnTo>
                  <a:lnTo>
                    <a:pt x="612" y="227"/>
                  </a:lnTo>
                  <a:lnTo>
                    <a:pt x="611" y="227"/>
                  </a:lnTo>
                  <a:lnTo>
                    <a:pt x="611" y="226"/>
                  </a:lnTo>
                  <a:lnTo>
                    <a:pt x="611" y="226"/>
                  </a:lnTo>
                  <a:lnTo>
                    <a:pt x="612" y="223"/>
                  </a:lnTo>
                  <a:lnTo>
                    <a:pt x="612" y="221"/>
                  </a:lnTo>
                  <a:lnTo>
                    <a:pt x="615" y="221"/>
                  </a:lnTo>
                  <a:lnTo>
                    <a:pt x="617" y="220"/>
                  </a:lnTo>
                  <a:lnTo>
                    <a:pt x="619" y="220"/>
                  </a:lnTo>
                  <a:lnTo>
                    <a:pt x="622" y="220"/>
                  </a:lnTo>
                  <a:lnTo>
                    <a:pt x="624" y="218"/>
                  </a:lnTo>
                  <a:lnTo>
                    <a:pt x="627" y="218"/>
                  </a:lnTo>
                  <a:lnTo>
                    <a:pt x="627" y="218"/>
                  </a:lnTo>
                  <a:lnTo>
                    <a:pt x="630" y="224"/>
                  </a:lnTo>
                  <a:lnTo>
                    <a:pt x="635" y="229"/>
                  </a:lnTo>
                  <a:lnTo>
                    <a:pt x="641" y="233"/>
                  </a:lnTo>
                  <a:lnTo>
                    <a:pt x="647" y="237"/>
                  </a:lnTo>
                  <a:lnTo>
                    <a:pt x="653" y="242"/>
                  </a:lnTo>
                  <a:lnTo>
                    <a:pt x="657" y="246"/>
                  </a:lnTo>
                  <a:lnTo>
                    <a:pt x="660" y="252"/>
                  </a:lnTo>
                  <a:lnTo>
                    <a:pt x="662" y="258"/>
                  </a:lnTo>
                  <a:lnTo>
                    <a:pt x="662" y="258"/>
                  </a:lnTo>
                  <a:lnTo>
                    <a:pt x="665" y="258"/>
                  </a:lnTo>
                  <a:lnTo>
                    <a:pt x="666" y="256"/>
                  </a:lnTo>
                  <a:lnTo>
                    <a:pt x="667" y="256"/>
                  </a:lnTo>
                  <a:lnTo>
                    <a:pt x="669" y="255"/>
                  </a:lnTo>
                  <a:lnTo>
                    <a:pt x="669" y="253"/>
                  </a:lnTo>
                  <a:lnTo>
                    <a:pt x="672" y="253"/>
                  </a:lnTo>
                  <a:lnTo>
                    <a:pt x="673" y="253"/>
                  </a:lnTo>
                  <a:lnTo>
                    <a:pt x="675" y="252"/>
                  </a:lnTo>
                  <a:lnTo>
                    <a:pt x="675" y="252"/>
                  </a:lnTo>
                  <a:lnTo>
                    <a:pt x="679" y="255"/>
                  </a:lnTo>
                  <a:lnTo>
                    <a:pt x="682" y="256"/>
                  </a:lnTo>
                  <a:lnTo>
                    <a:pt x="685" y="258"/>
                  </a:lnTo>
                  <a:lnTo>
                    <a:pt x="688" y="261"/>
                  </a:lnTo>
                  <a:lnTo>
                    <a:pt x="691" y="262"/>
                  </a:lnTo>
                  <a:lnTo>
                    <a:pt x="695" y="263"/>
                  </a:lnTo>
                  <a:lnTo>
                    <a:pt x="699" y="263"/>
                  </a:lnTo>
                  <a:lnTo>
                    <a:pt x="704" y="265"/>
                  </a:lnTo>
                  <a:lnTo>
                    <a:pt x="704" y="265"/>
                  </a:lnTo>
                  <a:lnTo>
                    <a:pt x="707" y="265"/>
                  </a:lnTo>
                  <a:lnTo>
                    <a:pt x="710" y="263"/>
                  </a:lnTo>
                  <a:lnTo>
                    <a:pt x="712" y="263"/>
                  </a:lnTo>
                  <a:lnTo>
                    <a:pt x="714" y="262"/>
                  </a:lnTo>
                  <a:lnTo>
                    <a:pt x="715" y="262"/>
                  </a:lnTo>
                  <a:lnTo>
                    <a:pt x="717" y="261"/>
                  </a:lnTo>
                  <a:lnTo>
                    <a:pt x="717" y="259"/>
                  </a:lnTo>
                  <a:lnTo>
                    <a:pt x="718" y="256"/>
                  </a:lnTo>
                  <a:lnTo>
                    <a:pt x="718" y="256"/>
                  </a:lnTo>
                  <a:lnTo>
                    <a:pt x="717" y="252"/>
                  </a:lnTo>
                  <a:lnTo>
                    <a:pt x="715" y="247"/>
                  </a:lnTo>
                  <a:lnTo>
                    <a:pt x="712" y="245"/>
                  </a:lnTo>
                  <a:lnTo>
                    <a:pt x="710" y="242"/>
                  </a:lnTo>
                  <a:lnTo>
                    <a:pt x="707" y="240"/>
                  </a:lnTo>
                  <a:lnTo>
                    <a:pt x="704" y="237"/>
                  </a:lnTo>
                  <a:lnTo>
                    <a:pt x="701" y="236"/>
                  </a:lnTo>
                  <a:lnTo>
                    <a:pt x="698" y="233"/>
                  </a:lnTo>
                  <a:lnTo>
                    <a:pt x="698" y="233"/>
                  </a:lnTo>
                  <a:lnTo>
                    <a:pt x="701" y="233"/>
                  </a:lnTo>
                  <a:lnTo>
                    <a:pt x="704" y="231"/>
                  </a:lnTo>
                  <a:lnTo>
                    <a:pt x="705" y="231"/>
                  </a:lnTo>
                  <a:lnTo>
                    <a:pt x="708" y="230"/>
                  </a:lnTo>
                  <a:lnTo>
                    <a:pt x="710" y="229"/>
                  </a:lnTo>
                  <a:lnTo>
                    <a:pt x="712" y="227"/>
                  </a:lnTo>
                  <a:lnTo>
                    <a:pt x="712" y="226"/>
                  </a:lnTo>
                  <a:lnTo>
                    <a:pt x="712" y="224"/>
                  </a:lnTo>
                  <a:lnTo>
                    <a:pt x="712" y="224"/>
                  </a:lnTo>
                  <a:lnTo>
                    <a:pt x="712" y="221"/>
                  </a:lnTo>
                  <a:lnTo>
                    <a:pt x="711" y="218"/>
                  </a:lnTo>
                  <a:lnTo>
                    <a:pt x="710" y="215"/>
                  </a:lnTo>
                  <a:lnTo>
                    <a:pt x="708" y="214"/>
                  </a:lnTo>
                  <a:lnTo>
                    <a:pt x="705" y="211"/>
                  </a:lnTo>
                  <a:lnTo>
                    <a:pt x="704" y="210"/>
                  </a:lnTo>
                  <a:lnTo>
                    <a:pt x="701" y="208"/>
                  </a:lnTo>
                  <a:lnTo>
                    <a:pt x="701" y="208"/>
                  </a:lnTo>
                  <a:lnTo>
                    <a:pt x="701" y="208"/>
                  </a:lnTo>
                  <a:lnTo>
                    <a:pt x="696" y="205"/>
                  </a:lnTo>
                  <a:lnTo>
                    <a:pt x="692" y="201"/>
                  </a:lnTo>
                  <a:lnTo>
                    <a:pt x="688" y="198"/>
                  </a:lnTo>
                  <a:lnTo>
                    <a:pt x="685" y="194"/>
                  </a:lnTo>
                  <a:lnTo>
                    <a:pt x="682" y="189"/>
                  </a:lnTo>
                  <a:lnTo>
                    <a:pt x="678" y="185"/>
                  </a:lnTo>
                  <a:lnTo>
                    <a:pt x="673" y="181"/>
                  </a:lnTo>
                  <a:lnTo>
                    <a:pt x="670" y="176"/>
                  </a:lnTo>
                  <a:lnTo>
                    <a:pt x="666" y="173"/>
                  </a:lnTo>
                  <a:lnTo>
                    <a:pt x="662" y="169"/>
                  </a:lnTo>
                  <a:lnTo>
                    <a:pt x="657" y="166"/>
                  </a:lnTo>
                  <a:lnTo>
                    <a:pt x="653" y="163"/>
                  </a:lnTo>
                  <a:lnTo>
                    <a:pt x="649" y="162"/>
                  </a:lnTo>
                  <a:lnTo>
                    <a:pt x="643" y="160"/>
                  </a:lnTo>
                  <a:lnTo>
                    <a:pt x="637" y="159"/>
                  </a:lnTo>
                  <a:lnTo>
                    <a:pt x="631" y="159"/>
                  </a:lnTo>
                  <a:lnTo>
                    <a:pt x="550" y="159"/>
                  </a:lnTo>
                  <a:lnTo>
                    <a:pt x="550" y="159"/>
                  </a:lnTo>
                  <a:lnTo>
                    <a:pt x="548" y="160"/>
                  </a:lnTo>
                  <a:lnTo>
                    <a:pt x="544" y="162"/>
                  </a:lnTo>
                  <a:lnTo>
                    <a:pt x="538" y="163"/>
                  </a:lnTo>
                  <a:lnTo>
                    <a:pt x="532" y="165"/>
                  </a:lnTo>
                  <a:lnTo>
                    <a:pt x="526" y="165"/>
                  </a:lnTo>
                  <a:lnTo>
                    <a:pt x="521" y="166"/>
                  </a:lnTo>
                  <a:lnTo>
                    <a:pt x="515" y="166"/>
                  </a:lnTo>
                  <a:lnTo>
                    <a:pt x="512" y="168"/>
                  </a:lnTo>
                  <a:lnTo>
                    <a:pt x="448" y="168"/>
                  </a:lnTo>
                  <a:lnTo>
                    <a:pt x="448" y="168"/>
                  </a:lnTo>
                  <a:lnTo>
                    <a:pt x="448" y="165"/>
                  </a:lnTo>
                  <a:lnTo>
                    <a:pt x="448" y="162"/>
                  </a:lnTo>
                  <a:lnTo>
                    <a:pt x="448" y="160"/>
                  </a:lnTo>
                  <a:lnTo>
                    <a:pt x="448" y="157"/>
                  </a:lnTo>
                  <a:lnTo>
                    <a:pt x="448" y="157"/>
                  </a:lnTo>
                  <a:lnTo>
                    <a:pt x="448" y="156"/>
                  </a:lnTo>
                  <a:lnTo>
                    <a:pt x="448" y="154"/>
                  </a:lnTo>
                  <a:lnTo>
                    <a:pt x="448" y="153"/>
                  </a:lnTo>
                  <a:lnTo>
                    <a:pt x="448" y="153"/>
                  </a:lnTo>
                  <a:lnTo>
                    <a:pt x="444" y="153"/>
                  </a:lnTo>
                  <a:lnTo>
                    <a:pt x="441" y="154"/>
                  </a:lnTo>
                  <a:lnTo>
                    <a:pt x="438" y="157"/>
                  </a:lnTo>
                  <a:lnTo>
                    <a:pt x="435" y="159"/>
                  </a:lnTo>
                  <a:lnTo>
                    <a:pt x="432" y="160"/>
                  </a:lnTo>
                  <a:lnTo>
                    <a:pt x="429" y="162"/>
                  </a:lnTo>
                  <a:lnTo>
                    <a:pt x="425" y="163"/>
                  </a:lnTo>
                  <a:lnTo>
                    <a:pt x="422" y="163"/>
                  </a:lnTo>
                  <a:lnTo>
                    <a:pt x="422" y="163"/>
                  </a:lnTo>
                  <a:lnTo>
                    <a:pt x="420" y="162"/>
                  </a:lnTo>
                  <a:lnTo>
                    <a:pt x="420" y="160"/>
                  </a:lnTo>
                  <a:lnTo>
                    <a:pt x="420" y="159"/>
                  </a:lnTo>
                  <a:lnTo>
                    <a:pt x="422" y="157"/>
                  </a:lnTo>
                  <a:lnTo>
                    <a:pt x="422" y="157"/>
                  </a:lnTo>
                  <a:lnTo>
                    <a:pt x="420" y="152"/>
                  </a:lnTo>
                  <a:lnTo>
                    <a:pt x="420" y="149"/>
                  </a:lnTo>
                  <a:lnTo>
                    <a:pt x="420" y="144"/>
                  </a:lnTo>
                  <a:lnTo>
                    <a:pt x="420" y="143"/>
                  </a:lnTo>
                  <a:lnTo>
                    <a:pt x="420" y="140"/>
                  </a:lnTo>
                  <a:lnTo>
                    <a:pt x="420" y="137"/>
                  </a:lnTo>
                  <a:lnTo>
                    <a:pt x="422" y="133"/>
                  </a:lnTo>
                  <a:lnTo>
                    <a:pt x="422" y="128"/>
                  </a:lnTo>
                  <a:lnTo>
                    <a:pt x="422" y="128"/>
                  </a:lnTo>
                  <a:lnTo>
                    <a:pt x="419" y="128"/>
                  </a:lnTo>
                  <a:lnTo>
                    <a:pt x="416" y="127"/>
                  </a:lnTo>
                  <a:lnTo>
                    <a:pt x="413" y="127"/>
                  </a:lnTo>
                  <a:lnTo>
                    <a:pt x="410" y="125"/>
                  </a:lnTo>
                  <a:lnTo>
                    <a:pt x="409" y="124"/>
                  </a:lnTo>
                  <a:lnTo>
                    <a:pt x="406" y="123"/>
                  </a:lnTo>
                  <a:lnTo>
                    <a:pt x="404" y="120"/>
                  </a:lnTo>
                  <a:lnTo>
                    <a:pt x="404" y="117"/>
                  </a:lnTo>
                  <a:lnTo>
                    <a:pt x="404" y="117"/>
                  </a:lnTo>
                  <a:lnTo>
                    <a:pt x="404" y="114"/>
                  </a:lnTo>
                  <a:lnTo>
                    <a:pt x="404" y="111"/>
                  </a:lnTo>
                  <a:lnTo>
                    <a:pt x="406" y="109"/>
                  </a:lnTo>
                  <a:lnTo>
                    <a:pt x="407" y="108"/>
                  </a:lnTo>
                  <a:lnTo>
                    <a:pt x="407" y="105"/>
                  </a:lnTo>
                  <a:lnTo>
                    <a:pt x="409" y="104"/>
                  </a:lnTo>
                  <a:lnTo>
                    <a:pt x="409" y="102"/>
                  </a:lnTo>
                  <a:lnTo>
                    <a:pt x="409" y="99"/>
                  </a:lnTo>
                  <a:lnTo>
                    <a:pt x="409" y="99"/>
                  </a:lnTo>
                  <a:lnTo>
                    <a:pt x="409" y="96"/>
                  </a:lnTo>
                  <a:lnTo>
                    <a:pt x="406" y="92"/>
                  </a:lnTo>
                  <a:lnTo>
                    <a:pt x="403" y="89"/>
                  </a:lnTo>
                  <a:lnTo>
                    <a:pt x="399" y="88"/>
                  </a:lnTo>
                  <a:lnTo>
                    <a:pt x="394" y="85"/>
                  </a:lnTo>
                  <a:lnTo>
                    <a:pt x="391" y="83"/>
                  </a:lnTo>
                  <a:lnTo>
                    <a:pt x="388" y="82"/>
                  </a:lnTo>
                  <a:lnTo>
                    <a:pt x="385" y="80"/>
                  </a:lnTo>
                  <a:lnTo>
                    <a:pt x="385" y="80"/>
                  </a:lnTo>
                  <a:lnTo>
                    <a:pt x="383" y="77"/>
                  </a:lnTo>
                  <a:lnTo>
                    <a:pt x="381" y="72"/>
                  </a:lnTo>
                  <a:lnTo>
                    <a:pt x="381" y="67"/>
                  </a:lnTo>
                  <a:lnTo>
                    <a:pt x="381" y="61"/>
                  </a:lnTo>
                  <a:lnTo>
                    <a:pt x="380" y="57"/>
                  </a:lnTo>
                  <a:lnTo>
                    <a:pt x="378" y="53"/>
                  </a:lnTo>
                  <a:lnTo>
                    <a:pt x="377" y="50"/>
                  </a:lnTo>
                  <a:lnTo>
                    <a:pt x="372" y="48"/>
                  </a:lnTo>
                  <a:lnTo>
                    <a:pt x="372" y="48"/>
                  </a:lnTo>
                  <a:lnTo>
                    <a:pt x="369" y="48"/>
                  </a:lnTo>
                  <a:lnTo>
                    <a:pt x="367" y="50"/>
                  </a:lnTo>
                  <a:lnTo>
                    <a:pt x="364" y="51"/>
                  </a:lnTo>
                  <a:lnTo>
                    <a:pt x="362" y="53"/>
                  </a:lnTo>
                  <a:lnTo>
                    <a:pt x="359" y="54"/>
                  </a:lnTo>
                  <a:lnTo>
                    <a:pt x="356" y="56"/>
                  </a:lnTo>
                  <a:lnTo>
                    <a:pt x="353" y="57"/>
                  </a:lnTo>
                  <a:lnTo>
                    <a:pt x="351" y="57"/>
                  </a:lnTo>
                  <a:lnTo>
                    <a:pt x="351" y="57"/>
                  </a:lnTo>
                  <a:lnTo>
                    <a:pt x="342" y="57"/>
                  </a:lnTo>
                  <a:lnTo>
                    <a:pt x="333" y="56"/>
                  </a:lnTo>
                  <a:lnTo>
                    <a:pt x="326" y="54"/>
                  </a:lnTo>
                  <a:lnTo>
                    <a:pt x="320" y="51"/>
                  </a:lnTo>
                  <a:lnTo>
                    <a:pt x="314" y="48"/>
                  </a:lnTo>
                  <a:lnTo>
                    <a:pt x="311" y="44"/>
                  </a:lnTo>
                  <a:lnTo>
                    <a:pt x="307" y="40"/>
                  </a:lnTo>
                  <a:lnTo>
                    <a:pt x="304" y="34"/>
                  </a:lnTo>
                  <a:lnTo>
                    <a:pt x="304" y="34"/>
                  </a:lnTo>
                  <a:lnTo>
                    <a:pt x="301" y="30"/>
                  </a:lnTo>
                  <a:lnTo>
                    <a:pt x="300" y="24"/>
                  </a:lnTo>
                  <a:lnTo>
                    <a:pt x="298" y="19"/>
                  </a:lnTo>
                  <a:lnTo>
                    <a:pt x="297" y="14"/>
                  </a:lnTo>
                  <a:lnTo>
                    <a:pt x="295" y="9"/>
                  </a:lnTo>
                  <a:lnTo>
                    <a:pt x="292" y="5"/>
                  </a:lnTo>
                  <a:lnTo>
                    <a:pt x="290" y="2"/>
                  </a:lnTo>
                  <a:lnTo>
                    <a:pt x="285" y="0"/>
                  </a:lnTo>
                  <a:lnTo>
                    <a:pt x="285" y="0"/>
                  </a:lnTo>
                  <a:lnTo>
                    <a:pt x="278" y="2"/>
                  </a:lnTo>
                  <a:lnTo>
                    <a:pt x="272" y="3"/>
                  </a:lnTo>
                  <a:lnTo>
                    <a:pt x="266" y="3"/>
                  </a:lnTo>
                  <a:lnTo>
                    <a:pt x="260" y="6"/>
                  </a:lnTo>
                  <a:lnTo>
                    <a:pt x="255" y="8"/>
                  </a:lnTo>
                  <a:lnTo>
                    <a:pt x="250" y="9"/>
                  </a:lnTo>
                  <a:lnTo>
                    <a:pt x="244" y="11"/>
                  </a:lnTo>
                  <a:lnTo>
                    <a:pt x="239" y="11"/>
                  </a:lnTo>
                  <a:lnTo>
                    <a:pt x="239" y="11"/>
                  </a:lnTo>
                  <a:lnTo>
                    <a:pt x="234" y="11"/>
                  </a:lnTo>
                  <a:lnTo>
                    <a:pt x="231" y="9"/>
                  </a:lnTo>
                  <a:lnTo>
                    <a:pt x="228" y="9"/>
                  </a:lnTo>
                  <a:lnTo>
                    <a:pt x="226" y="8"/>
                  </a:lnTo>
                  <a:lnTo>
                    <a:pt x="221" y="6"/>
                  </a:lnTo>
                  <a:lnTo>
                    <a:pt x="220" y="5"/>
                  </a:lnTo>
                  <a:lnTo>
                    <a:pt x="217" y="3"/>
                  </a:lnTo>
                  <a:lnTo>
                    <a:pt x="214" y="0"/>
                  </a:lnTo>
                  <a:lnTo>
                    <a:pt x="197" y="0"/>
                  </a:lnTo>
                  <a:lnTo>
                    <a:pt x="197" y="12"/>
                  </a:lnTo>
                  <a:lnTo>
                    <a:pt x="197" y="12"/>
                  </a:lnTo>
                  <a:lnTo>
                    <a:pt x="198" y="14"/>
                  </a:lnTo>
                  <a:lnTo>
                    <a:pt x="199" y="16"/>
                  </a:lnTo>
                  <a:lnTo>
                    <a:pt x="201" y="18"/>
                  </a:lnTo>
                  <a:lnTo>
                    <a:pt x="201" y="21"/>
                  </a:lnTo>
                  <a:lnTo>
                    <a:pt x="201" y="21"/>
                  </a:lnTo>
                  <a:lnTo>
                    <a:pt x="201" y="24"/>
                  </a:lnTo>
                  <a:lnTo>
                    <a:pt x="199" y="27"/>
                  </a:lnTo>
                  <a:lnTo>
                    <a:pt x="198" y="27"/>
                  </a:lnTo>
                  <a:lnTo>
                    <a:pt x="195" y="28"/>
                  </a:lnTo>
                  <a:lnTo>
                    <a:pt x="195" y="28"/>
                  </a:lnTo>
                  <a:lnTo>
                    <a:pt x="194" y="28"/>
                  </a:lnTo>
                  <a:lnTo>
                    <a:pt x="191" y="27"/>
                  </a:lnTo>
                  <a:lnTo>
                    <a:pt x="189" y="25"/>
                  </a:lnTo>
                  <a:lnTo>
                    <a:pt x="188" y="25"/>
                  </a:lnTo>
                  <a:lnTo>
                    <a:pt x="186" y="24"/>
                  </a:lnTo>
                  <a:lnTo>
                    <a:pt x="185" y="22"/>
                  </a:lnTo>
                  <a:lnTo>
                    <a:pt x="183" y="21"/>
                  </a:lnTo>
                  <a:lnTo>
                    <a:pt x="182" y="21"/>
                  </a:lnTo>
                  <a:lnTo>
                    <a:pt x="182" y="21"/>
                  </a:lnTo>
                  <a:lnTo>
                    <a:pt x="181" y="22"/>
                  </a:lnTo>
                  <a:lnTo>
                    <a:pt x="179" y="24"/>
                  </a:lnTo>
                  <a:lnTo>
                    <a:pt x="178" y="25"/>
                  </a:lnTo>
                  <a:lnTo>
                    <a:pt x="178" y="28"/>
                  </a:lnTo>
                  <a:lnTo>
                    <a:pt x="178" y="31"/>
                  </a:lnTo>
                  <a:lnTo>
                    <a:pt x="179" y="32"/>
                  </a:lnTo>
                  <a:lnTo>
                    <a:pt x="181" y="35"/>
                  </a:lnTo>
                  <a:lnTo>
                    <a:pt x="182" y="37"/>
                  </a:lnTo>
                  <a:lnTo>
                    <a:pt x="182" y="37"/>
                  </a:lnTo>
                  <a:lnTo>
                    <a:pt x="176" y="38"/>
                  </a:lnTo>
                  <a:lnTo>
                    <a:pt x="172" y="38"/>
                  </a:lnTo>
                  <a:lnTo>
                    <a:pt x="165" y="40"/>
                  </a:lnTo>
                  <a:lnTo>
                    <a:pt x="160" y="41"/>
                  </a:lnTo>
                  <a:lnTo>
                    <a:pt x="154" y="43"/>
                  </a:lnTo>
                  <a:lnTo>
                    <a:pt x="150" y="45"/>
                  </a:lnTo>
                  <a:lnTo>
                    <a:pt x="147" y="48"/>
                  </a:lnTo>
                  <a:lnTo>
                    <a:pt x="146" y="53"/>
                  </a:lnTo>
                  <a:lnTo>
                    <a:pt x="146" y="53"/>
                  </a:lnTo>
                  <a:lnTo>
                    <a:pt x="146" y="54"/>
                  </a:lnTo>
                  <a:lnTo>
                    <a:pt x="146" y="56"/>
                  </a:lnTo>
                  <a:lnTo>
                    <a:pt x="146" y="57"/>
                  </a:lnTo>
                  <a:lnTo>
                    <a:pt x="146" y="59"/>
                  </a:lnTo>
                  <a:lnTo>
                    <a:pt x="146" y="60"/>
                  </a:lnTo>
                  <a:lnTo>
                    <a:pt x="146" y="61"/>
                  </a:lnTo>
                  <a:lnTo>
                    <a:pt x="146" y="63"/>
                  </a:lnTo>
                  <a:lnTo>
                    <a:pt x="146" y="63"/>
                  </a:lnTo>
                  <a:lnTo>
                    <a:pt x="146" y="63"/>
                  </a:lnTo>
                  <a:lnTo>
                    <a:pt x="146" y="67"/>
                  </a:lnTo>
                  <a:lnTo>
                    <a:pt x="146" y="72"/>
                  </a:lnTo>
                  <a:lnTo>
                    <a:pt x="144" y="75"/>
                  </a:lnTo>
                  <a:lnTo>
                    <a:pt x="143" y="79"/>
                  </a:lnTo>
                  <a:lnTo>
                    <a:pt x="140" y="82"/>
                  </a:lnTo>
                  <a:lnTo>
                    <a:pt x="138" y="85"/>
                  </a:lnTo>
                  <a:lnTo>
                    <a:pt x="134" y="88"/>
                  </a:lnTo>
                  <a:lnTo>
                    <a:pt x="130" y="89"/>
                  </a:lnTo>
                  <a:lnTo>
                    <a:pt x="131" y="86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4819680" y="4757760"/>
              <a:ext cx="81000" cy="114120"/>
            </a:xfrm>
            <a:custGeom>
              <a:avLst/>
              <a:gdLst/>
              <a:ahLst/>
              <a:rect l="l" t="t" r="r" b="b"/>
              <a:pathLst>
                <a:path w="51" h="72">
                  <a:moveTo>
                    <a:pt x="0" y="46"/>
                  </a:moveTo>
                  <a:lnTo>
                    <a:pt x="1" y="49"/>
                  </a:lnTo>
                  <a:lnTo>
                    <a:pt x="3" y="52"/>
                  </a:lnTo>
                  <a:lnTo>
                    <a:pt x="4" y="55"/>
                  </a:lnTo>
                  <a:lnTo>
                    <a:pt x="6" y="58"/>
                  </a:lnTo>
                  <a:lnTo>
                    <a:pt x="8" y="59"/>
                  </a:lnTo>
                  <a:lnTo>
                    <a:pt x="11" y="61"/>
                  </a:lnTo>
                  <a:lnTo>
                    <a:pt x="13" y="62"/>
                  </a:lnTo>
                  <a:lnTo>
                    <a:pt x="16" y="62"/>
                  </a:lnTo>
                  <a:lnTo>
                    <a:pt x="19" y="64"/>
                  </a:lnTo>
                  <a:lnTo>
                    <a:pt x="20" y="65"/>
                  </a:lnTo>
                  <a:lnTo>
                    <a:pt x="23" y="67"/>
                  </a:lnTo>
                  <a:lnTo>
                    <a:pt x="24" y="68"/>
                  </a:lnTo>
                  <a:lnTo>
                    <a:pt x="27" y="70"/>
                  </a:lnTo>
                  <a:lnTo>
                    <a:pt x="29" y="71"/>
                  </a:lnTo>
                  <a:lnTo>
                    <a:pt x="32" y="72"/>
                  </a:lnTo>
                  <a:lnTo>
                    <a:pt x="35" y="72"/>
                  </a:lnTo>
                  <a:lnTo>
                    <a:pt x="39" y="72"/>
                  </a:lnTo>
                  <a:lnTo>
                    <a:pt x="42" y="71"/>
                  </a:lnTo>
                  <a:lnTo>
                    <a:pt x="45" y="70"/>
                  </a:lnTo>
                  <a:lnTo>
                    <a:pt x="46" y="67"/>
                  </a:lnTo>
                  <a:lnTo>
                    <a:pt x="49" y="64"/>
                  </a:lnTo>
                  <a:lnTo>
                    <a:pt x="49" y="61"/>
                  </a:lnTo>
                  <a:lnTo>
                    <a:pt x="51" y="58"/>
                  </a:lnTo>
                  <a:lnTo>
                    <a:pt x="51" y="54"/>
                  </a:lnTo>
                  <a:lnTo>
                    <a:pt x="51" y="51"/>
                  </a:lnTo>
                  <a:lnTo>
                    <a:pt x="51" y="48"/>
                  </a:lnTo>
                  <a:lnTo>
                    <a:pt x="51" y="45"/>
                  </a:lnTo>
                  <a:lnTo>
                    <a:pt x="51" y="43"/>
                  </a:lnTo>
                  <a:lnTo>
                    <a:pt x="51" y="41"/>
                  </a:lnTo>
                  <a:lnTo>
                    <a:pt x="51" y="39"/>
                  </a:lnTo>
                  <a:lnTo>
                    <a:pt x="51" y="38"/>
                  </a:lnTo>
                  <a:lnTo>
                    <a:pt x="51" y="36"/>
                  </a:lnTo>
                  <a:lnTo>
                    <a:pt x="26" y="0"/>
                  </a:lnTo>
                  <a:lnTo>
                    <a:pt x="22" y="4"/>
                  </a:lnTo>
                  <a:lnTo>
                    <a:pt x="17" y="10"/>
                  </a:lnTo>
                  <a:lnTo>
                    <a:pt x="11" y="14"/>
                  </a:lnTo>
                  <a:lnTo>
                    <a:pt x="8" y="20"/>
                  </a:lnTo>
                  <a:lnTo>
                    <a:pt x="6" y="26"/>
                  </a:lnTo>
                  <a:lnTo>
                    <a:pt x="3" y="32"/>
                  </a:lnTo>
                  <a:lnTo>
                    <a:pt x="1" y="38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7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819680" y="4757760"/>
              <a:ext cx="81000" cy="114120"/>
            </a:xfrm>
            <a:custGeom>
              <a:avLst/>
              <a:gdLst/>
              <a:ahLst/>
              <a:rect l="l" t="t" r="r" b="b"/>
              <a:pathLst>
                <a:path w="51" h="72">
                  <a:moveTo>
                    <a:pt x="0" y="46"/>
                  </a:moveTo>
                  <a:lnTo>
                    <a:pt x="0" y="46"/>
                  </a:lnTo>
                  <a:lnTo>
                    <a:pt x="1" y="49"/>
                  </a:lnTo>
                  <a:lnTo>
                    <a:pt x="3" y="52"/>
                  </a:lnTo>
                  <a:lnTo>
                    <a:pt x="4" y="55"/>
                  </a:lnTo>
                  <a:lnTo>
                    <a:pt x="6" y="58"/>
                  </a:lnTo>
                  <a:lnTo>
                    <a:pt x="8" y="59"/>
                  </a:lnTo>
                  <a:lnTo>
                    <a:pt x="11" y="61"/>
                  </a:lnTo>
                  <a:lnTo>
                    <a:pt x="13" y="62"/>
                  </a:lnTo>
                  <a:lnTo>
                    <a:pt x="16" y="62"/>
                  </a:lnTo>
                  <a:lnTo>
                    <a:pt x="16" y="62"/>
                  </a:lnTo>
                  <a:lnTo>
                    <a:pt x="19" y="64"/>
                  </a:lnTo>
                  <a:lnTo>
                    <a:pt x="20" y="65"/>
                  </a:lnTo>
                  <a:lnTo>
                    <a:pt x="23" y="67"/>
                  </a:lnTo>
                  <a:lnTo>
                    <a:pt x="24" y="68"/>
                  </a:lnTo>
                  <a:lnTo>
                    <a:pt x="27" y="70"/>
                  </a:lnTo>
                  <a:lnTo>
                    <a:pt x="29" y="71"/>
                  </a:lnTo>
                  <a:lnTo>
                    <a:pt x="32" y="72"/>
                  </a:lnTo>
                  <a:lnTo>
                    <a:pt x="35" y="72"/>
                  </a:lnTo>
                  <a:lnTo>
                    <a:pt x="35" y="72"/>
                  </a:lnTo>
                  <a:lnTo>
                    <a:pt x="39" y="72"/>
                  </a:lnTo>
                  <a:lnTo>
                    <a:pt x="42" y="71"/>
                  </a:lnTo>
                  <a:lnTo>
                    <a:pt x="45" y="70"/>
                  </a:lnTo>
                  <a:lnTo>
                    <a:pt x="46" y="67"/>
                  </a:lnTo>
                  <a:lnTo>
                    <a:pt x="49" y="64"/>
                  </a:lnTo>
                  <a:lnTo>
                    <a:pt x="49" y="61"/>
                  </a:lnTo>
                  <a:lnTo>
                    <a:pt x="51" y="58"/>
                  </a:lnTo>
                  <a:lnTo>
                    <a:pt x="51" y="54"/>
                  </a:lnTo>
                  <a:lnTo>
                    <a:pt x="51" y="54"/>
                  </a:lnTo>
                  <a:lnTo>
                    <a:pt x="51" y="51"/>
                  </a:lnTo>
                  <a:lnTo>
                    <a:pt x="51" y="48"/>
                  </a:lnTo>
                  <a:lnTo>
                    <a:pt x="51" y="45"/>
                  </a:lnTo>
                  <a:lnTo>
                    <a:pt x="51" y="43"/>
                  </a:lnTo>
                  <a:lnTo>
                    <a:pt x="51" y="41"/>
                  </a:lnTo>
                  <a:lnTo>
                    <a:pt x="51" y="39"/>
                  </a:lnTo>
                  <a:lnTo>
                    <a:pt x="51" y="38"/>
                  </a:lnTo>
                  <a:lnTo>
                    <a:pt x="51" y="36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22" y="4"/>
                  </a:lnTo>
                  <a:lnTo>
                    <a:pt x="17" y="10"/>
                  </a:lnTo>
                  <a:lnTo>
                    <a:pt x="11" y="14"/>
                  </a:lnTo>
                  <a:lnTo>
                    <a:pt x="8" y="20"/>
                  </a:lnTo>
                  <a:lnTo>
                    <a:pt x="6" y="26"/>
                  </a:lnTo>
                  <a:lnTo>
                    <a:pt x="3" y="32"/>
                  </a:lnTo>
                  <a:lnTo>
                    <a:pt x="1" y="38"/>
                  </a:lnTo>
                  <a:lnTo>
                    <a:pt x="0" y="46"/>
                  </a:lnTo>
                </a:path>
              </a:pathLst>
            </a:custGeom>
            <a:noFill/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6249960" y="5002200"/>
              <a:ext cx="27000" cy="25560"/>
            </a:xfrm>
            <a:custGeom>
              <a:avLst/>
              <a:gdLst/>
              <a:ahLst/>
              <a:rect l="l" t="t" r="r" b="b"/>
              <a:pathLst>
                <a:path w="17" h="16">
                  <a:moveTo>
                    <a:pt x="0" y="9"/>
                  </a:moveTo>
                  <a:lnTo>
                    <a:pt x="1" y="6"/>
                  </a:lnTo>
                  <a:lnTo>
                    <a:pt x="3" y="3"/>
                  </a:lnTo>
                  <a:lnTo>
                    <a:pt x="6" y="1"/>
                  </a:lnTo>
                  <a:lnTo>
                    <a:pt x="9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6" y="6"/>
                  </a:lnTo>
                  <a:lnTo>
                    <a:pt x="17" y="9"/>
                  </a:lnTo>
                  <a:lnTo>
                    <a:pt x="16" y="11"/>
                  </a:lnTo>
                  <a:lnTo>
                    <a:pt x="14" y="14"/>
                  </a:lnTo>
                  <a:lnTo>
                    <a:pt x="11" y="16"/>
                  </a:lnTo>
                  <a:lnTo>
                    <a:pt x="9" y="16"/>
                  </a:lnTo>
                  <a:lnTo>
                    <a:pt x="6" y="16"/>
                  </a:lnTo>
                  <a:lnTo>
                    <a:pt x="3" y="14"/>
                  </a:lnTo>
                  <a:lnTo>
                    <a:pt x="1" y="11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6918480" y="4768920"/>
              <a:ext cx="28440" cy="2520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0" y="9"/>
                  </a:moveTo>
                  <a:lnTo>
                    <a:pt x="2" y="6"/>
                  </a:lnTo>
                  <a:lnTo>
                    <a:pt x="3" y="3"/>
                  </a:lnTo>
                  <a:lnTo>
                    <a:pt x="6" y="2"/>
                  </a:lnTo>
                  <a:lnTo>
                    <a:pt x="9" y="0"/>
                  </a:lnTo>
                  <a:lnTo>
                    <a:pt x="12" y="2"/>
                  </a:lnTo>
                  <a:lnTo>
                    <a:pt x="15" y="3"/>
                  </a:lnTo>
                  <a:lnTo>
                    <a:pt x="16" y="6"/>
                  </a:lnTo>
                  <a:lnTo>
                    <a:pt x="18" y="9"/>
                  </a:lnTo>
                  <a:lnTo>
                    <a:pt x="16" y="12"/>
                  </a:lnTo>
                  <a:lnTo>
                    <a:pt x="15" y="15"/>
                  </a:lnTo>
                  <a:lnTo>
                    <a:pt x="12" y="16"/>
                  </a:lnTo>
                  <a:lnTo>
                    <a:pt x="9" y="16"/>
                  </a:lnTo>
                  <a:lnTo>
                    <a:pt x="6" y="16"/>
                  </a:lnTo>
                  <a:lnTo>
                    <a:pt x="3" y="15"/>
                  </a:lnTo>
                  <a:lnTo>
                    <a:pt x="2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5524560" y="5680080"/>
              <a:ext cx="25200" cy="2556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0" y="9"/>
                  </a:moveTo>
                  <a:lnTo>
                    <a:pt x="2" y="6"/>
                  </a:lnTo>
                  <a:lnTo>
                    <a:pt x="3" y="3"/>
                  </a:lnTo>
                  <a:lnTo>
                    <a:pt x="5" y="1"/>
                  </a:lnTo>
                  <a:lnTo>
                    <a:pt x="9" y="0"/>
                  </a:lnTo>
                  <a:lnTo>
                    <a:pt x="12" y="1"/>
                  </a:lnTo>
                  <a:lnTo>
                    <a:pt x="15" y="3"/>
                  </a:lnTo>
                  <a:lnTo>
                    <a:pt x="16" y="6"/>
                  </a:lnTo>
                  <a:lnTo>
                    <a:pt x="16" y="9"/>
                  </a:lnTo>
                  <a:lnTo>
                    <a:pt x="16" y="12"/>
                  </a:lnTo>
                  <a:lnTo>
                    <a:pt x="15" y="15"/>
                  </a:lnTo>
                  <a:lnTo>
                    <a:pt x="12" y="16"/>
                  </a:lnTo>
                  <a:lnTo>
                    <a:pt x="9" y="16"/>
                  </a:lnTo>
                  <a:lnTo>
                    <a:pt x="5" y="16"/>
                  </a:lnTo>
                  <a:lnTo>
                    <a:pt x="3" y="15"/>
                  </a:lnTo>
                  <a:lnTo>
                    <a:pt x="2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807080" y="50022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0" y="9"/>
                  </a:moveTo>
                  <a:lnTo>
                    <a:pt x="2" y="6"/>
                  </a:lnTo>
                  <a:lnTo>
                    <a:pt x="3" y="3"/>
                  </a:lnTo>
                  <a:lnTo>
                    <a:pt x="6" y="1"/>
                  </a:lnTo>
                  <a:lnTo>
                    <a:pt x="9" y="0"/>
                  </a:lnTo>
                  <a:lnTo>
                    <a:pt x="12" y="1"/>
                  </a:lnTo>
                  <a:lnTo>
                    <a:pt x="15" y="3"/>
                  </a:lnTo>
                  <a:lnTo>
                    <a:pt x="16" y="6"/>
                  </a:lnTo>
                  <a:lnTo>
                    <a:pt x="18" y="9"/>
                  </a:lnTo>
                  <a:lnTo>
                    <a:pt x="16" y="11"/>
                  </a:lnTo>
                  <a:lnTo>
                    <a:pt x="15" y="14"/>
                  </a:lnTo>
                  <a:lnTo>
                    <a:pt x="12" y="16"/>
                  </a:lnTo>
                  <a:lnTo>
                    <a:pt x="9" y="16"/>
                  </a:lnTo>
                  <a:lnTo>
                    <a:pt x="6" y="16"/>
                  </a:lnTo>
                  <a:lnTo>
                    <a:pt x="3" y="14"/>
                  </a:lnTo>
                  <a:lnTo>
                    <a:pt x="2" y="11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3409920" y="4568760"/>
              <a:ext cx="25560" cy="27000"/>
            </a:xfrm>
            <a:custGeom>
              <a:avLst/>
              <a:gdLst/>
              <a:ahLst/>
              <a:rect l="l" t="t" r="r" b="b"/>
              <a:pathLst>
                <a:path w="16" h="17">
                  <a:moveTo>
                    <a:pt x="0" y="8"/>
                  </a:moveTo>
                  <a:lnTo>
                    <a:pt x="1" y="6"/>
                  </a:lnTo>
                  <a:lnTo>
                    <a:pt x="3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3"/>
                  </a:lnTo>
                  <a:lnTo>
                    <a:pt x="16" y="6"/>
                  </a:lnTo>
                  <a:lnTo>
                    <a:pt x="16" y="8"/>
                  </a:lnTo>
                  <a:lnTo>
                    <a:pt x="16" y="11"/>
                  </a:lnTo>
                  <a:lnTo>
                    <a:pt x="14" y="14"/>
                  </a:lnTo>
                  <a:lnTo>
                    <a:pt x="11" y="16"/>
                  </a:lnTo>
                  <a:lnTo>
                    <a:pt x="8" y="17"/>
                  </a:lnTo>
                  <a:lnTo>
                    <a:pt x="6" y="16"/>
                  </a:lnTo>
                  <a:lnTo>
                    <a:pt x="3" y="14"/>
                  </a:lnTo>
                  <a:lnTo>
                    <a:pt x="1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1996920" y="4645080"/>
              <a:ext cx="25560" cy="2520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0" y="8"/>
                  </a:moveTo>
                  <a:lnTo>
                    <a:pt x="0" y="4"/>
                  </a:lnTo>
                  <a:lnTo>
                    <a:pt x="2" y="3"/>
                  </a:lnTo>
                  <a:lnTo>
                    <a:pt x="5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3" y="3"/>
                  </a:lnTo>
                  <a:lnTo>
                    <a:pt x="15" y="4"/>
                  </a:lnTo>
                  <a:lnTo>
                    <a:pt x="16" y="8"/>
                  </a:lnTo>
                  <a:lnTo>
                    <a:pt x="15" y="11"/>
                  </a:lnTo>
                  <a:lnTo>
                    <a:pt x="13" y="14"/>
                  </a:lnTo>
                  <a:lnTo>
                    <a:pt x="10" y="16"/>
                  </a:lnTo>
                  <a:lnTo>
                    <a:pt x="8" y="16"/>
                  </a:lnTo>
                  <a:lnTo>
                    <a:pt x="5" y="16"/>
                  </a:lnTo>
                  <a:lnTo>
                    <a:pt x="2" y="14"/>
                  </a:lnTo>
                  <a:lnTo>
                    <a:pt x="0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2793960" y="4630680"/>
              <a:ext cx="25560" cy="2556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0" y="9"/>
                  </a:moveTo>
                  <a:lnTo>
                    <a:pt x="0" y="4"/>
                  </a:lnTo>
                  <a:lnTo>
                    <a:pt x="1" y="1"/>
                  </a:lnTo>
                  <a:lnTo>
                    <a:pt x="4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3" y="1"/>
                  </a:lnTo>
                  <a:lnTo>
                    <a:pt x="16" y="4"/>
                  </a:lnTo>
                  <a:lnTo>
                    <a:pt x="16" y="9"/>
                  </a:lnTo>
                  <a:lnTo>
                    <a:pt x="16" y="12"/>
                  </a:lnTo>
                  <a:lnTo>
                    <a:pt x="13" y="13"/>
                  </a:lnTo>
                  <a:lnTo>
                    <a:pt x="11" y="16"/>
                  </a:lnTo>
                  <a:lnTo>
                    <a:pt x="7" y="16"/>
                  </a:lnTo>
                  <a:lnTo>
                    <a:pt x="4" y="16"/>
                  </a:lnTo>
                  <a:lnTo>
                    <a:pt x="1" y="13"/>
                  </a:lnTo>
                  <a:lnTo>
                    <a:pt x="0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7837560" y="3789360"/>
              <a:ext cx="46080" cy="4608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6" y="29"/>
                  </a:moveTo>
                  <a:lnTo>
                    <a:pt x="14" y="0"/>
                  </a:lnTo>
                  <a:lnTo>
                    <a:pt x="23" y="29"/>
                  </a:lnTo>
                  <a:lnTo>
                    <a:pt x="0" y="11"/>
                  </a:lnTo>
                  <a:lnTo>
                    <a:pt x="29" y="11"/>
                  </a:lnTo>
                  <a:lnTo>
                    <a:pt x="6" y="2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7132680" y="4726080"/>
              <a:ext cx="49320" cy="47520"/>
            </a:xfrm>
            <a:custGeom>
              <a:avLst/>
              <a:gdLst/>
              <a:ahLst/>
              <a:rect l="l" t="t" r="r" b="b"/>
              <a:pathLst>
                <a:path w="31" h="30">
                  <a:moveTo>
                    <a:pt x="8" y="30"/>
                  </a:moveTo>
                  <a:lnTo>
                    <a:pt x="16" y="0"/>
                  </a:lnTo>
                  <a:lnTo>
                    <a:pt x="25" y="30"/>
                  </a:lnTo>
                  <a:lnTo>
                    <a:pt x="0" y="11"/>
                  </a:lnTo>
                  <a:lnTo>
                    <a:pt x="31" y="11"/>
                  </a:lnTo>
                  <a:lnTo>
                    <a:pt x="8" y="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6837480" y="4702320"/>
              <a:ext cx="47520" cy="45720"/>
            </a:xfrm>
            <a:custGeom>
              <a:avLst/>
              <a:gdLst/>
              <a:ahLst/>
              <a:rect l="l" t="t" r="r" b="b"/>
              <a:pathLst>
                <a:path w="30" h="29">
                  <a:moveTo>
                    <a:pt x="6" y="29"/>
                  </a:moveTo>
                  <a:lnTo>
                    <a:pt x="15" y="0"/>
                  </a:lnTo>
                  <a:lnTo>
                    <a:pt x="24" y="29"/>
                  </a:lnTo>
                  <a:lnTo>
                    <a:pt x="0" y="12"/>
                  </a:lnTo>
                  <a:lnTo>
                    <a:pt x="30" y="12"/>
                  </a:lnTo>
                  <a:lnTo>
                    <a:pt x="6" y="2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6389640" y="4748040"/>
              <a:ext cx="47520" cy="493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6" y="31"/>
                  </a:moveTo>
                  <a:lnTo>
                    <a:pt x="15" y="0"/>
                  </a:lnTo>
                  <a:lnTo>
                    <a:pt x="24" y="31"/>
                  </a:lnTo>
                  <a:lnTo>
                    <a:pt x="0" y="12"/>
                  </a:lnTo>
                  <a:lnTo>
                    <a:pt x="30" y="12"/>
                  </a:lnTo>
                  <a:lnTo>
                    <a:pt x="6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6060960" y="5083200"/>
              <a:ext cx="46080" cy="47520"/>
            </a:xfrm>
            <a:custGeom>
              <a:avLst/>
              <a:gdLst/>
              <a:ahLst/>
              <a:rect l="l" t="t" r="r" b="b"/>
              <a:pathLst>
                <a:path w="29" h="30">
                  <a:moveTo>
                    <a:pt x="5" y="30"/>
                  </a:moveTo>
                  <a:lnTo>
                    <a:pt x="14" y="0"/>
                  </a:lnTo>
                  <a:lnTo>
                    <a:pt x="23" y="30"/>
                  </a:lnTo>
                  <a:lnTo>
                    <a:pt x="0" y="11"/>
                  </a:lnTo>
                  <a:lnTo>
                    <a:pt x="29" y="11"/>
                  </a:lnTo>
                  <a:lnTo>
                    <a:pt x="5" y="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5772240" y="5398920"/>
              <a:ext cx="4896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6" y="29"/>
                  </a:moveTo>
                  <a:lnTo>
                    <a:pt x="15" y="0"/>
                  </a:lnTo>
                  <a:lnTo>
                    <a:pt x="25" y="29"/>
                  </a:lnTo>
                  <a:lnTo>
                    <a:pt x="0" y="11"/>
                  </a:lnTo>
                  <a:lnTo>
                    <a:pt x="31" y="11"/>
                  </a:lnTo>
                  <a:lnTo>
                    <a:pt x="6" y="2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122720" y="4861080"/>
              <a:ext cx="47520" cy="489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7" y="31"/>
                  </a:moveTo>
                  <a:lnTo>
                    <a:pt x="16" y="0"/>
                  </a:lnTo>
                  <a:lnTo>
                    <a:pt x="25" y="31"/>
                  </a:lnTo>
                  <a:lnTo>
                    <a:pt x="0" y="12"/>
                  </a:lnTo>
                  <a:lnTo>
                    <a:pt x="30" y="12"/>
                  </a:lnTo>
                  <a:lnTo>
                    <a:pt x="7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3497400" y="4815000"/>
              <a:ext cx="47520" cy="46080"/>
            </a:xfrm>
            <a:custGeom>
              <a:avLst/>
              <a:gdLst/>
              <a:ahLst/>
              <a:rect l="l" t="t" r="r" b="b"/>
              <a:pathLst>
                <a:path w="30" h="29">
                  <a:moveTo>
                    <a:pt x="6" y="29"/>
                  </a:moveTo>
                  <a:lnTo>
                    <a:pt x="14" y="0"/>
                  </a:lnTo>
                  <a:lnTo>
                    <a:pt x="25" y="29"/>
                  </a:lnTo>
                  <a:lnTo>
                    <a:pt x="0" y="12"/>
                  </a:lnTo>
                  <a:lnTo>
                    <a:pt x="30" y="12"/>
                  </a:lnTo>
                  <a:lnTo>
                    <a:pt x="6" y="2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2870280" y="4305240"/>
              <a:ext cx="47520" cy="493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31"/>
                  </a:moveTo>
                  <a:lnTo>
                    <a:pt x="16" y="0"/>
                  </a:lnTo>
                  <a:lnTo>
                    <a:pt x="24" y="31"/>
                  </a:lnTo>
                  <a:lnTo>
                    <a:pt x="0" y="12"/>
                  </a:lnTo>
                  <a:lnTo>
                    <a:pt x="30" y="12"/>
                  </a:lnTo>
                  <a:lnTo>
                    <a:pt x="5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1955880" y="4743360"/>
              <a:ext cx="48960" cy="493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31"/>
                  </a:moveTo>
                  <a:lnTo>
                    <a:pt x="15" y="0"/>
                  </a:lnTo>
                  <a:lnTo>
                    <a:pt x="25" y="31"/>
                  </a:lnTo>
                  <a:lnTo>
                    <a:pt x="0" y="12"/>
                  </a:lnTo>
                  <a:lnTo>
                    <a:pt x="31" y="12"/>
                  </a:lnTo>
                  <a:lnTo>
                    <a:pt x="6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1801800" y="2898720"/>
              <a:ext cx="46080" cy="47520"/>
            </a:xfrm>
            <a:custGeom>
              <a:avLst/>
              <a:gdLst/>
              <a:ahLst/>
              <a:rect l="l" t="t" r="r" b="b"/>
              <a:pathLst>
                <a:path w="29" h="30">
                  <a:moveTo>
                    <a:pt x="6" y="30"/>
                  </a:moveTo>
                  <a:lnTo>
                    <a:pt x="14" y="0"/>
                  </a:lnTo>
                  <a:lnTo>
                    <a:pt x="23" y="30"/>
                  </a:lnTo>
                  <a:lnTo>
                    <a:pt x="0" y="11"/>
                  </a:lnTo>
                  <a:lnTo>
                    <a:pt x="29" y="11"/>
                  </a:lnTo>
                  <a:lnTo>
                    <a:pt x="6" y="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3073320" y="3195720"/>
              <a:ext cx="47880" cy="46080"/>
            </a:xfrm>
            <a:custGeom>
              <a:avLst/>
              <a:gdLst/>
              <a:ahLst/>
              <a:rect l="l" t="t" r="r" b="b"/>
              <a:pathLst>
                <a:path w="30" h="29">
                  <a:moveTo>
                    <a:pt x="5" y="29"/>
                  </a:moveTo>
                  <a:lnTo>
                    <a:pt x="16" y="0"/>
                  </a:lnTo>
                  <a:lnTo>
                    <a:pt x="24" y="29"/>
                  </a:lnTo>
                  <a:lnTo>
                    <a:pt x="0" y="12"/>
                  </a:lnTo>
                  <a:lnTo>
                    <a:pt x="30" y="12"/>
                  </a:lnTo>
                  <a:lnTo>
                    <a:pt x="5" y="2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1879200" y="389412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1936440" y="389412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2001960" y="3894120"/>
              <a:ext cx="252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2026800" y="3894120"/>
              <a:ext cx="547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2081160" y="3894120"/>
              <a:ext cx="252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2106360" y="389412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2163240" y="389412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1879200" y="399564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1941480" y="3995640"/>
              <a:ext cx="694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2010960" y="3995640"/>
              <a:ext cx="50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2061720" y="399564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2124000" y="3995640"/>
              <a:ext cx="74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2198160" y="399564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2257560" y="3995640"/>
              <a:ext cx="252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2280960" y="399564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2636640" y="399888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2696760" y="3998880"/>
              <a:ext cx="50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2744280" y="399888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2804760" y="399888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2865240" y="399888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2925360" y="3998880"/>
              <a:ext cx="547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2968200" y="399888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3913200" y="4051440"/>
              <a:ext cx="74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3985920" y="405144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4043160" y="405144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4108320" y="4051440"/>
              <a:ext cx="252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4133520" y="4051440"/>
              <a:ext cx="547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4184640" y="4051440"/>
              <a:ext cx="694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4254120" y="405144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4311360" y="405144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3241440" y="284796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3303720" y="2847960"/>
              <a:ext cx="694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3371400" y="284796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3435120" y="2847960"/>
              <a:ext cx="547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3487320" y="284796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3552840" y="2847960"/>
              <a:ext cx="84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3634920" y="284796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3695400" y="284796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3755520" y="2847960"/>
              <a:ext cx="547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3833280" y="2847960"/>
              <a:ext cx="547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3887280" y="284796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3946320" y="284796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4009680" y="284796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4073400" y="2847960"/>
              <a:ext cx="252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4098600" y="2847960"/>
              <a:ext cx="547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4149720" y="2847960"/>
              <a:ext cx="694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219200" y="284796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4281480" y="2847960"/>
              <a:ext cx="252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4306680" y="284796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4366800" y="284796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1760040" y="260496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Y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1819080" y="260496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1882440" y="2604960"/>
              <a:ext cx="59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1936800" y="2604960"/>
              <a:ext cx="694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2006280" y="2604960"/>
              <a:ext cx="64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53" name=""/>
            <p:cNvGrpSpPr/>
            <p:nvPr/>
          </p:nvGrpSpPr>
          <p:grpSpPr>
            <a:xfrm>
              <a:off x="4729320" y="3473280"/>
              <a:ext cx="3359520" cy="2240280"/>
              <a:chOff x="4729320" y="3473280"/>
              <a:chExt cx="3359520" cy="2240280"/>
            </a:xfrm>
          </p:grpSpPr>
          <p:sp>
            <p:nvSpPr>
              <p:cNvPr id="354" name=""/>
              <p:cNvSpPr/>
              <p:nvPr/>
            </p:nvSpPr>
            <p:spPr>
              <a:xfrm>
                <a:off x="4729320" y="4468680"/>
                <a:ext cx="69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4799160" y="4468680"/>
                <a:ext cx="644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4860360" y="4468680"/>
                <a:ext cx="547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4905720" y="4468680"/>
                <a:ext cx="597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4965840" y="4468680"/>
                <a:ext cx="644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5029920" y="446868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5052960" y="4468680"/>
                <a:ext cx="69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5864400" y="4172040"/>
                <a:ext cx="69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Q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5934240" y="4172040"/>
                <a:ext cx="644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U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5996160" y="4172040"/>
                <a:ext cx="597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6056640" y="4172040"/>
                <a:ext cx="597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6116760" y="4172040"/>
                <a:ext cx="597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6174000" y="4172040"/>
                <a:ext cx="644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>
                <a:off x="6543360" y="347328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>
                <a:off x="6602040" y="347328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>
                <a:off x="6657120" y="3473280"/>
                <a:ext cx="727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>
                <a:off x="6730560" y="3473280"/>
                <a:ext cx="471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>
                <a:off x="6778800" y="3473280"/>
                <a:ext cx="601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>
                <a:off x="6841800" y="347328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U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3" name=""/>
              <p:cNvSpPr/>
              <p:nvPr/>
            </p:nvSpPr>
            <p:spPr>
              <a:xfrm>
                <a:off x="6899040" y="347328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>
                <a:off x="6956280" y="347328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>
                <a:off x="7014240" y="347328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6" name=""/>
              <p:cNvSpPr/>
              <p:nvPr/>
            </p:nvSpPr>
            <p:spPr>
              <a:xfrm>
                <a:off x="7060680" y="347328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7" name=""/>
              <p:cNvSpPr/>
              <p:nvPr/>
            </p:nvSpPr>
            <p:spPr>
              <a:xfrm>
                <a:off x="7113240" y="347328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" name=""/>
              <p:cNvSpPr/>
              <p:nvPr/>
            </p:nvSpPr>
            <p:spPr>
              <a:xfrm>
                <a:off x="7172280" y="347328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" name=""/>
              <p:cNvSpPr/>
              <p:nvPr/>
            </p:nvSpPr>
            <p:spPr>
              <a:xfrm>
                <a:off x="7351560" y="459900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" name=""/>
              <p:cNvSpPr/>
              <p:nvPr/>
            </p:nvSpPr>
            <p:spPr>
              <a:xfrm>
                <a:off x="7408800" y="4599000"/>
                <a:ext cx="601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" name=""/>
              <p:cNvSpPr/>
              <p:nvPr/>
            </p:nvSpPr>
            <p:spPr>
              <a:xfrm>
                <a:off x="7467120" y="459900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>
                <a:off x="7514640" y="459900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>
                <a:off x="7351200" y="469116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" name=""/>
              <p:cNvSpPr/>
              <p:nvPr/>
            </p:nvSpPr>
            <p:spPr>
              <a:xfrm>
                <a:off x="7403760" y="469116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>
                <a:off x="7462800" y="4691160"/>
                <a:ext cx="601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>
                <a:off x="7521840" y="4691160"/>
                <a:ext cx="471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" name=""/>
              <p:cNvSpPr/>
              <p:nvPr/>
            </p:nvSpPr>
            <p:spPr>
              <a:xfrm>
                <a:off x="7570080" y="4691160"/>
                <a:ext cx="219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>
                <a:off x="7594200" y="469116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>
                <a:off x="6559200" y="449100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" name=""/>
              <p:cNvSpPr/>
              <p:nvPr/>
            </p:nvSpPr>
            <p:spPr>
              <a:xfrm>
                <a:off x="6602040" y="449100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" name=""/>
              <p:cNvSpPr/>
              <p:nvPr/>
            </p:nvSpPr>
            <p:spPr>
              <a:xfrm>
                <a:off x="6643080" y="4491000"/>
                <a:ext cx="612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>
                <a:off x="6559200" y="456084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>
                <a:off x="6598800" y="456084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>
                <a:off x="6639840" y="456084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U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6683040" y="456084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>
                <a:off x="6727320" y="456084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>
                <a:off x="6768720" y="4560840"/>
                <a:ext cx="612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>
                <a:off x="6824160" y="456084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>
                <a:off x="6840000" y="456084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>
                <a:off x="6884640" y="456084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7827480" y="372744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>
                <a:off x="7867080" y="372744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7882920" y="372744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>
                <a:off x="7913160" y="372744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>
                <a:off x="7942320" y="37274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>
                <a:off x="7978680" y="37274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>
                <a:off x="8010720" y="37274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" name=""/>
              <p:cNvSpPr/>
              <p:nvPr/>
            </p:nvSpPr>
            <p:spPr>
              <a:xfrm>
                <a:off x="8044560" y="3727440"/>
                <a:ext cx="12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'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>
                <a:off x="8056080" y="372744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>
                <a:off x="6651000" y="477036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" name=""/>
              <p:cNvSpPr/>
              <p:nvPr/>
            </p:nvSpPr>
            <p:spPr>
              <a:xfrm>
                <a:off x="6689520" y="47703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" name=""/>
              <p:cNvSpPr/>
              <p:nvPr/>
            </p:nvSpPr>
            <p:spPr>
              <a:xfrm>
                <a:off x="6724800" y="477036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" name=""/>
              <p:cNvSpPr/>
              <p:nvPr/>
            </p:nvSpPr>
            <p:spPr>
              <a:xfrm>
                <a:off x="6737400" y="47703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" name=""/>
              <p:cNvSpPr/>
              <p:nvPr/>
            </p:nvSpPr>
            <p:spPr>
              <a:xfrm>
                <a:off x="6771600" y="477036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" name=""/>
              <p:cNvSpPr/>
              <p:nvPr/>
            </p:nvSpPr>
            <p:spPr>
              <a:xfrm>
                <a:off x="6803280" y="477036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>
                <a:off x="6832440" y="47703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>
                <a:off x="6869160" y="47703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>
                <a:off x="6900840" y="47703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>
                <a:off x="6558480" y="4659480"/>
                <a:ext cx="39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>
                <a:off x="6593760" y="465948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>
                <a:off x="6610320" y="46594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" name=""/>
              <p:cNvSpPr/>
              <p:nvPr/>
            </p:nvSpPr>
            <p:spPr>
              <a:xfrm>
                <a:off x="6647040" y="46594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" name=""/>
              <p:cNvSpPr/>
              <p:nvPr/>
            </p:nvSpPr>
            <p:spPr>
              <a:xfrm>
                <a:off x="6676920" y="46594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" name=""/>
              <p:cNvSpPr/>
              <p:nvPr/>
            </p:nvSpPr>
            <p:spPr>
              <a:xfrm>
                <a:off x="6712920" y="465948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5" name=""/>
              <p:cNvSpPr/>
              <p:nvPr/>
            </p:nvSpPr>
            <p:spPr>
              <a:xfrm>
                <a:off x="6732720" y="465948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6" name=""/>
              <p:cNvSpPr/>
              <p:nvPr/>
            </p:nvSpPr>
            <p:spPr>
              <a:xfrm>
                <a:off x="6747840" y="465948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" name=""/>
              <p:cNvSpPr/>
              <p:nvPr/>
            </p:nvSpPr>
            <p:spPr>
              <a:xfrm>
                <a:off x="6778080" y="465948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" name=""/>
              <p:cNvSpPr/>
              <p:nvPr/>
            </p:nvSpPr>
            <p:spPr>
              <a:xfrm>
                <a:off x="6792840" y="46594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" name=""/>
              <p:cNvSpPr/>
              <p:nvPr/>
            </p:nvSpPr>
            <p:spPr>
              <a:xfrm>
                <a:off x="6829560" y="46594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" name=""/>
              <p:cNvSpPr/>
              <p:nvPr/>
            </p:nvSpPr>
            <p:spPr>
              <a:xfrm>
                <a:off x="7170120" y="479124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" name=""/>
              <p:cNvSpPr/>
              <p:nvPr/>
            </p:nvSpPr>
            <p:spPr>
              <a:xfrm>
                <a:off x="7210440" y="47912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" name=""/>
              <p:cNvSpPr/>
              <p:nvPr/>
            </p:nvSpPr>
            <p:spPr>
              <a:xfrm>
                <a:off x="7245720" y="479124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3" name=""/>
              <p:cNvSpPr/>
              <p:nvPr/>
            </p:nvSpPr>
            <p:spPr>
              <a:xfrm>
                <a:off x="7259760" y="479124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4" name=""/>
              <p:cNvSpPr/>
              <p:nvPr/>
            </p:nvSpPr>
            <p:spPr>
              <a:xfrm>
                <a:off x="7272720" y="479124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5" name=""/>
              <p:cNvSpPr/>
              <p:nvPr/>
            </p:nvSpPr>
            <p:spPr>
              <a:xfrm>
                <a:off x="7286400" y="47912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6" name=""/>
              <p:cNvSpPr/>
              <p:nvPr/>
            </p:nvSpPr>
            <p:spPr>
              <a:xfrm>
                <a:off x="7320960" y="479124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x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7" name=""/>
              <p:cNvSpPr/>
              <p:nvPr/>
            </p:nvSpPr>
            <p:spPr>
              <a:xfrm>
                <a:off x="6858360" y="43941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8" name=""/>
              <p:cNvSpPr/>
              <p:nvPr/>
            </p:nvSpPr>
            <p:spPr>
              <a:xfrm>
                <a:off x="6891120" y="4394160"/>
                <a:ext cx="1764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9" name=""/>
              <p:cNvSpPr/>
              <p:nvPr/>
            </p:nvSpPr>
            <p:spPr>
              <a:xfrm>
                <a:off x="6907680" y="4394160"/>
                <a:ext cx="118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>
                <a:off x="6917400" y="43941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1" name=""/>
              <p:cNvSpPr/>
              <p:nvPr/>
            </p:nvSpPr>
            <p:spPr>
              <a:xfrm>
                <a:off x="6944040" y="4394160"/>
                <a:ext cx="2592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2" name=""/>
              <p:cNvSpPr/>
              <p:nvPr/>
            </p:nvSpPr>
            <p:spPr>
              <a:xfrm>
                <a:off x="6968880" y="43941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3" name=""/>
              <p:cNvSpPr/>
              <p:nvPr/>
            </p:nvSpPr>
            <p:spPr>
              <a:xfrm>
                <a:off x="7009200" y="43941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4" name=""/>
              <p:cNvSpPr/>
              <p:nvPr/>
            </p:nvSpPr>
            <p:spPr>
              <a:xfrm>
                <a:off x="7040160" y="43941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5" name=""/>
              <p:cNvSpPr/>
              <p:nvPr/>
            </p:nvSpPr>
            <p:spPr>
              <a:xfrm>
                <a:off x="7067880" y="43941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>
                <a:off x="7102080" y="43941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7" name=""/>
              <p:cNvSpPr/>
              <p:nvPr/>
            </p:nvSpPr>
            <p:spPr>
              <a:xfrm>
                <a:off x="7130880" y="4394160"/>
                <a:ext cx="1764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8" name=""/>
              <p:cNvSpPr/>
              <p:nvPr/>
            </p:nvSpPr>
            <p:spPr>
              <a:xfrm>
                <a:off x="7146720" y="43941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>
                <a:off x="6857640" y="444960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0" name=""/>
              <p:cNvSpPr/>
              <p:nvPr/>
            </p:nvSpPr>
            <p:spPr>
              <a:xfrm>
                <a:off x="6870960" y="4449600"/>
                <a:ext cx="2592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1" name=""/>
              <p:cNvSpPr/>
              <p:nvPr/>
            </p:nvSpPr>
            <p:spPr>
              <a:xfrm>
                <a:off x="6894720" y="4449600"/>
                <a:ext cx="118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2" name=""/>
              <p:cNvSpPr/>
              <p:nvPr/>
            </p:nvSpPr>
            <p:spPr>
              <a:xfrm>
                <a:off x="6906960" y="444960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3" name=""/>
              <p:cNvSpPr/>
              <p:nvPr/>
            </p:nvSpPr>
            <p:spPr>
              <a:xfrm>
                <a:off x="6931440" y="444960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4" name=""/>
              <p:cNvSpPr/>
              <p:nvPr/>
            </p:nvSpPr>
            <p:spPr>
              <a:xfrm>
                <a:off x="6959160" y="444960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5" name=""/>
              <p:cNvSpPr/>
              <p:nvPr/>
            </p:nvSpPr>
            <p:spPr>
              <a:xfrm>
                <a:off x="6906960" y="4189320"/>
                <a:ext cx="399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6944400" y="418932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u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7" name=""/>
              <p:cNvSpPr/>
              <p:nvPr/>
            </p:nvSpPr>
            <p:spPr>
              <a:xfrm>
                <a:off x="6972480" y="4189320"/>
                <a:ext cx="118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8" name=""/>
              <p:cNvSpPr/>
              <p:nvPr/>
            </p:nvSpPr>
            <p:spPr>
              <a:xfrm>
                <a:off x="6984720" y="418932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9" name=""/>
              <p:cNvSpPr/>
              <p:nvPr/>
            </p:nvSpPr>
            <p:spPr>
              <a:xfrm>
                <a:off x="7009560" y="418932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0" name=""/>
              <p:cNvSpPr/>
              <p:nvPr/>
            </p:nvSpPr>
            <p:spPr>
              <a:xfrm>
                <a:off x="7040160" y="418932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1" name=""/>
              <p:cNvSpPr/>
              <p:nvPr/>
            </p:nvSpPr>
            <p:spPr>
              <a:xfrm>
                <a:off x="6907680" y="42465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2" name=""/>
              <p:cNvSpPr/>
              <p:nvPr/>
            </p:nvSpPr>
            <p:spPr>
              <a:xfrm>
                <a:off x="6929280" y="424656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3" name=""/>
              <p:cNvSpPr/>
              <p:nvPr/>
            </p:nvSpPr>
            <p:spPr>
              <a:xfrm>
                <a:off x="6941880" y="424656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.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4" name=""/>
              <p:cNvSpPr/>
              <p:nvPr/>
            </p:nvSpPr>
            <p:spPr>
              <a:xfrm>
                <a:off x="6967440" y="42465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>
                <a:off x="6984720" y="42465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6" name=""/>
              <p:cNvSpPr/>
              <p:nvPr/>
            </p:nvSpPr>
            <p:spPr>
              <a:xfrm>
                <a:off x="7017120" y="42465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7" name=""/>
              <p:cNvSpPr/>
              <p:nvPr/>
            </p:nvSpPr>
            <p:spPr>
              <a:xfrm>
                <a:off x="7049880" y="4246560"/>
                <a:ext cx="1764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>
                <a:off x="7061040" y="42465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>
                <a:off x="7090200" y="42465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>
                <a:off x="7118640" y="4246560"/>
                <a:ext cx="2592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7148160" y="42465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>
                <a:off x="6910560" y="5175360"/>
                <a:ext cx="597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3" name=""/>
              <p:cNvSpPr/>
              <p:nvPr/>
            </p:nvSpPr>
            <p:spPr>
              <a:xfrm>
                <a:off x="6963480" y="51753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>
                <a:off x="6987240" y="5175360"/>
                <a:ext cx="205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7003440" y="517536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>
                <a:off x="7059240" y="517536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7" name=""/>
              <p:cNvSpPr/>
              <p:nvPr/>
            </p:nvSpPr>
            <p:spPr>
              <a:xfrm>
                <a:off x="7109640" y="51753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>
                <a:off x="7131960" y="5175360"/>
                <a:ext cx="205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>
                <a:off x="7149600" y="5175360"/>
                <a:ext cx="450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>
                <a:off x="7226280" y="5175360"/>
                <a:ext cx="69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>
                <a:off x="7297200" y="5175360"/>
                <a:ext cx="450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2" name=""/>
              <p:cNvSpPr/>
              <p:nvPr/>
            </p:nvSpPr>
            <p:spPr>
              <a:xfrm>
                <a:off x="7349760" y="517536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>
                <a:off x="7401960" y="517536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7460640" y="517536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6502680" y="41781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6" name=""/>
              <p:cNvSpPr/>
              <p:nvPr/>
            </p:nvSpPr>
            <p:spPr>
              <a:xfrm>
                <a:off x="6526080" y="417816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7" name=""/>
              <p:cNvSpPr/>
              <p:nvPr/>
            </p:nvSpPr>
            <p:spPr>
              <a:xfrm>
                <a:off x="6535440" y="417816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.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8" name=""/>
              <p:cNvSpPr/>
              <p:nvPr/>
            </p:nvSpPr>
            <p:spPr>
              <a:xfrm>
                <a:off x="6562440" y="41781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6581520" y="41781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>
                <a:off x="6610680" y="41781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>
                <a:off x="6646680" y="4178160"/>
                <a:ext cx="1764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>
                <a:off x="6657840" y="41781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>
                <a:off x="6687000" y="41781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>
                <a:off x="6715440" y="4178160"/>
                <a:ext cx="2592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5" name=""/>
              <p:cNvSpPr/>
              <p:nvPr/>
            </p:nvSpPr>
            <p:spPr>
              <a:xfrm>
                <a:off x="6744960" y="41781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>
                <a:off x="6502680" y="423540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>
                <a:off x="6531480" y="4235400"/>
                <a:ext cx="118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>
                <a:off x="6540840" y="4235400"/>
                <a:ext cx="2592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9" name=""/>
              <p:cNvSpPr/>
              <p:nvPr/>
            </p:nvSpPr>
            <p:spPr>
              <a:xfrm>
                <a:off x="6562440" y="423540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0" name=""/>
              <p:cNvSpPr/>
              <p:nvPr/>
            </p:nvSpPr>
            <p:spPr>
              <a:xfrm>
                <a:off x="6592680" y="4235400"/>
                <a:ext cx="1764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1" name=""/>
              <p:cNvSpPr/>
              <p:nvPr/>
            </p:nvSpPr>
            <p:spPr>
              <a:xfrm>
                <a:off x="6198480" y="4713120"/>
                <a:ext cx="504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Q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2" name=""/>
              <p:cNvSpPr/>
              <p:nvPr/>
            </p:nvSpPr>
            <p:spPr>
              <a:xfrm>
                <a:off x="6248520" y="47131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u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3" name=""/>
              <p:cNvSpPr/>
              <p:nvPr/>
            </p:nvSpPr>
            <p:spPr>
              <a:xfrm>
                <a:off x="6280200" y="47131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é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>
                <a:off x="6315120" y="47131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>
                <a:off x="6345000" y="47131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6" name=""/>
              <p:cNvSpPr/>
              <p:nvPr/>
            </p:nvSpPr>
            <p:spPr>
              <a:xfrm>
                <a:off x="6381000" y="471312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7" name=""/>
              <p:cNvSpPr/>
              <p:nvPr/>
            </p:nvSpPr>
            <p:spPr>
              <a:xfrm>
                <a:off x="6025320" y="4962600"/>
                <a:ext cx="540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>
                <a:off x="6075360" y="49626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9" name=""/>
              <p:cNvSpPr/>
              <p:nvPr/>
            </p:nvSpPr>
            <p:spPr>
              <a:xfrm>
                <a:off x="6108840" y="49626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0" name=""/>
              <p:cNvSpPr/>
              <p:nvPr/>
            </p:nvSpPr>
            <p:spPr>
              <a:xfrm>
                <a:off x="6143040" y="496260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1" name=""/>
              <p:cNvSpPr/>
              <p:nvPr/>
            </p:nvSpPr>
            <p:spPr>
              <a:xfrm>
                <a:off x="6158880" y="496260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2" name=""/>
              <p:cNvSpPr/>
              <p:nvPr/>
            </p:nvSpPr>
            <p:spPr>
              <a:xfrm>
                <a:off x="6180120" y="49626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3" name=""/>
              <p:cNvSpPr/>
              <p:nvPr/>
            </p:nvSpPr>
            <p:spPr>
              <a:xfrm>
                <a:off x="6211800" y="49626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>
                <a:off x="6247080" y="496260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>
                <a:off x="5888880" y="5118120"/>
                <a:ext cx="504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6" name=""/>
              <p:cNvSpPr/>
              <p:nvPr/>
            </p:nvSpPr>
            <p:spPr>
              <a:xfrm>
                <a:off x="5934960" y="511812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7" name=""/>
              <p:cNvSpPr/>
              <p:nvPr/>
            </p:nvSpPr>
            <p:spPr>
              <a:xfrm>
                <a:off x="5952600" y="511812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>
                <a:off x="5967360" y="51181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9" name=""/>
              <p:cNvSpPr/>
              <p:nvPr/>
            </p:nvSpPr>
            <p:spPr>
              <a:xfrm>
                <a:off x="6001920" y="511812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>
                <a:off x="6043680" y="51181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1" name=""/>
              <p:cNvSpPr/>
              <p:nvPr/>
            </p:nvSpPr>
            <p:spPr>
              <a:xfrm>
                <a:off x="5646600" y="5345280"/>
                <a:ext cx="39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2" name=""/>
              <p:cNvSpPr/>
              <p:nvPr/>
            </p:nvSpPr>
            <p:spPr>
              <a:xfrm>
                <a:off x="5676840" y="53452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3" name=""/>
              <p:cNvSpPr/>
              <p:nvPr/>
            </p:nvSpPr>
            <p:spPr>
              <a:xfrm>
                <a:off x="5709600" y="534528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4" name=""/>
              <p:cNvSpPr/>
              <p:nvPr/>
            </p:nvSpPr>
            <p:spPr>
              <a:xfrm>
                <a:off x="5729040" y="53452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5" name=""/>
              <p:cNvSpPr/>
              <p:nvPr/>
            </p:nvSpPr>
            <p:spPr>
              <a:xfrm>
                <a:off x="5762520" y="53452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6" name=""/>
              <p:cNvSpPr/>
              <p:nvPr/>
            </p:nvSpPr>
            <p:spPr>
              <a:xfrm>
                <a:off x="5797080" y="534528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7" name=""/>
              <p:cNvSpPr/>
              <p:nvPr/>
            </p:nvSpPr>
            <p:spPr>
              <a:xfrm>
                <a:off x="5811840" y="53452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8" name=""/>
              <p:cNvSpPr/>
              <p:nvPr/>
            </p:nvSpPr>
            <p:spPr>
              <a:xfrm>
                <a:off x="5319360" y="5637240"/>
                <a:ext cx="612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9" name=""/>
              <p:cNvSpPr/>
              <p:nvPr/>
            </p:nvSpPr>
            <p:spPr>
              <a:xfrm>
                <a:off x="5372280" y="563724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0" name=""/>
              <p:cNvSpPr/>
              <p:nvPr/>
            </p:nvSpPr>
            <p:spPr>
              <a:xfrm>
                <a:off x="5388120" y="56372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1" name=""/>
              <p:cNvSpPr/>
              <p:nvPr/>
            </p:nvSpPr>
            <p:spPr>
              <a:xfrm>
                <a:off x="5421240" y="56372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2" name=""/>
              <p:cNvSpPr/>
              <p:nvPr/>
            </p:nvSpPr>
            <p:spPr>
              <a:xfrm>
                <a:off x="5454000" y="563724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3" name=""/>
              <p:cNvSpPr/>
              <p:nvPr/>
            </p:nvSpPr>
            <p:spPr>
              <a:xfrm>
                <a:off x="5483160" y="56372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4" name=""/>
              <p:cNvSpPr/>
              <p:nvPr/>
            </p:nvSpPr>
            <p:spPr>
              <a:xfrm>
                <a:off x="5517360" y="563724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5" name=""/>
              <p:cNvSpPr/>
              <p:nvPr/>
            </p:nvSpPr>
            <p:spPr>
              <a:xfrm>
                <a:off x="5403960" y="51991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6" name=""/>
              <p:cNvSpPr/>
              <p:nvPr/>
            </p:nvSpPr>
            <p:spPr>
              <a:xfrm>
                <a:off x="5424480" y="51991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7" name=""/>
              <p:cNvSpPr/>
              <p:nvPr/>
            </p:nvSpPr>
            <p:spPr>
              <a:xfrm>
                <a:off x="5465160" y="519912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>
                <a:off x="5486400" y="51991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>
                <a:off x="5403240" y="527040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>
                <a:off x="5440320" y="52704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u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1" name=""/>
              <p:cNvSpPr/>
              <p:nvPr/>
            </p:nvSpPr>
            <p:spPr>
              <a:xfrm>
                <a:off x="5474520" y="527040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5486400" y="52704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>
                <a:off x="5526000" y="52704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>
                <a:off x="5657760" y="55339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5" name=""/>
              <p:cNvSpPr/>
              <p:nvPr/>
            </p:nvSpPr>
            <p:spPr>
              <a:xfrm>
                <a:off x="5678280" y="55339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6" name=""/>
              <p:cNvSpPr/>
              <p:nvPr/>
            </p:nvSpPr>
            <p:spPr>
              <a:xfrm>
                <a:off x="5716080" y="553392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7" name=""/>
              <p:cNvSpPr/>
              <p:nvPr/>
            </p:nvSpPr>
            <p:spPr>
              <a:xfrm>
                <a:off x="5740200" y="55339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8" name=""/>
              <p:cNvSpPr/>
              <p:nvPr/>
            </p:nvSpPr>
            <p:spPr>
              <a:xfrm>
                <a:off x="5657400" y="560700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9" name=""/>
              <p:cNvSpPr/>
              <p:nvPr/>
            </p:nvSpPr>
            <p:spPr>
              <a:xfrm>
                <a:off x="5685840" y="560700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0" name=""/>
              <p:cNvSpPr/>
              <p:nvPr/>
            </p:nvSpPr>
            <p:spPr>
              <a:xfrm>
                <a:off x="5702400" y="560700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1" name=""/>
              <p:cNvSpPr/>
              <p:nvPr/>
            </p:nvSpPr>
            <p:spPr>
              <a:xfrm>
                <a:off x="5709960" y="5607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2" name=""/>
              <p:cNvSpPr/>
              <p:nvPr/>
            </p:nvSpPr>
            <p:spPr>
              <a:xfrm>
                <a:off x="6021360" y="5418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3" name=""/>
              <p:cNvSpPr/>
              <p:nvPr/>
            </p:nvSpPr>
            <p:spPr>
              <a:xfrm>
                <a:off x="6043680" y="5418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54" name=""/>
            <p:cNvGrpSpPr/>
            <p:nvPr/>
          </p:nvGrpSpPr>
          <p:grpSpPr>
            <a:xfrm>
              <a:off x="1087560" y="2752560"/>
              <a:ext cx="5130360" cy="2816640"/>
              <a:chOff x="1087560" y="2752560"/>
              <a:chExt cx="5130360" cy="2816640"/>
            </a:xfrm>
          </p:grpSpPr>
          <p:sp>
            <p:nvSpPr>
              <p:cNvPr id="555" name=""/>
              <p:cNvSpPr/>
              <p:nvPr/>
            </p:nvSpPr>
            <p:spPr>
              <a:xfrm>
                <a:off x="6081120" y="541800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6" name=""/>
              <p:cNvSpPr/>
              <p:nvPr/>
            </p:nvSpPr>
            <p:spPr>
              <a:xfrm>
                <a:off x="6105600" y="5418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7" name=""/>
              <p:cNvSpPr/>
              <p:nvPr/>
            </p:nvSpPr>
            <p:spPr>
              <a:xfrm>
                <a:off x="6020640" y="5489640"/>
                <a:ext cx="504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8" name=""/>
              <p:cNvSpPr/>
              <p:nvPr/>
            </p:nvSpPr>
            <p:spPr>
              <a:xfrm>
                <a:off x="6067440" y="54896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9" name=""/>
              <p:cNvSpPr/>
              <p:nvPr/>
            </p:nvSpPr>
            <p:spPr>
              <a:xfrm>
                <a:off x="6101640" y="548964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0" name=""/>
              <p:cNvSpPr/>
              <p:nvPr/>
            </p:nvSpPr>
            <p:spPr>
              <a:xfrm>
                <a:off x="6116400" y="54896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1" name=""/>
              <p:cNvSpPr/>
              <p:nvPr/>
            </p:nvSpPr>
            <p:spPr>
              <a:xfrm>
                <a:off x="6157080" y="548964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2" name=""/>
              <p:cNvSpPr/>
              <p:nvPr/>
            </p:nvSpPr>
            <p:spPr>
              <a:xfrm>
                <a:off x="6170760" y="548964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>
                <a:off x="6181560" y="54896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4" name=""/>
              <p:cNvSpPr/>
              <p:nvPr/>
            </p:nvSpPr>
            <p:spPr>
              <a:xfrm>
                <a:off x="4930920" y="49640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5" name=""/>
              <p:cNvSpPr/>
              <p:nvPr/>
            </p:nvSpPr>
            <p:spPr>
              <a:xfrm>
                <a:off x="4951440" y="49640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6" name=""/>
              <p:cNvSpPr/>
              <p:nvPr/>
            </p:nvSpPr>
            <p:spPr>
              <a:xfrm>
                <a:off x="4990320" y="496404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>
                <a:off x="5014800" y="49640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>
                <a:off x="4930200" y="503568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>
                <a:off x="4957920" y="50356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u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>
                <a:off x="4992840" y="50356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>
                <a:off x="5027400" y="50356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>
                <a:off x="5066640" y="503568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>
                <a:off x="5081760" y="503568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>
                <a:off x="5091120" y="50356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5" name=""/>
              <p:cNvSpPr/>
              <p:nvPr/>
            </p:nvSpPr>
            <p:spPr>
              <a:xfrm>
                <a:off x="5128560" y="503568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6" name=""/>
              <p:cNvSpPr/>
              <p:nvPr/>
            </p:nvSpPr>
            <p:spPr>
              <a:xfrm>
                <a:off x="4824360" y="54212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7" name=""/>
              <p:cNvSpPr/>
              <p:nvPr/>
            </p:nvSpPr>
            <p:spPr>
              <a:xfrm>
                <a:off x="4844880" y="54212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>
                <a:off x="4884120" y="542124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9" name=""/>
              <p:cNvSpPr/>
              <p:nvPr/>
            </p:nvSpPr>
            <p:spPr>
              <a:xfrm>
                <a:off x="4908600" y="54212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0" name=""/>
              <p:cNvSpPr/>
              <p:nvPr/>
            </p:nvSpPr>
            <p:spPr>
              <a:xfrm>
                <a:off x="4823280" y="5492880"/>
                <a:ext cx="540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1" name=""/>
              <p:cNvSpPr/>
              <p:nvPr/>
            </p:nvSpPr>
            <p:spPr>
              <a:xfrm>
                <a:off x="4870800" y="549288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2" name=""/>
              <p:cNvSpPr/>
              <p:nvPr/>
            </p:nvSpPr>
            <p:spPr>
              <a:xfrm>
                <a:off x="4884120" y="549288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3" name=""/>
              <p:cNvSpPr/>
              <p:nvPr/>
            </p:nvSpPr>
            <p:spPr>
              <a:xfrm>
                <a:off x="4921200" y="54928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4" name=""/>
              <p:cNvSpPr/>
              <p:nvPr/>
            </p:nvSpPr>
            <p:spPr>
              <a:xfrm>
                <a:off x="4954680" y="549288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5" name=""/>
              <p:cNvSpPr/>
              <p:nvPr/>
            </p:nvSpPr>
            <p:spPr>
              <a:xfrm>
                <a:off x="4965840" y="54928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6" name=""/>
              <p:cNvSpPr/>
              <p:nvPr/>
            </p:nvSpPr>
            <p:spPr>
              <a:xfrm>
                <a:off x="5002200" y="54928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7" name=""/>
              <p:cNvSpPr/>
              <p:nvPr/>
            </p:nvSpPr>
            <p:spPr>
              <a:xfrm>
                <a:off x="5041800" y="54928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8" name=""/>
              <p:cNvSpPr/>
              <p:nvPr/>
            </p:nvSpPr>
            <p:spPr>
              <a:xfrm>
                <a:off x="4491000" y="4937040"/>
                <a:ext cx="39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9" name=""/>
              <p:cNvSpPr/>
              <p:nvPr/>
            </p:nvSpPr>
            <p:spPr>
              <a:xfrm>
                <a:off x="4529160" y="49370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0" name=""/>
              <p:cNvSpPr/>
              <p:nvPr/>
            </p:nvSpPr>
            <p:spPr>
              <a:xfrm>
                <a:off x="4560840" y="49370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u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1" name=""/>
              <p:cNvSpPr/>
              <p:nvPr/>
            </p:nvSpPr>
            <p:spPr>
              <a:xfrm>
                <a:off x="4595760" y="49370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2" name=""/>
              <p:cNvSpPr/>
              <p:nvPr/>
            </p:nvSpPr>
            <p:spPr>
              <a:xfrm>
                <a:off x="4630680" y="49370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3" name=""/>
              <p:cNvSpPr/>
              <p:nvPr/>
            </p:nvSpPr>
            <p:spPr>
              <a:xfrm>
                <a:off x="4660920" y="49370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4" name=""/>
              <p:cNvSpPr/>
              <p:nvPr/>
            </p:nvSpPr>
            <p:spPr>
              <a:xfrm>
                <a:off x="4696560" y="493704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5" name=""/>
              <p:cNvSpPr/>
              <p:nvPr/>
            </p:nvSpPr>
            <p:spPr>
              <a:xfrm>
                <a:off x="4731840" y="493704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6" name=""/>
              <p:cNvSpPr/>
              <p:nvPr/>
            </p:nvSpPr>
            <p:spPr>
              <a:xfrm>
                <a:off x="4771800" y="49370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7" name=""/>
              <p:cNvSpPr/>
              <p:nvPr/>
            </p:nvSpPr>
            <p:spPr>
              <a:xfrm>
                <a:off x="4801680" y="493704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8" name=""/>
              <p:cNvSpPr/>
              <p:nvPr/>
            </p:nvSpPr>
            <p:spPr>
              <a:xfrm>
                <a:off x="4641840" y="46832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9" name=""/>
              <p:cNvSpPr/>
              <p:nvPr/>
            </p:nvSpPr>
            <p:spPr>
              <a:xfrm>
                <a:off x="4663800" y="46832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0" name=""/>
              <p:cNvSpPr/>
              <p:nvPr/>
            </p:nvSpPr>
            <p:spPr>
              <a:xfrm>
                <a:off x="4703040" y="468324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1" name=""/>
              <p:cNvSpPr/>
              <p:nvPr/>
            </p:nvSpPr>
            <p:spPr>
              <a:xfrm>
                <a:off x="4725720" y="468324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2" name=""/>
              <p:cNvSpPr/>
              <p:nvPr/>
            </p:nvSpPr>
            <p:spPr>
              <a:xfrm>
                <a:off x="4641480" y="475452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3" name=""/>
              <p:cNvSpPr/>
              <p:nvPr/>
            </p:nvSpPr>
            <p:spPr>
              <a:xfrm>
                <a:off x="4681800" y="475452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>
                <a:off x="4692600" y="47545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5" name=""/>
              <p:cNvSpPr/>
              <p:nvPr/>
            </p:nvSpPr>
            <p:spPr>
              <a:xfrm>
                <a:off x="4731120" y="475452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6" name=""/>
              <p:cNvSpPr/>
              <p:nvPr/>
            </p:nvSpPr>
            <p:spPr>
              <a:xfrm>
                <a:off x="4743360" y="47545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7" name=""/>
              <p:cNvSpPr/>
              <p:nvPr/>
            </p:nvSpPr>
            <p:spPr>
              <a:xfrm>
                <a:off x="4778280" y="47545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8" name=""/>
              <p:cNvSpPr/>
              <p:nvPr/>
            </p:nvSpPr>
            <p:spPr>
              <a:xfrm>
                <a:off x="4818240" y="475452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9" name=""/>
              <p:cNvSpPr/>
              <p:nvPr/>
            </p:nvSpPr>
            <p:spPr>
              <a:xfrm>
                <a:off x="3855960" y="4680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0" name=""/>
              <p:cNvSpPr/>
              <p:nvPr/>
            </p:nvSpPr>
            <p:spPr>
              <a:xfrm>
                <a:off x="3875040" y="4680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1" name=""/>
              <p:cNvSpPr/>
              <p:nvPr/>
            </p:nvSpPr>
            <p:spPr>
              <a:xfrm>
                <a:off x="3914280" y="468000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2" name=""/>
              <p:cNvSpPr/>
              <p:nvPr/>
            </p:nvSpPr>
            <p:spPr>
              <a:xfrm>
                <a:off x="3936960" y="4680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>
                <a:off x="3857040" y="4751280"/>
                <a:ext cx="612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4" name=""/>
              <p:cNvSpPr/>
              <p:nvPr/>
            </p:nvSpPr>
            <p:spPr>
              <a:xfrm>
                <a:off x="3902400" y="475128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5" name=""/>
              <p:cNvSpPr/>
              <p:nvPr/>
            </p:nvSpPr>
            <p:spPr>
              <a:xfrm>
                <a:off x="3914640" y="47512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6" name=""/>
              <p:cNvSpPr/>
              <p:nvPr/>
            </p:nvSpPr>
            <p:spPr>
              <a:xfrm>
                <a:off x="3948120" y="47512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7" name=""/>
              <p:cNvSpPr/>
              <p:nvPr/>
            </p:nvSpPr>
            <p:spPr>
              <a:xfrm>
                <a:off x="3980160" y="475128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8" name=""/>
              <p:cNvSpPr/>
              <p:nvPr/>
            </p:nvSpPr>
            <p:spPr>
              <a:xfrm>
                <a:off x="3994200" y="47512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9" name=""/>
              <p:cNvSpPr/>
              <p:nvPr/>
            </p:nvSpPr>
            <p:spPr>
              <a:xfrm>
                <a:off x="4029120" y="47512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0" name=""/>
              <p:cNvSpPr/>
              <p:nvPr/>
            </p:nvSpPr>
            <p:spPr>
              <a:xfrm>
                <a:off x="4067280" y="47512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1" name=""/>
              <p:cNvSpPr/>
              <p:nvPr/>
            </p:nvSpPr>
            <p:spPr>
              <a:xfrm>
                <a:off x="4101840" y="47512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2" name=""/>
              <p:cNvSpPr/>
              <p:nvPr/>
            </p:nvSpPr>
            <p:spPr>
              <a:xfrm>
                <a:off x="4141080" y="475128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3" name=""/>
              <p:cNvSpPr/>
              <p:nvPr/>
            </p:nvSpPr>
            <p:spPr>
              <a:xfrm>
                <a:off x="4162680" y="475128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4" name=""/>
              <p:cNvSpPr/>
              <p:nvPr/>
            </p:nvSpPr>
            <p:spPr>
              <a:xfrm>
                <a:off x="4176000" y="475128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5" name=""/>
              <p:cNvSpPr/>
              <p:nvPr/>
            </p:nvSpPr>
            <p:spPr>
              <a:xfrm>
                <a:off x="4097520" y="43131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6" name=""/>
              <p:cNvSpPr/>
              <p:nvPr/>
            </p:nvSpPr>
            <p:spPr>
              <a:xfrm>
                <a:off x="4119480" y="43131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7" name=""/>
              <p:cNvSpPr/>
              <p:nvPr/>
            </p:nvSpPr>
            <p:spPr>
              <a:xfrm>
                <a:off x="4156920" y="431316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8" name=""/>
              <p:cNvSpPr/>
              <p:nvPr/>
            </p:nvSpPr>
            <p:spPr>
              <a:xfrm>
                <a:off x="4181400" y="43131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9" name=""/>
              <p:cNvSpPr/>
              <p:nvPr/>
            </p:nvSpPr>
            <p:spPr>
              <a:xfrm>
                <a:off x="4098600" y="4384800"/>
                <a:ext cx="612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0" name=""/>
              <p:cNvSpPr/>
              <p:nvPr/>
            </p:nvSpPr>
            <p:spPr>
              <a:xfrm>
                <a:off x="4145400" y="438480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1" name=""/>
              <p:cNvSpPr/>
              <p:nvPr/>
            </p:nvSpPr>
            <p:spPr>
              <a:xfrm>
                <a:off x="4157640" y="43848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2" name=""/>
              <p:cNvSpPr/>
              <p:nvPr/>
            </p:nvSpPr>
            <p:spPr>
              <a:xfrm>
                <a:off x="4192560" y="43848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3" name=""/>
              <p:cNvSpPr/>
              <p:nvPr/>
            </p:nvSpPr>
            <p:spPr>
              <a:xfrm>
                <a:off x="4223160" y="438480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>
                <a:off x="4235400" y="43848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5" name=""/>
              <p:cNvSpPr/>
              <p:nvPr/>
            </p:nvSpPr>
            <p:spPr>
              <a:xfrm>
                <a:off x="4271760" y="43848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6" name=""/>
              <p:cNvSpPr/>
              <p:nvPr/>
            </p:nvSpPr>
            <p:spPr>
              <a:xfrm>
                <a:off x="4310280" y="43848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7" name=""/>
              <p:cNvSpPr/>
              <p:nvPr/>
            </p:nvSpPr>
            <p:spPr>
              <a:xfrm>
                <a:off x="3941280" y="4906800"/>
                <a:ext cx="612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8" name=""/>
              <p:cNvSpPr/>
              <p:nvPr/>
            </p:nvSpPr>
            <p:spPr>
              <a:xfrm>
                <a:off x="3997440" y="490680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9" name=""/>
              <p:cNvSpPr/>
              <p:nvPr/>
            </p:nvSpPr>
            <p:spPr>
              <a:xfrm>
                <a:off x="4011480" y="49068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0" name=""/>
              <p:cNvSpPr/>
              <p:nvPr/>
            </p:nvSpPr>
            <p:spPr>
              <a:xfrm>
                <a:off x="4044960" y="49068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1" name=""/>
              <p:cNvSpPr/>
              <p:nvPr/>
            </p:nvSpPr>
            <p:spPr>
              <a:xfrm>
                <a:off x="4077000" y="490680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2" name=""/>
              <p:cNvSpPr/>
              <p:nvPr/>
            </p:nvSpPr>
            <p:spPr>
              <a:xfrm>
                <a:off x="4092480" y="49068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3" name=""/>
              <p:cNvSpPr/>
              <p:nvPr/>
            </p:nvSpPr>
            <p:spPr>
              <a:xfrm>
                <a:off x="4124160" y="49068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4" name=""/>
              <p:cNvSpPr/>
              <p:nvPr/>
            </p:nvSpPr>
            <p:spPr>
              <a:xfrm>
                <a:off x="4159440" y="49068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5" name=""/>
              <p:cNvSpPr/>
              <p:nvPr/>
            </p:nvSpPr>
            <p:spPr>
              <a:xfrm>
                <a:off x="3331800" y="477360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6" name=""/>
              <p:cNvSpPr/>
              <p:nvPr/>
            </p:nvSpPr>
            <p:spPr>
              <a:xfrm>
                <a:off x="3373200" y="47736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7" name=""/>
              <p:cNvSpPr/>
              <p:nvPr/>
            </p:nvSpPr>
            <p:spPr>
              <a:xfrm>
                <a:off x="3408480" y="47736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8" name=""/>
              <p:cNvSpPr/>
              <p:nvPr/>
            </p:nvSpPr>
            <p:spPr>
              <a:xfrm>
                <a:off x="3440520" y="477360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9" name=""/>
              <p:cNvSpPr/>
              <p:nvPr/>
            </p:nvSpPr>
            <p:spPr>
              <a:xfrm>
                <a:off x="3456000" y="47736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0" name=""/>
              <p:cNvSpPr/>
              <p:nvPr/>
            </p:nvSpPr>
            <p:spPr>
              <a:xfrm>
                <a:off x="3485880" y="47736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1" name=""/>
              <p:cNvSpPr/>
              <p:nvPr/>
            </p:nvSpPr>
            <p:spPr>
              <a:xfrm>
                <a:off x="3372840" y="451008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2" name=""/>
              <p:cNvSpPr/>
              <p:nvPr/>
            </p:nvSpPr>
            <p:spPr>
              <a:xfrm>
                <a:off x="3413160" y="45100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3" name=""/>
              <p:cNvSpPr/>
              <p:nvPr/>
            </p:nvSpPr>
            <p:spPr>
              <a:xfrm>
                <a:off x="3445920" y="451008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4" name=""/>
              <p:cNvSpPr/>
              <p:nvPr/>
            </p:nvSpPr>
            <p:spPr>
              <a:xfrm>
                <a:off x="3476160" y="451008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5" name=""/>
              <p:cNvSpPr/>
              <p:nvPr/>
            </p:nvSpPr>
            <p:spPr>
              <a:xfrm>
                <a:off x="3504960" y="45100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6" name=""/>
              <p:cNvSpPr/>
              <p:nvPr/>
            </p:nvSpPr>
            <p:spPr>
              <a:xfrm>
                <a:off x="3540960" y="451008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7" name=""/>
              <p:cNvSpPr/>
              <p:nvPr/>
            </p:nvSpPr>
            <p:spPr>
              <a:xfrm>
                <a:off x="3556080" y="45100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8" name=""/>
              <p:cNvSpPr/>
              <p:nvPr/>
            </p:nvSpPr>
            <p:spPr>
              <a:xfrm>
                <a:off x="3587760" y="45100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9" name=""/>
              <p:cNvSpPr/>
              <p:nvPr/>
            </p:nvSpPr>
            <p:spPr>
              <a:xfrm>
                <a:off x="3624480" y="45100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0" name=""/>
              <p:cNvSpPr/>
              <p:nvPr/>
            </p:nvSpPr>
            <p:spPr>
              <a:xfrm>
                <a:off x="3266640" y="424980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1" name=""/>
              <p:cNvSpPr/>
              <p:nvPr/>
            </p:nvSpPr>
            <p:spPr>
              <a:xfrm>
                <a:off x="3306240" y="424980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2" name=""/>
              <p:cNvSpPr/>
              <p:nvPr/>
            </p:nvSpPr>
            <p:spPr>
              <a:xfrm>
                <a:off x="3347640" y="424980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3" name=""/>
              <p:cNvSpPr/>
              <p:nvPr/>
            </p:nvSpPr>
            <p:spPr>
              <a:xfrm>
                <a:off x="3385800" y="424980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4" name=""/>
              <p:cNvSpPr/>
              <p:nvPr/>
            </p:nvSpPr>
            <p:spPr>
              <a:xfrm>
                <a:off x="3425400" y="424980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5" name=""/>
              <p:cNvSpPr/>
              <p:nvPr/>
            </p:nvSpPr>
            <p:spPr>
              <a:xfrm>
                <a:off x="3458880" y="4249800"/>
                <a:ext cx="39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6" name=""/>
              <p:cNvSpPr/>
              <p:nvPr/>
            </p:nvSpPr>
            <p:spPr>
              <a:xfrm>
                <a:off x="3496680" y="424980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7" name=""/>
              <p:cNvSpPr/>
              <p:nvPr/>
            </p:nvSpPr>
            <p:spPr>
              <a:xfrm>
                <a:off x="3538080" y="424980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8" name=""/>
              <p:cNvSpPr/>
              <p:nvPr/>
            </p:nvSpPr>
            <p:spPr>
              <a:xfrm>
                <a:off x="3582360" y="424980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9" name=""/>
              <p:cNvSpPr/>
              <p:nvPr/>
            </p:nvSpPr>
            <p:spPr>
              <a:xfrm>
                <a:off x="3625200" y="4249800"/>
                <a:ext cx="612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0" name=""/>
              <p:cNvSpPr/>
              <p:nvPr/>
            </p:nvSpPr>
            <p:spPr>
              <a:xfrm>
                <a:off x="3677760" y="424980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1" name=""/>
              <p:cNvSpPr/>
              <p:nvPr/>
            </p:nvSpPr>
            <p:spPr>
              <a:xfrm>
                <a:off x="3715920" y="424980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2" name=""/>
              <p:cNvSpPr/>
              <p:nvPr/>
            </p:nvSpPr>
            <p:spPr>
              <a:xfrm>
                <a:off x="2625120" y="425916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3" name=""/>
              <p:cNvSpPr/>
              <p:nvPr/>
            </p:nvSpPr>
            <p:spPr>
              <a:xfrm>
                <a:off x="2665440" y="42591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4" name=""/>
              <p:cNvSpPr/>
              <p:nvPr/>
            </p:nvSpPr>
            <p:spPr>
              <a:xfrm>
                <a:off x="2697120" y="4259160"/>
                <a:ext cx="540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5" name=""/>
              <p:cNvSpPr/>
              <p:nvPr/>
            </p:nvSpPr>
            <p:spPr>
              <a:xfrm>
                <a:off x="2746440" y="42591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6" name=""/>
              <p:cNvSpPr/>
              <p:nvPr/>
            </p:nvSpPr>
            <p:spPr>
              <a:xfrm>
                <a:off x="2782800" y="42591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7" name=""/>
              <p:cNvSpPr/>
              <p:nvPr/>
            </p:nvSpPr>
            <p:spPr>
              <a:xfrm>
                <a:off x="2814120" y="425916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8" name=""/>
              <p:cNvSpPr/>
              <p:nvPr/>
            </p:nvSpPr>
            <p:spPr>
              <a:xfrm>
                <a:off x="2828880" y="42591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9" name=""/>
              <p:cNvSpPr/>
              <p:nvPr/>
            </p:nvSpPr>
            <p:spPr>
              <a:xfrm>
                <a:off x="2865600" y="42591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0" name=""/>
              <p:cNvSpPr/>
              <p:nvPr/>
            </p:nvSpPr>
            <p:spPr>
              <a:xfrm>
                <a:off x="2052360" y="461808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1" name=""/>
              <p:cNvSpPr/>
              <p:nvPr/>
            </p:nvSpPr>
            <p:spPr>
              <a:xfrm>
                <a:off x="2089080" y="46180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2" name=""/>
              <p:cNvSpPr/>
              <p:nvPr/>
            </p:nvSpPr>
            <p:spPr>
              <a:xfrm>
                <a:off x="2124000" y="46180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3" name=""/>
              <p:cNvSpPr/>
              <p:nvPr/>
            </p:nvSpPr>
            <p:spPr>
              <a:xfrm>
                <a:off x="2156760" y="461808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4" name=""/>
              <p:cNvSpPr/>
              <p:nvPr/>
            </p:nvSpPr>
            <p:spPr>
              <a:xfrm>
                <a:off x="2185920" y="46180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5" name=""/>
              <p:cNvSpPr/>
              <p:nvPr/>
            </p:nvSpPr>
            <p:spPr>
              <a:xfrm>
                <a:off x="2222640" y="46180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u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6" name=""/>
              <p:cNvSpPr/>
              <p:nvPr/>
            </p:nvSpPr>
            <p:spPr>
              <a:xfrm>
                <a:off x="2252160" y="461808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7" name=""/>
              <p:cNvSpPr/>
              <p:nvPr/>
            </p:nvSpPr>
            <p:spPr>
              <a:xfrm>
                <a:off x="2282760" y="46180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8" name=""/>
              <p:cNvSpPr/>
              <p:nvPr/>
            </p:nvSpPr>
            <p:spPr>
              <a:xfrm>
                <a:off x="2315520" y="461808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9" name=""/>
              <p:cNvSpPr/>
              <p:nvPr/>
            </p:nvSpPr>
            <p:spPr>
              <a:xfrm>
                <a:off x="2820600" y="457200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0" name=""/>
              <p:cNvSpPr/>
              <p:nvPr/>
            </p:nvSpPr>
            <p:spPr>
              <a:xfrm>
                <a:off x="2862000" y="4572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1" name=""/>
              <p:cNvSpPr/>
              <p:nvPr/>
            </p:nvSpPr>
            <p:spPr>
              <a:xfrm>
                <a:off x="2895840" y="457200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2" name=""/>
              <p:cNvSpPr/>
              <p:nvPr/>
            </p:nvSpPr>
            <p:spPr>
              <a:xfrm>
                <a:off x="2911680" y="4572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3" name=""/>
              <p:cNvSpPr/>
              <p:nvPr/>
            </p:nvSpPr>
            <p:spPr>
              <a:xfrm>
                <a:off x="2941560" y="4572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4" name=""/>
              <p:cNvSpPr/>
              <p:nvPr/>
            </p:nvSpPr>
            <p:spPr>
              <a:xfrm>
                <a:off x="2977560" y="457200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5" name=""/>
              <p:cNvSpPr/>
              <p:nvPr/>
            </p:nvSpPr>
            <p:spPr>
              <a:xfrm>
                <a:off x="2996640" y="457200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6" name=""/>
              <p:cNvSpPr/>
              <p:nvPr/>
            </p:nvSpPr>
            <p:spPr>
              <a:xfrm>
                <a:off x="1993320" y="480060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7" name=""/>
              <p:cNvSpPr/>
              <p:nvPr/>
            </p:nvSpPr>
            <p:spPr>
              <a:xfrm>
                <a:off x="2030760" y="480060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8" name=""/>
              <p:cNvSpPr/>
              <p:nvPr/>
            </p:nvSpPr>
            <p:spPr>
              <a:xfrm>
                <a:off x="2045520" y="480060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9" name=""/>
              <p:cNvSpPr/>
              <p:nvPr/>
            </p:nvSpPr>
            <p:spPr>
              <a:xfrm>
                <a:off x="2075760" y="480060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0" name=""/>
              <p:cNvSpPr/>
              <p:nvPr/>
            </p:nvSpPr>
            <p:spPr>
              <a:xfrm>
                <a:off x="2090520" y="48006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1" name=""/>
              <p:cNvSpPr/>
              <p:nvPr/>
            </p:nvSpPr>
            <p:spPr>
              <a:xfrm>
                <a:off x="2123280" y="480060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2" name=""/>
              <p:cNvSpPr/>
              <p:nvPr/>
            </p:nvSpPr>
            <p:spPr>
              <a:xfrm>
                <a:off x="2146680" y="480060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3" name=""/>
              <p:cNvSpPr/>
              <p:nvPr/>
            </p:nvSpPr>
            <p:spPr>
              <a:xfrm>
                <a:off x="2157480" y="48006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4" name=""/>
              <p:cNvSpPr/>
              <p:nvPr/>
            </p:nvSpPr>
            <p:spPr>
              <a:xfrm>
                <a:off x="1087560" y="4176720"/>
                <a:ext cx="597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5" name=""/>
              <p:cNvSpPr/>
              <p:nvPr/>
            </p:nvSpPr>
            <p:spPr>
              <a:xfrm>
                <a:off x="1129680" y="417672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6" name=""/>
              <p:cNvSpPr/>
              <p:nvPr/>
            </p:nvSpPr>
            <p:spPr>
              <a:xfrm>
                <a:off x="1185480" y="4176720"/>
                <a:ext cx="450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7" name=""/>
              <p:cNvSpPr/>
              <p:nvPr/>
            </p:nvSpPr>
            <p:spPr>
              <a:xfrm>
                <a:off x="1237320" y="4176720"/>
                <a:ext cx="205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8" name=""/>
              <p:cNvSpPr/>
              <p:nvPr/>
            </p:nvSpPr>
            <p:spPr>
              <a:xfrm>
                <a:off x="1254240" y="417672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9" name=""/>
              <p:cNvSpPr/>
              <p:nvPr/>
            </p:nvSpPr>
            <p:spPr>
              <a:xfrm>
                <a:off x="1277280" y="4176720"/>
                <a:ext cx="205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0" name=""/>
              <p:cNvSpPr/>
              <p:nvPr/>
            </p:nvSpPr>
            <p:spPr>
              <a:xfrm>
                <a:off x="1293480" y="4176720"/>
                <a:ext cx="450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1" name=""/>
              <p:cNvSpPr/>
              <p:nvPr/>
            </p:nvSpPr>
            <p:spPr>
              <a:xfrm>
                <a:off x="1370160" y="4176720"/>
                <a:ext cx="69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2" name=""/>
              <p:cNvSpPr/>
              <p:nvPr/>
            </p:nvSpPr>
            <p:spPr>
              <a:xfrm>
                <a:off x="1442520" y="4176720"/>
                <a:ext cx="450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3" name=""/>
              <p:cNvSpPr/>
              <p:nvPr/>
            </p:nvSpPr>
            <p:spPr>
              <a:xfrm>
                <a:off x="1496520" y="417672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4" name=""/>
              <p:cNvSpPr/>
              <p:nvPr/>
            </p:nvSpPr>
            <p:spPr>
              <a:xfrm>
                <a:off x="1549080" y="417672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5" name=""/>
              <p:cNvSpPr/>
              <p:nvPr/>
            </p:nvSpPr>
            <p:spPr>
              <a:xfrm>
                <a:off x="1604520" y="417672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6" name=""/>
              <p:cNvSpPr/>
              <p:nvPr/>
            </p:nvSpPr>
            <p:spPr>
              <a:xfrm>
                <a:off x="1250280" y="449892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7" name=""/>
              <p:cNvSpPr/>
              <p:nvPr/>
            </p:nvSpPr>
            <p:spPr>
              <a:xfrm>
                <a:off x="1296360" y="449892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8" name=""/>
              <p:cNvSpPr/>
              <p:nvPr/>
            </p:nvSpPr>
            <p:spPr>
              <a:xfrm>
                <a:off x="1352520" y="449892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9" name=""/>
              <p:cNvSpPr/>
              <p:nvPr/>
            </p:nvSpPr>
            <p:spPr>
              <a:xfrm>
                <a:off x="1409400" y="449892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0" name=""/>
              <p:cNvSpPr/>
              <p:nvPr/>
            </p:nvSpPr>
            <p:spPr>
              <a:xfrm>
                <a:off x="1468440" y="4498920"/>
                <a:ext cx="601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1" name=""/>
              <p:cNvSpPr/>
              <p:nvPr/>
            </p:nvSpPr>
            <p:spPr>
              <a:xfrm>
                <a:off x="1530000" y="449892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U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2" name=""/>
              <p:cNvSpPr/>
              <p:nvPr/>
            </p:nvSpPr>
            <p:spPr>
              <a:xfrm>
                <a:off x="1586880" y="449892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3" name=""/>
              <p:cNvSpPr/>
              <p:nvPr/>
            </p:nvSpPr>
            <p:spPr>
              <a:xfrm>
                <a:off x="1640880" y="449892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4" name=""/>
              <p:cNvSpPr/>
              <p:nvPr/>
            </p:nvSpPr>
            <p:spPr>
              <a:xfrm>
                <a:off x="1693800" y="449892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5" name=""/>
              <p:cNvSpPr/>
              <p:nvPr/>
            </p:nvSpPr>
            <p:spPr>
              <a:xfrm>
                <a:off x="1250280" y="4591080"/>
                <a:ext cx="219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6" name=""/>
              <p:cNvSpPr/>
              <p:nvPr/>
            </p:nvSpPr>
            <p:spPr>
              <a:xfrm>
                <a:off x="1274400" y="459108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7" name=""/>
              <p:cNvSpPr/>
              <p:nvPr/>
            </p:nvSpPr>
            <p:spPr>
              <a:xfrm>
                <a:off x="1326240" y="459108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8" name=""/>
              <p:cNvSpPr/>
              <p:nvPr/>
            </p:nvSpPr>
            <p:spPr>
              <a:xfrm>
                <a:off x="1371240" y="459108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9" name=""/>
              <p:cNvSpPr/>
              <p:nvPr/>
            </p:nvSpPr>
            <p:spPr>
              <a:xfrm>
                <a:off x="1423800" y="459108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0" name=""/>
              <p:cNvSpPr/>
              <p:nvPr/>
            </p:nvSpPr>
            <p:spPr>
              <a:xfrm>
                <a:off x="1482480" y="459108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1" name=""/>
              <p:cNvSpPr/>
              <p:nvPr/>
            </p:nvSpPr>
            <p:spPr>
              <a:xfrm>
                <a:off x="1853640" y="2855880"/>
                <a:ext cx="612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2" name=""/>
              <p:cNvSpPr/>
              <p:nvPr/>
            </p:nvSpPr>
            <p:spPr>
              <a:xfrm>
                <a:off x="1909800" y="28558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3" name=""/>
              <p:cNvSpPr/>
              <p:nvPr/>
            </p:nvSpPr>
            <p:spPr>
              <a:xfrm>
                <a:off x="1941840" y="285588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4" name=""/>
              <p:cNvSpPr/>
              <p:nvPr/>
            </p:nvSpPr>
            <p:spPr>
              <a:xfrm>
                <a:off x="1955160" y="285588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5" name=""/>
              <p:cNvSpPr/>
              <p:nvPr/>
            </p:nvSpPr>
            <p:spPr>
              <a:xfrm>
                <a:off x="1971720" y="28558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6" name=""/>
              <p:cNvSpPr/>
              <p:nvPr/>
            </p:nvSpPr>
            <p:spPr>
              <a:xfrm>
                <a:off x="2006640" y="28558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7" name=""/>
              <p:cNvSpPr/>
              <p:nvPr/>
            </p:nvSpPr>
            <p:spPr>
              <a:xfrm>
                <a:off x="2038320" y="28558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8" name=""/>
              <p:cNvSpPr/>
              <p:nvPr/>
            </p:nvSpPr>
            <p:spPr>
              <a:xfrm>
                <a:off x="2072520" y="285588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9" name=""/>
              <p:cNvSpPr/>
              <p:nvPr/>
            </p:nvSpPr>
            <p:spPr>
              <a:xfrm>
                <a:off x="2094840" y="285588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0" name=""/>
              <p:cNvSpPr/>
              <p:nvPr/>
            </p:nvSpPr>
            <p:spPr>
              <a:xfrm>
                <a:off x="2122560" y="28558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1" name=""/>
              <p:cNvSpPr/>
              <p:nvPr/>
            </p:nvSpPr>
            <p:spPr>
              <a:xfrm>
                <a:off x="2899800" y="2752560"/>
                <a:ext cx="504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2" name=""/>
              <p:cNvSpPr/>
              <p:nvPr/>
            </p:nvSpPr>
            <p:spPr>
              <a:xfrm>
                <a:off x="2945520" y="275256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3" name=""/>
              <p:cNvSpPr/>
              <p:nvPr/>
            </p:nvSpPr>
            <p:spPr>
              <a:xfrm>
                <a:off x="2960640" y="27525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4" name=""/>
              <p:cNvSpPr/>
              <p:nvPr/>
            </p:nvSpPr>
            <p:spPr>
              <a:xfrm>
                <a:off x="2997000" y="27525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5" name=""/>
              <p:cNvSpPr/>
              <p:nvPr/>
            </p:nvSpPr>
            <p:spPr>
              <a:xfrm>
                <a:off x="3036240" y="275256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6" name=""/>
              <p:cNvSpPr/>
              <p:nvPr/>
            </p:nvSpPr>
            <p:spPr>
              <a:xfrm>
                <a:off x="3069720" y="275256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7" name=""/>
              <p:cNvSpPr/>
              <p:nvPr/>
            </p:nvSpPr>
            <p:spPr>
              <a:xfrm>
                <a:off x="3098880" y="27525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8" name=""/>
              <p:cNvSpPr/>
              <p:nvPr/>
            </p:nvSpPr>
            <p:spPr>
              <a:xfrm>
                <a:off x="3136680" y="27525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9" name=""/>
              <p:cNvSpPr/>
              <p:nvPr/>
            </p:nvSpPr>
            <p:spPr>
              <a:xfrm>
                <a:off x="3174120" y="275256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0" name=""/>
              <p:cNvSpPr/>
              <p:nvPr/>
            </p:nvSpPr>
            <p:spPr>
              <a:xfrm>
                <a:off x="2900520" y="28242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1" name=""/>
              <p:cNvSpPr/>
              <p:nvPr/>
            </p:nvSpPr>
            <p:spPr>
              <a:xfrm>
                <a:off x="2921040" y="28242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2" name=""/>
              <p:cNvSpPr/>
              <p:nvPr/>
            </p:nvSpPr>
            <p:spPr>
              <a:xfrm>
                <a:off x="2959920" y="282420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3" name=""/>
              <p:cNvSpPr/>
              <p:nvPr/>
            </p:nvSpPr>
            <p:spPr>
              <a:xfrm>
                <a:off x="2981160" y="28242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4" name=""/>
              <p:cNvSpPr/>
              <p:nvPr/>
            </p:nvSpPr>
            <p:spPr>
              <a:xfrm>
                <a:off x="2710800" y="3213000"/>
                <a:ext cx="504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55" name=""/>
            <p:cNvGrpSpPr/>
            <p:nvPr/>
          </p:nvGrpSpPr>
          <p:grpSpPr>
            <a:xfrm>
              <a:off x="2399760" y="743040"/>
              <a:ext cx="4382280" cy="2910240"/>
              <a:chOff x="2399760" y="743040"/>
              <a:chExt cx="4382280" cy="2910240"/>
            </a:xfrm>
          </p:grpSpPr>
          <p:sp>
            <p:nvSpPr>
              <p:cNvPr id="756" name=""/>
              <p:cNvSpPr/>
              <p:nvPr/>
            </p:nvSpPr>
            <p:spPr>
              <a:xfrm>
                <a:off x="2758320" y="3213000"/>
                <a:ext cx="219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7" name=""/>
              <p:cNvSpPr/>
              <p:nvPr/>
            </p:nvSpPr>
            <p:spPr>
              <a:xfrm>
                <a:off x="2771640" y="3213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8" name=""/>
              <p:cNvSpPr/>
              <p:nvPr/>
            </p:nvSpPr>
            <p:spPr>
              <a:xfrm>
                <a:off x="2808360" y="3213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9" name=""/>
              <p:cNvSpPr/>
              <p:nvPr/>
            </p:nvSpPr>
            <p:spPr>
              <a:xfrm>
                <a:off x="2845800" y="321300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0" name=""/>
              <p:cNvSpPr/>
              <p:nvPr/>
            </p:nvSpPr>
            <p:spPr>
              <a:xfrm>
                <a:off x="2880720" y="321300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1" name=""/>
              <p:cNvSpPr/>
              <p:nvPr/>
            </p:nvSpPr>
            <p:spPr>
              <a:xfrm>
                <a:off x="2908440" y="321300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2" name=""/>
              <p:cNvSpPr/>
              <p:nvPr/>
            </p:nvSpPr>
            <p:spPr>
              <a:xfrm>
                <a:off x="2919240" y="3213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3" name=""/>
              <p:cNvSpPr/>
              <p:nvPr/>
            </p:nvSpPr>
            <p:spPr>
              <a:xfrm>
                <a:off x="2955240" y="321300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4" name=""/>
              <p:cNvSpPr/>
              <p:nvPr/>
            </p:nvSpPr>
            <p:spPr>
              <a:xfrm>
                <a:off x="2985840" y="321300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5" name=""/>
              <p:cNvSpPr/>
              <p:nvPr/>
            </p:nvSpPr>
            <p:spPr>
              <a:xfrm>
                <a:off x="2711520" y="32878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6" name=""/>
              <p:cNvSpPr/>
              <p:nvPr/>
            </p:nvSpPr>
            <p:spPr>
              <a:xfrm>
                <a:off x="2732040" y="32878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7" name=""/>
              <p:cNvSpPr/>
              <p:nvPr/>
            </p:nvSpPr>
            <p:spPr>
              <a:xfrm>
                <a:off x="2772720" y="328788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8" name=""/>
              <p:cNvSpPr/>
              <p:nvPr/>
            </p:nvSpPr>
            <p:spPr>
              <a:xfrm>
                <a:off x="2793960" y="328788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9" name=""/>
              <p:cNvSpPr/>
              <p:nvPr/>
            </p:nvSpPr>
            <p:spPr>
              <a:xfrm>
                <a:off x="3064320" y="3130560"/>
                <a:ext cx="435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0" name=""/>
              <p:cNvSpPr/>
              <p:nvPr/>
            </p:nvSpPr>
            <p:spPr>
              <a:xfrm>
                <a:off x="3097080" y="31305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1" name=""/>
              <p:cNvSpPr/>
              <p:nvPr/>
            </p:nvSpPr>
            <p:spPr>
              <a:xfrm>
                <a:off x="3129120" y="313056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2" name=""/>
              <p:cNvSpPr/>
              <p:nvPr/>
            </p:nvSpPr>
            <p:spPr>
              <a:xfrm>
                <a:off x="3143520" y="313056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3" name=""/>
              <p:cNvSpPr/>
              <p:nvPr/>
            </p:nvSpPr>
            <p:spPr>
              <a:xfrm>
                <a:off x="3157560" y="31305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4" name=""/>
              <p:cNvSpPr/>
              <p:nvPr/>
            </p:nvSpPr>
            <p:spPr>
              <a:xfrm>
                <a:off x="3188880" y="3130560"/>
                <a:ext cx="468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5" name=""/>
              <p:cNvSpPr/>
              <p:nvPr/>
            </p:nvSpPr>
            <p:spPr>
              <a:xfrm>
                <a:off x="3234600" y="3130560"/>
                <a:ext cx="327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6" name=""/>
              <p:cNvSpPr/>
              <p:nvPr/>
            </p:nvSpPr>
            <p:spPr>
              <a:xfrm>
                <a:off x="3264120" y="31305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7" name=""/>
              <p:cNvSpPr/>
              <p:nvPr/>
            </p:nvSpPr>
            <p:spPr>
              <a:xfrm>
                <a:off x="3295800" y="3130560"/>
                <a:ext cx="15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8" name=""/>
              <p:cNvSpPr/>
              <p:nvPr/>
            </p:nvSpPr>
            <p:spPr>
              <a:xfrm>
                <a:off x="3310200" y="313056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9" name=""/>
              <p:cNvSpPr/>
              <p:nvPr/>
            </p:nvSpPr>
            <p:spPr>
              <a:xfrm>
                <a:off x="3322440" y="3130560"/>
                <a:ext cx="36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0" name=""/>
              <p:cNvSpPr/>
              <p:nvPr/>
            </p:nvSpPr>
            <p:spPr>
              <a:xfrm>
                <a:off x="4619880" y="3440160"/>
                <a:ext cx="644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1" name=""/>
              <p:cNvSpPr/>
              <p:nvPr/>
            </p:nvSpPr>
            <p:spPr>
              <a:xfrm>
                <a:off x="4673160" y="344016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u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2" name=""/>
              <p:cNvSpPr/>
              <p:nvPr/>
            </p:nvSpPr>
            <p:spPr>
              <a:xfrm>
                <a:off x="4723920" y="344016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3" name=""/>
              <p:cNvSpPr/>
              <p:nvPr/>
            </p:nvSpPr>
            <p:spPr>
              <a:xfrm>
                <a:off x="4777920" y="3440160"/>
                <a:ext cx="450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4" name=""/>
              <p:cNvSpPr/>
              <p:nvPr/>
            </p:nvSpPr>
            <p:spPr>
              <a:xfrm>
                <a:off x="4814280" y="344016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5" name=""/>
              <p:cNvSpPr/>
              <p:nvPr/>
            </p:nvSpPr>
            <p:spPr>
              <a:xfrm>
                <a:off x="4866840" y="344016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6" name=""/>
              <p:cNvSpPr/>
              <p:nvPr/>
            </p:nvSpPr>
            <p:spPr>
              <a:xfrm>
                <a:off x="4619880" y="3546360"/>
                <a:ext cx="597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7" name=""/>
              <p:cNvSpPr/>
              <p:nvPr/>
            </p:nvSpPr>
            <p:spPr>
              <a:xfrm>
                <a:off x="4666680" y="3546360"/>
                <a:ext cx="50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8" name=""/>
              <p:cNvSpPr/>
              <p:nvPr/>
            </p:nvSpPr>
            <p:spPr>
              <a:xfrm>
                <a:off x="4721040" y="3546360"/>
                <a:ext cx="450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y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9" name=""/>
              <p:cNvSpPr/>
              <p:nvPr/>
            </p:nvSpPr>
            <p:spPr>
              <a:xfrm>
                <a:off x="4670640" y="24969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0" name=""/>
              <p:cNvSpPr/>
              <p:nvPr/>
            </p:nvSpPr>
            <p:spPr>
              <a:xfrm>
                <a:off x="4704120" y="24969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1" name=""/>
              <p:cNvSpPr/>
              <p:nvPr/>
            </p:nvSpPr>
            <p:spPr>
              <a:xfrm>
                <a:off x="4738320" y="249696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2" name=""/>
              <p:cNvSpPr/>
              <p:nvPr/>
            </p:nvSpPr>
            <p:spPr>
              <a:xfrm>
                <a:off x="4751640" y="24969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3" name=""/>
              <p:cNvSpPr/>
              <p:nvPr/>
            </p:nvSpPr>
            <p:spPr>
              <a:xfrm>
                <a:off x="4786560" y="24969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4" name=""/>
              <p:cNvSpPr/>
              <p:nvPr/>
            </p:nvSpPr>
            <p:spPr>
              <a:xfrm>
                <a:off x="4821480" y="24969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5" name=""/>
              <p:cNvSpPr/>
              <p:nvPr/>
            </p:nvSpPr>
            <p:spPr>
              <a:xfrm>
                <a:off x="4671000" y="25527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6" name=""/>
              <p:cNvSpPr/>
              <p:nvPr/>
            </p:nvSpPr>
            <p:spPr>
              <a:xfrm>
                <a:off x="4705920" y="25527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7" name=""/>
              <p:cNvSpPr/>
              <p:nvPr/>
            </p:nvSpPr>
            <p:spPr>
              <a:xfrm>
                <a:off x="4740480" y="25527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8" name=""/>
              <p:cNvSpPr/>
              <p:nvPr/>
            </p:nvSpPr>
            <p:spPr>
              <a:xfrm>
                <a:off x="4772520" y="25527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9" name=""/>
              <p:cNvSpPr/>
              <p:nvPr/>
            </p:nvSpPr>
            <p:spPr>
              <a:xfrm>
                <a:off x="4806720" y="25527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0" name=""/>
              <p:cNvSpPr/>
              <p:nvPr/>
            </p:nvSpPr>
            <p:spPr>
              <a:xfrm>
                <a:off x="4835880" y="25527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1" name=""/>
              <p:cNvSpPr/>
              <p:nvPr/>
            </p:nvSpPr>
            <p:spPr>
              <a:xfrm>
                <a:off x="4867560" y="25527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2" name=""/>
              <p:cNvSpPr/>
              <p:nvPr/>
            </p:nvSpPr>
            <p:spPr>
              <a:xfrm>
                <a:off x="4670280" y="260676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3" name=""/>
              <p:cNvSpPr/>
              <p:nvPr/>
            </p:nvSpPr>
            <p:spPr>
              <a:xfrm>
                <a:off x="4683600" y="26067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4" name=""/>
              <p:cNvSpPr/>
              <p:nvPr/>
            </p:nvSpPr>
            <p:spPr>
              <a:xfrm>
                <a:off x="4717800" y="26067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5" name=""/>
              <p:cNvSpPr/>
              <p:nvPr/>
            </p:nvSpPr>
            <p:spPr>
              <a:xfrm>
                <a:off x="4743720" y="26067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6" name=""/>
              <p:cNvSpPr/>
              <p:nvPr/>
            </p:nvSpPr>
            <p:spPr>
              <a:xfrm>
                <a:off x="4775760" y="26067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7" name=""/>
              <p:cNvSpPr/>
              <p:nvPr/>
            </p:nvSpPr>
            <p:spPr>
              <a:xfrm>
                <a:off x="4812120" y="26067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8" name=""/>
              <p:cNvSpPr/>
              <p:nvPr/>
            </p:nvSpPr>
            <p:spPr>
              <a:xfrm>
                <a:off x="4507200" y="286848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9" name=""/>
              <p:cNvSpPr/>
              <p:nvPr/>
            </p:nvSpPr>
            <p:spPr>
              <a:xfrm>
                <a:off x="4539960" y="2868480"/>
                <a:ext cx="399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0" name=""/>
              <p:cNvSpPr/>
              <p:nvPr/>
            </p:nvSpPr>
            <p:spPr>
              <a:xfrm>
                <a:off x="4577040" y="286848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U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1" name=""/>
              <p:cNvSpPr/>
              <p:nvPr/>
            </p:nvSpPr>
            <p:spPr>
              <a:xfrm>
                <a:off x="4612680" y="2868480"/>
                <a:ext cx="3132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2" name=""/>
              <p:cNvSpPr/>
              <p:nvPr/>
            </p:nvSpPr>
            <p:spPr>
              <a:xfrm>
                <a:off x="4642200" y="286848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3" name=""/>
              <p:cNvSpPr/>
              <p:nvPr/>
            </p:nvSpPr>
            <p:spPr>
              <a:xfrm>
                <a:off x="4675680" y="286848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4" name=""/>
              <p:cNvSpPr/>
              <p:nvPr/>
            </p:nvSpPr>
            <p:spPr>
              <a:xfrm>
                <a:off x="4710960" y="2868480"/>
                <a:ext cx="424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5" name=""/>
              <p:cNvSpPr/>
              <p:nvPr/>
            </p:nvSpPr>
            <p:spPr>
              <a:xfrm>
                <a:off x="4750200" y="286848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6" name=""/>
              <p:cNvSpPr/>
              <p:nvPr/>
            </p:nvSpPr>
            <p:spPr>
              <a:xfrm>
                <a:off x="4782600" y="2868480"/>
                <a:ext cx="3132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7" name=""/>
              <p:cNvSpPr/>
              <p:nvPr/>
            </p:nvSpPr>
            <p:spPr>
              <a:xfrm>
                <a:off x="4809960" y="2868480"/>
                <a:ext cx="399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8" name=""/>
              <p:cNvSpPr/>
              <p:nvPr/>
            </p:nvSpPr>
            <p:spPr>
              <a:xfrm>
                <a:off x="4847040" y="286848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9" name=""/>
              <p:cNvSpPr/>
              <p:nvPr/>
            </p:nvSpPr>
            <p:spPr>
              <a:xfrm>
                <a:off x="4506480" y="292248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0" name=""/>
              <p:cNvSpPr/>
              <p:nvPr/>
            </p:nvSpPr>
            <p:spPr>
              <a:xfrm>
                <a:off x="4521600" y="292248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1" name=""/>
              <p:cNvSpPr/>
              <p:nvPr/>
            </p:nvSpPr>
            <p:spPr>
              <a:xfrm>
                <a:off x="4552560" y="292248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2" name=""/>
              <p:cNvSpPr/>
              <p:nvPr/>
            </p:nvSpPr>
            <p:spPr>
              <a:xfrm>
                <a:off x="4581720" y="292248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3" name=""/>
              <p:cNvSpPr/>
              <p:nvPr/>
            </p:nvSpPr>
            <p:spPr>
              <a:xfrm>
                <a:off x="4613760" y="292248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4" name=""/>
              <p:cNvSpPr/>
              <p:nvPr/>
            </p:nvSpPr>
            <p:spPr>
              <a:xfrm>
                <a:off x="4648680" y="292248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5" name=""/>
              <p:cNvSpPr/>
              <p:nvPr/>
            </p:nvSpPr>
            <p:spPr>
              <a:xfrm>
                <a:off x="6453720" y="294012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6" name=""/>
              <p:cNvSpPr/>
              <p:nvPr/>
            </p:nvSpPr>
            <p:spPr>
              <a:xfrm>
                <a:off x="6484680" y="294012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7" name=""/>
              <p:cNvSpPr/>
              <p:nvPr/>
            </p:nvSpPr>
            <p:spPr>
              <a:xfrm>
                <a:off x="6533280" y="294012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8" name=""/>
              <p:cNvSpPr/>
              <p:nvPr/>
            </p:nvSpPr>
            <p:spPr>
              <a:xfrm>
                <a:off x="6584760" y="2940120"/>
                <a:ext cx="259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9" name=""/>
              <p:cNvSpPr/>
              <p:nvPr/>
            </p:nvSpPr>
            <p:spPr>
              <a:xfrm>
                <a:off x="6603840" y="294012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0" name=""/>
              <p:cNvSpPr/>
              <p:nvPr/>
            </p:nvSpPr>
            <p:spPr>
              <a:xfrm>
                <a:off x="6655320" y="294012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1" name=""/>
              <p:cNvSpPr/>
              <p:nvPr/>
            </p:nvSpPr>
            <p:spPr>
              <a:xfrm>
                <a:off x="6705360" y="294012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2" name=""/>
              <p:cNvSpPr/>
              <p:nvPr/>
            </p:nvSpPr>
            <p:spPr>
              <a:xfrm>
                <a:off x="6756120" y="2940120"/>
                <a:ext cx="259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3" name=""/>
              <p:cNvSpPr/>
              <p:nvPr/>
            </p:nvSpPr>
            <p:spPr>
              <a:xfrm>
                <a:off x="6454440" y="303696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4" name=""/>
              <p:cNvSpPr/>
              <p:nvPr/>
            </p:nvSpPr>
            <p:spPr>
              <a:xfrm>
                <a:off x="6489360" y="303696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5" name=""/>
              <p:cNvSpPr/>
              <p:nvPr/>
            </p:nvSpPr>
            <p:spPr>
              <a:xfrm>
                <a:off x="6536880" y="303696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>
                <a:off x="5803560" y="2125800"/>
                <a:ext cx="55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7" name=""/>
              <p:cNvSpPr/>
              <p:nvPr/>
            </p:nvSpPr>
            <p:spPr>
              <a:xfrm>
                <a:off x="5854320" y="212580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8" name=""/>
              <p:cNvSpPr/>
              <p:nvPr/>
            </p:nvSpPr>
            <p:spPr>
              <a:xfrm>
                <a:off x="5905080" y="2125800"/>
                <a:ext cx="388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9" name=""/>
              <p:cNvSpPr/>
              <p:nvPr/>
            </p:nvSpPr>
            <p:spPr>
              <a:xfrm>
                <a:off x="5945760" y="2125800"/>
                <a:ext cx="1764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>
                <a:off x="5961240" y="2125800"/>
                <a:ext cx="388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1" name=""/>
              <p:cNvSpPr/>
              <p:nvPr/>
            </p:nvSpPr>
            <p:spPr>
              <a:xfrm>
                <a:off x="5803560" y="222264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2" name=""/>
              <p:cNvSpPr/>
              <p:nvPr/>
            </p:nvSpPr>
            <p:spPr>
              <a:xfrm>
                <a:off x="5839560" y="2222640"/>
                <a:ext cx="219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3" name=""/>
              <p:cNvSpPr/>
              <p:nvPr/>
            </p:nvSpPr>
            <p:spPr>
              <a:xfrm>
                <a:off x="5862240" y="2222640"/>
                <a:ext cx="259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4" name=""/>
              <p:cNvSpPr/>
              <p:nvPr/>
            </p:nvSpPr>
            <p:spPr>
              <a:xfrm>
                <a:off x="5879880" y="222264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5" name=""/>
              <p:cNvSpPr/>
              <p:nvPr/>
            </p:nvSpPr>
            <p:spPr>
              <a:xfrm>
                <a:off x="5931720" y="2222640"/>
                <a:ext cx="1764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6" name=""/>
              <p:cNvSpPr/>
              <p:nvPr/>
            </p:nvSpPr>
            <p:spPr>
              <a:xfrm>
                <a:off x="5947560" y="2222640"/>
                <a:ext cx="219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7" name=""/>
              <p:cNvSpPr/>
              <p:nvPr/>
            </p:nvSpPr>
            <p:spPr>
              <a:xfrm>
                <a:off x="4947840" y="153360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8" name=""/>
              <p:cNvSpPr/>
              <p:nvPr/>
            </p:nvSpPr>
            <p:spPr>
              <a:xfrm>
                <a:off x="4984560" y="153360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9" name=""/>
              <p:cNvSpPr/>
              <p:nvPr/>
            </p:nvSpPr>
            <p:spPr>
              <a:xfrm>
                <a:off x="5037120" y="1533600"/>
                <a:ext cx="219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0" name=""/>
              <p:cNvSpPr/>
              <p:nvPr/>
            </p:nvSpPr>
            <p:spPr>
              <a:xfrm>
                <a:off x="5060880" y="1533600"/>
                <a:ext cx="219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1" name=""/>
              <p:cNvSpPr/>
              <p:nvPr/>
            </p:nvSpPr>
            <p:spPr>
              <a:xfrm>
                <a:off x="5080680" y="1533600"/>
                <a:ext cx="1764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2" name=""/>
              <p:cNvSpPr/>
              <p:nvPr/>
            </p:nvSpPr>
            <p:spPr>
              <a:xfrm>
                <a:off x="5094720" y="153360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3" name=""/>
              <p:cNvSpPr/>
              <p:nvPr/>
            </p:nvSpPr>
            <p:spPr>
              <a:xfrm>
                <a:off x="4947840" y="163044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4" name=""/>
              <p:cNvSpPr/>
              <p:nvPr/>
            </p:nvSpPr>
            <p:spPr>
              <a:xfrm>
                <a:off x="4984560" y="1630440"/>
                <a:ext cx="432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5" name=""/>
              <p:cNvSpPr/>
              <p:nvPr/>
            </p:nvSpPr>
            <p:spPr>
              <a:xfrm>
                <a:off x="5035320" y="1630440"/>
                <a:ext cx="388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y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6" name=""/>
              <p:cNvSpPr/>
              <p:nvPr/>
            </p:nvSpPr>
            <p:spPr>
              <a:xfrm>
                <a:off x="5208840" y="226368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7" name=""/>
              <p:cNvSpPr/>
              <p:nvPr/>
            </p:nvSpPr>
            <p:spPr>
              <a:xfrm>
                <a:off x="5243760" y="226368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8" name=""/>
              <p:cNvSpPr/>
              <p:nvPr/>
            </p:nvSpPr>
            <p:spPr>
              <a:xfrm>
                <a:off x="5274720" y="2263680"/>
                <a:ext cx="3132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9" name=""/>
              <p:cNvSpPr/>
              <p:nvPr/>
            </p:nvSpPr>
            <p:spPr>
              <a:xfrm>
                <a:off x="5303160" y="2263680"/>
                <a:ext cx="3132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0" name=""/>
              <p:cNvSpPr/>
              <p:nvPr/>
            </p:nvSpPr>
            <p:spPr>
              <a:xfrm>
                <a:off x="5333760" y="226368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1" name=""/>
              <p:cNvSpPr/>
              <p:nvPr/>
            </p:nvSpPr>
            <p:spPr>
              <a:xfrm>
                <a:off x="5347080" y="226368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2" name=""/>
              <p:cNvSpPr/>
              <p:nvPr/>
            </p:nvSpPr>
            <p:spPr>
              <a:xfrm>
                <a:off x="5208120" y="231948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3" name=""/>
              <p:cNvSpPr/>
              <p:nvPr/>
            </p:nvSpPr>
            <p:spPr>
              <a:xfrm>
                <a:off x="5223240" y="231948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4" name=""/>
              <p:cNvSpPr/>
              <p:nvPr/>
            </p:nvSpPr>
            <p:spPr>
              <a:xfrm>
                <a:off x="5254200" y="231948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5" name=""/>
              <p:cNvSpPr/>
              <p:nvPr/>
            </p:nvSpPr>
            <p:spPr>
              <a:xfrm>
                <a:off x="5283360" y="231948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6" name=""/>
              <p:cNvSpPr/>
              <p:nvPr/>
            </p:nvSpPr>
            <p:spPr>
              <a:xfrm>
                <a:off x="5315400" y="231948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7" name=""/>
              <p:cNvSpPr/>
              <p:nvPr/>
            </p:nvSpPr>
            <p:spPr>
              <a:xfrm>
                <a:off x="5350320" y="231948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8" name=""/>
              <p:cNvSpPr/>
              <p:nvPr/>
            </p:nvSpPr>
            <p:spPr>
              <a:xfrm>
                <a:off x="4491360" y="153972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9" name=""/>
              <p:cNvSpPr/>
              <p:nvPr/>
            </p:nvSpPr>
            <p:spPr>
              <a:xfrm>
                <a:off x="4526280" y="153972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0" name=""/>
              <p:cNvSpPr/>
              <p:nvPr/>
            </p:nvSpPr>
            <p:spPr>
              <a:xfrm>
                <a:off x="4557960" y="153972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1" name=""/>
              <p:cNvSpPr/>
              <p:nvPr/>
            </p:nvSpPr>
            <p:spPr>
              <a:xfrm>
                <a:off x="4587480" y="1539720"/>
                <a:ext cx="399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2" name=""/>
              <p:cNvSpPr/>
              <p:nvPr/>
            </p:nvSpPr>
            <p:spPr>
              <a:xfrm>
                <a:off x="4624920" y="153972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3" name=""/>
              <p:cNvSpPr/>
              <p:nvPr/>
            </p:nvSpPr>
            <p:spPr>
              <a:xfrm>
                <a:off x="4490640" y="159552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4" name=""/>
              <p:cNvSpPr/>
              <p:nvPr/>
            </p:nvSpPr>
            <p:spPr>
              <a:xfrm>
                <a:off x="4502520" y="159552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5" name=""/>
              <p:cNvSpPr/>
              <p:nvPr/>
            </p:nvSpPr>
            <p:spPr>
              <a:xfrm>
                <a:off x="4535280" y="159552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6" name=""/>
              <p:cNvSpPr/>
              <p:nvPr/>
            </p:nvSpPr>
            <p:spPr>
              <a:xfrm>
                <a:off x="4562640" y="159552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7" name=""/>
              <p:cNvSpPr/>
              <p:nvPr/>
            </p:nvSpPr>
            <p:spPr>
              <a:xfrm>
                <a:off x="4594680" y="159552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8" name=""/>
              <p:cNvSpPr/>
              <p:nvPr/>
            </p:nvSpPr>
            <p:spPr>
              <a:xfrm>
                <a:off x="4629600" y="159552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9" name=""/>
              <p:cNvSpPr/>
              <p:nvPr/>
            </p:nvSpPr>
            <p:spPr>
              <a:xfrm>
                <a:off x="3919680" y="185724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0" name=""/>
              <p:cNvSpPr/>
              <p:nvPr/>
            </p:nvSpPr>
            <p:spPr>
              <a:xfrm>
                <a:off x="3952440" y="1857240"/>
                <a:ext cx="399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1" name=""/>
              <p:cNvSpPr/>
              <p:nvPr/>
            </p:nvSpPr>
            <p:spPr>
              <a:xfrm>
                <a:off x="3991680" y="1857240"/>
                <a:ext cx="424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2" name=""/>
              <p:cNvSpPr/>
              <p:nvPr/>
            </p:nvSpPr>
            <p:spPr>
              <a:xfrm>
                <a:off x="4029480" y="185724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3" name=""/>
              <p:cNvSpPr/>
              <p:nvPr/>
            </p:nvSpPr>
            <p:spPr>
              <a:xfrm>
                <a:off x="4062960" y="185724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4" name=""/>
              <p:cNvSpPr/>
              <p:nvPr/>
            </p:nvSpPr>
            <p:spPr>
              <a:xfrm>
                <a:off x="4099320" y="185724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5" name=""/>
              <p:cNvSpPr/>
              <p:nvPr/>
            </p:nvSpPr>
            <p:spPr>
              <a:xfrm>
                <a:off x="4131000" y="185724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6" name=""/>
              <p:cNvSpPr/>
              <p:nvPr/>
            </p:nvSpPr>
            <p:spPr>
              <a:xfrm>
                <a:off x="4164840" y="1857240"/>
                <a:ext cx="3132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7" name=""/>
              <p:cNvSpPr/>
              <p:nvPr/>
            </p:nvSpPr>
            <p:spPr>
              <a:xfrm>
                <a:off x="3919320" y="191304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8" name=""/>
              <p:cNvSpPr/>
              <p:nvPr/>
            </p:nvSpPr>
            <p:spPr>
              <a:xfrm>
                <a:off x="3932640" y="191304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9" name=""/>
              <p:cNvSpPr/>
              <p:nvPr/>
            </p:nvSpPr>
            <p:spPr>
              <a:xfrm>
                <a:off x="3965400" y="191304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0" name=""/>
              <p:cNvSpPr/>
              <p:nvPr/>
            </p:nvSpPr>
            <p:spPr>
              <a:xfrm>
                <a:off x="3992760" y="191304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1" name=""/>
              <p:cNvSpPr/>
              <p:nvPr/>
            </p:nvSpPr>
            <p:spPr>
              <a:xfrm>
                <a:off x="4026240" y="191304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2" name=""/>
              <p:cNvSpPr/>
              <p:nvPr/>
            </p:nvSpPr>
            <p:spPr>
              <a:xfrm>
                <a:off x="4059720" y="191304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3" name=""/>
              <p:cNvSpPr/>
              <p:nvPr/>
            </p:nvSpPr>
            <p:spPr>
              <a:xfrm>
                <a:off x="3469680" y="1708200"/>
                <a:ext cx="424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4" name=""/>
              <p:cNvSpPr/>
              <p:nvPr/>
            </p:nvSpPr>
            <p:spPr>
              <a:xfrm>
                <a:off x="3508560" y="170820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5" name=""/>
              <p:cNvSpPr/>
              <p:nvPr/>
            </p:nvSpPr>
            <p:spPr>
              <a:xfrm>
                <a:off x="3539880" y="170820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6" name=""/>
              <p:cNvSpPr/>
              <p:nvPr/>
            </p:nvSpPr>
            <p:spPr>
              <a:xfrm>
                <a:off x="3564360" y="170820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7" name=""/>
              <p:cNvSpPr/>
              <p:nvPr/>
            </p:nvSpPr>
            <p:spPr>
              <a:xfrm>
                <a:off x="3595320" y="170820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8" name=""/>
              <p:cNvSpPr/>
              <p:nvPr/>
            </p:nvSpPr>
            <p:spPr>
              <a:xfrm>
                <a:off x="3609720" y="170820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9" name=""/>
              <p:cNvSpPr/>
              <p:nvPr/>
            </p:nvSpPr>
            <p:spPr>
              <a:xfrm>
                <a:off x="3635280" y="170820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0" name=""/>
              <p:cNvSpPr/>
              <p:nvPr/>
            </p:nvSpPr>
            <p:spPr>
              <a:xfrm>
                <a:off x="3662640" y="170820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1" name=""/>
              <p:cNvSpPr/>
              <p:nvPr/>
            </p:nvSpPr>
            <p:spPr>
              <a:xfrm>
                <a:off x="3468240" y="176364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2" name=""/>
              <p:cNvSpPr/>
              <p:nvPr/>
            </p:nvSpPr>
            <p:spPr>
              <a:xfrm>
                <a:off x="3483360" y="176364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3" name=""/>
              <p:cNvSpPr/>
              <p:nvPr/>
            </p:nvSpPr>
            <p:spPr>
              <a:xfrm>
                <a:off x="3514320" y="176364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4" name=""/>
              <p:cNvSpPr/>
              <p:nvPr/>
            </p:nvSpPr>
            <p:spPr>
              <a:xfrm>
                <a:off x="3540600" y="176364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5" name=""/>
              <p:cNvSpPr/>
              <p:nvPr/>
            </p:nvSpPr>
            <p:spPr>
              <a:xfrm>
                <a:off x="3575520" y="176364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6" name=""/>
              <p:cNvSpPr/>
              <p:nvPr/>
            </p:nvSpPr>
            <p:spPr>
              <a:xfrm>
                <a:off x="3610440" y="176364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7" name=""/>
              <p:cNvSpPr/>
              <p:nvPr/>
            </p:nvSpPr>
            <p:spPr>
              <a:xfrm>
                <a:off x="3645360" y="20001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8" name=""/>
              <p:cNvSpPr/>
              <p:nvPr/>
            </p:nvSpPr>
            <p:spPr>
              <a:xfrm>
                <a:off x="3677040" y="20001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9" name=""/>
              <p:cNvSpPr/>
              <p:nvPr/>
            </p:nvSpPr>
            <p:spPr>
              <a:xfrm>
                <a:off x="3711240" y="200016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0" name=""/>
              <p:cNvSpPr/>
              <p:nvPr/>
            </p:nvSpPr>
            <p:spPr>
              <a:xfrm>
                <a:off x="3726360" y="20001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1" name=""/>
              <p:cNvSpPr/>
              <p:nvPr/>
            </p:nvSpPr>
            <p:spPr>
              <a:xfrm>
                <a:off x="3759480" y="20001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2" name=""/>
              <p:cNvSpPr/>
              <p:nvPr/>
            </p:nvSpPr>
            <p:spPr>
              <a:xfrm>
                <a:off x="3794400" y="20001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3" name=""/>
              <p:cNvSpPr/>
              <p:nvPr/>
            </p:nvSpPr>
            <p:spPr>
              <a:xfrm>
                <a:off x="3839760" y="2000160"/>
                <a:ext cx="399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4" name=""/>
              <p:cNvSpPr/>
              <p:nvPr/>
            </p:nvSpPr>
            <p:spPr>
              <a:xfrm>
                <a:off x="3876120" y="2000160"/>
                <a:ext cx="3132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5" name=""/>
              <p:cNvSpPr/>
              <p:nvPr/>
            </p:nvSpPr>
            <p:spPr>
              <a:xfrm>
                <a:off x="3645360" y="2055960"/>
                <a:ext cx="4824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6" name=""/>
              <p:cNvSpPr/>
              <p:nvPr/>
            </p:nvSpPr>
            <p:spPr>
              <a:xfrm>
                <a:off x="3688200" y="20559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7" name=""/>
              <p:cNvSpPr/>
              <p:nvPr/>
            </p:nvSpPr>
            <p:spPr>
              <a:xfrm>
                <a:off x="3720960" y="20559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8" name=""/>
              <p:cNvSpPr/>
              <p:nvPr/>
            </p:nvSpPr>
            <p:spPr>
              <a:xfrm>
                <a:off x="3746880" y="20559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9" name=""/>
              <p:cNvSpPr/>
              <p:nvPr/>
            </p:nvSpPr>
            <p:spPr>
              <a:xfrm>
                <a:off x="3778560" y="20559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0" name=""/>
              <p:cNvSpPr/>
              <p:nvPr/>
            </p:nvSpPr>
            <p:spPr>
              <a:xfrm>
                <a:off x="3644640" y="211140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1" name=""/>
              <p:cNvSpPr/>
              <p:nvPr/>
            </p:nvSpPr>
            <p:spPr>
              <a:xfrm>
                <a:off x="3657960" y="211140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2" name=""/>
              <p:cNvSpPr/>
              <p:nvPr/>
            </p:nvSpPr>
            <p:spPr>
              <a:xfrm>
                <a:off x="3690720" y="211140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3" name=""/>
              <p:cNvSpPr/>
              <p:nvPr/>
            </p:nvSpPr>
            <p:spPr>
              <a:xfrm>
                <a:off x="3716640" y="211140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4" name=""/>
              <p:cNvSpPr/>
              <p:nvPr/>
            </p:nvSpPr>
            <p:spPr>
              <a:xfrm>
                <a:off x="3748320" y="211140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5" name=""/>
              <p:cNvSpPr/>
              <p:nvPr/>
            </p:nvSpPr>
            <p:spPr>
              <a:xfrm>
                <a:off x="3785040" y="211140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6" name=""/>
              <p:cNvSpPr/>
              <p:nvPr/>
            </p:nvSpPr>
            <p:spPr>
              <a:xfrm>
                <a:off x="3372120" y="222732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7" name=""/>
              <p:cNvSpPr/>
              <p:nvPr/>
            </p:nvSpPr>
            <p:spPr>
              <a:xfrm>
                <a:off x="3404880" y="222732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8" name=""/>
              <p:cNvSpPr/>
              <p:nvPr/>
            </p:nvSpPr>
            <p:spPr>
              <a:xfrm>
                <a:off x="3418200" y="222732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9" name=""/>
              <p:cNvSpPr/>
              <p:nvPr/>
            </p:nvSpPr>
            <p:spPr>
              <a:xfrm>
                <a:off x="3452040" y="2227320"/>
                <a:ext cx="3132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0" name=""/>
              <p:cNvSpPr/>
              <p:nvPr/>
            </p:nvSpPr>
            <p:spPr>
              <a:xfrm>
                <a:off x="3477960" y="2227320"/>
                <a:ext cx="399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1" name=""/>
              <p:cNvSpPr/>
              <p:nvPr/>
            </p:nvSpPr>
            <p:spPr>
              <a:xfrm>
                <a:off x="3515040" y="222732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2" name=""/>
              <p:cNvSpPr/>
              <p:nvPr/>
            </p:nvSpPr>
            <p:spPr>
              <a:xfrm>
                <a:off x="3552480" y="222732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3" name=""/>
              <p:cNvSpPr/>
              <p:nvPr/>
            </p:nvSpPr>
            <p:spPr>
              <a:xfrm>
                <a:off x="3564360" y="222732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4" name=""/>
              <p:cNvSpPr/>
              <p:nvPr/>
            </p:nvSpPr>
            <p:spPr>
              <a:xfrm>
                <a:off x="3371400" y="228276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5" name=""/>
              <p:cNvSpPr/>
              <p:nvPr/>
            </p:nvSpPr>
            <p:spPr>
              <a:xfrm>
                <a:off x="3386520" y="22827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6" name=""/>
              <p:cNvSpPr/>
              <p:nvPr/>
            </p:nvSpPr>
            <p:spPr>
              <a:xfrm>
                <a:off x="3417480" y="228276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7" name=""/>
              <p:cNvSpPr/>
              <p:nvPr/>
            </p:nvSpPr>
            <p:spPr>
              <a:xfrm>
                <a:off x="3446640" y="228276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8" name=""/>
              <p:cNvSpPr/>
              <p:nvPr/>
            </p:nvSpPr>
            <p:spPr>
              <a:xfrm>
                <a:off x="3478680" y="22827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9" name=""/>
              <p:cNvSpPr/>
              <p:nvPr/>
            </p:nvSpPr>
            <p:spPr>
              <a:xfrm>
                <a:off x="3513600" y="228276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0" name=""/>
              <p:cNvSpPr/>
              <p:nvPr/>
            </p:nvSpPr>
            <p:spPr>
              <a:xfrm>
                <a:off x="4104000" y="74304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1" name=""/>
              <p:cNvSpPr/>
              <p:nvPr/>
            </p:nvSpPr>
            <p:spPr>
              <a:xfrm>
                <a:off x="4135320" y="74304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2" name=""/>
              <p:cNvSpPr/>
              <p:nvPr/>
            </p:nvSpPr>
            <p:spPr>
              <a:xfrm>
                <a:off x="4163760" y="74304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3" name=""/>
              <p:cNvSpPr/>
              <p:nvPr/>
            </p:nvSpPr>
            <p:spPr>
              <a:xfrm>
                <a:off x="4191480" y="74304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4" name=""/>
              <p:cNvSpPr/>
              <p:nvPr/>
            </p:nvSpPr>
            <p:spPr>
              <a:xfrm>
                <a:off x="4223160" y="74304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5" name=""/>
              <p:cNvSpPr/>
              <p:nvPr/>
            </p:nvSpPr>
            <p:spPr>
              <a:xfrm>
                <a:off x="4257000" y="743040"/>
                <a:ext cx="424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6" name=""/>
              <p:cNvSpPr/>
              <p:nvPr/>
            </p:nvSpPr>
            <p:spPr>
              <a:xfrm>
                <a:off x="4296240" y="74304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7" name=""/>
              <p:cNvSpPr/>
              <p:nvPr/>
            </p:nvSpPr>
            <p:spPr>
              <a:xfrm>
                <a:off x="4327920" y="74304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8" name=""/>
              <p:cNvSpPr/>
              <p:nvPr/>
            </p:nvSpPr>
            <p:spPr>
              <a:xfrm>
                <a:off x="4364280" y="74304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9" name=""/>
              <p:cNvSpPr/>
              <p:nvPr/>
            </p:nvSpPr>
            <p:spPr>
              <a:xfrm>
                <a:off x="4103280" y="798480"/>
                <a:ext cx="1476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0" name=""/>
              <p:cNvSpPr/>
              <p:nvPr/>
            </p:nvSpPr>
            <p:spPr>
              <a:xfrm>
                <a:off x="4118400" y="79848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1" name=""/>
              <p:cNvSpPr/>
              <p:nvPr/>
            </p:nvSpPr>
            <p:spPr>
              <a:xfrm>
                <a:off x="4149360" y="798480"/>
                <a:ext cx="288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2" name=""/>
              <p:cNvSpPr/>
              <p:nvPr/>
            </p:nvSpPr>
            <p:spPr>
              <a:xfrm>
                <a:off x="4177080" y="798480"/>
                <a:ext cx="3420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3" name=""/>
              <p:cNvSpPr/>
              <p:nvPr/>
            </p:nvSpPr>
            <p:spPr>
              <a:xfrm>
                <a:off x="4210560" y="79848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4" name=""/>
              <p:cNvSpPr/>
              <p:nvPr/>
            </p:nvSpPr>
            <p:spPr>
              <a:xfrm>
                <a:off x="4245480" y="798480"/>
                <a:ext cx="37080" cy="6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5" name=""/>
              <p:cNvSpPr/>
              <p:nvPr/>
            </p:nvSpPr>
            <p:spPr>
              <a:xfrm>
                <a:off x="2399760" y="1697040"/>
                <a:ext cx="514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956" name=""/>
            <p:cNvSpPr/>
            <p:nvPr/>
          </p:nvSpPr>
          <p:spPr>
            <a:xfrm>
              <a:off x="2437920" y="169704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2485800" y="169704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2537280" y="169704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2583000" y="1697040"/>
              <a:ext cx="219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2603160" y="169704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2653920" y="1697040"/>
              <a:ext cx="259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2674080" y="1697040"/>
              <a:ext cx="219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2399760" y="1793880"/>
              <a:ext cx="51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2435040" y="179388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2484000" y="1793880"/>
              <a:ext cx="43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5206320" y="4097160"/>
              <a:ext cx="327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5234040" y="4097160"/>
              <a:ext cx="36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5273640" y="4097160"/>
              <a:ext cx="5400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5327640" y="4097160"/>
              <a:ext cx="36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5365080" y="4097160"/>
              <a:ext cx="327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5206680" y="4168800"/>
              <a:ext cx="43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5238720" y="4168800"/>
              <a:ext cx="36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5274720" y="4168800"/>
              <a:ext cx="327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7306200" y="3827520"/>
              <a:ext cx="370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7340760" y="3827520"/>
              <a:ext cx="342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7372800" y="3827520"/>
              <a:ext cx="482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7417800" y="3827520"/>
              <a:ext cx="313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7448400" y="3827520"/>
              <a:ext cx="399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7486920" y="3827520"/>
              <a:ext cx="370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7523640" y="3827520"/>
              <a:ext cx="370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7558560" y="3827520"/>
              <a:ext cx="370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7591320" y="3827520"/>
              <a:ext cx="288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7620480" y="3827520"/>
              <a:ext cx="342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7652160" y="3827520"/>
              <a:ext cx="370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7687080" y="3827520"/>
              <a:ext cx="370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3363840" y="3619440"/>
              <a:ext cx="36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3382920" y="3619440"/>
              <a:ext cx="36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3423600" y="3619440"/>
              <a:ext cx="327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3444840" y="3619440"/>
              <a:ext cx="36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3363480" y="3691080"/>
              <a:ext cx="43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3398400" y="3691080"/>
              <a:ext cx="18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3414600" y="3691080"/>
              <a:ext cx="36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3448080" y="3691080"/>
              <a:ext cx="36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3486240" y="3691080"/>
              <a:ext cx="36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3524040" y="3691080"/>
              <a:ext cx="36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3561840" y="3691080"/>
              <a:ext cx="327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3587040" y="3691080"/>
              <a:ext cx="327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3620880" y="3691080"/>
              <a:ext cx="36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9" name="USA%20&amp;%20Canada" descr=""/>
          <p:cNvPicPr/>
          <p:nvPr/>
        </p:nvPicPr>
        <p:blipFill>
          <a:blip r:embed="rId1"/>
          <a:stretch/>
        </p:blipFill>
        <p:spPr>
          <a:xfrm>
            <a:off x="1397160" y="0"/>
            <a:ext cx="635616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0" name="World" descr=""/>
          <p:cNvPicPr/>
          <p:nvPr/>
        </p:nvPicPr>
        <p:blipFill>
          <a:blip r:embed="rId1"/>
          <a:stretch/>
        </p:blipFill>
        <p:spPr>
          <a:xfrm>
            <a:off x="1041480" y="297000"/>
            <a:ext cx="7835760" cy="6311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"/>
          <p:cNvGrpSpPr/>
          <p:nvPr/>
        </p:nvGrpSpPr>
        <p:grpSpPr>
          <a:xfrm>
            <a:off x="1219320" y="1295280"/>
            <a:ext cx="6552720" cy="3977640"/>
            <a:chOff x="1219320" y="1295280"/>
            <a:chExt cx="6552720" cy="3977640"/>
          </a:xfrm>
        </p:grpSpPr>
        <p:sp>
          <p:nvSpPr>
            <p:cNvPr id="1002" name=""/>
            <p:cNvSpPr/>
            <p:nvPr/>
          </p:nvSpPr>
          <p:spPr>
            <a:xfrm>
              <a:off x="7288920" y="1295280"/>
              <a:ext cx="483120" cy="738720"/>
            </a:xfrm>
            <a:custGeom>
              <a:avLst/>
              <a:gdLst/>
              <a:ahLst/>
              <a:rect l="l" t="t" r="r" b="b"/>
              <a:pathLst>
                <a:path w="210" h="321">
                  <a:moveTo>
                    <a:pt x="49" y="10"/>
                  </a:moveTo>
                  <a:lnTo>
                    <a:pt x="18" y="69"/>
                  </a:lnTo>
                  <a:lnTo>
                    <a:pt x="33" y="91"/>
                  </a:lnTo>
                  <a:lnTo>
                    <a:pt x="18" y="118"/>
                  </a:lnTo>
                  <a:lnTo>
                    <a:pt x="27" y="127"/>
                  </a:lnTo>
                  <a:lnTo>
                    <a:pt x="21" y="145"/>
                  </a:lnTo>
                  <a:lnTo>
                    <a:pt x="21" y="175"/>
                  </a:lnTo>
                  <a:lnTo>
                    <a:pt x="0" y="186"/>
                  </a:lnTo>
                  <a:lnTo>
                    <a:pt x="8" y="195"/>
                  </a:lnTo>
                  <a:lnTo>
                    <a:pt x="52" y="307"/>
                  </a:lnTo>
                  <a:lnTo>
                    <a:pt x="87" y="321"/>
                  </a:lnTo>
                  <a:lnTo>
                    <a:pt x="85" y="298"/>
                  </a:lnTo>
                  <a:lnTo>
                    <a:pt x="102" y="280"/>
                  </a:lnTo>
                  <a:lnTo>
                    <a:pt x="96" y="261"/>
                  </a:lnTo>
                  <a:lnTo>
                    <a:pt x="139" y="238"/>
                  </a:lnTo>
                  <a:lnTo>
                    <a:pt x="141" y="207"/>
                  </a:lnTo>
                  <a:lnTo>
                    <a:pt x="166" y="205"/>
                  </a:lnTo>
                  <a:lnTo>
                    <a:pt x="186" y="181"/>
                  </a:lnTo>
                  <a:lnTo>
                    <a:pt x="210" y="165"/>
                  </a:lnTo>
                  <a:lnTo>
                    <a:pt x="210" y="145"/>
                  </a:lnTo>
                  <a:lnTo>
                    <a:pt x="177" y="139"/>
                  </a:lnTo>
                  <a:lnTo>
                    <a:pt x="171" y="117"/>
                  </a:lnTo>
                  <a:lnTo>
                    <a:pt x="138" y="114"/>
                  </a:lnTo>
                  <a:lnTo>
                    <a:pt x="111" y="19"/>
                  </a:lnTo>
                  <a:lnTo>
                    <a:pt x="99" y="0"/>
                  </a:lnTo>
                  <a:lnTo>
                    <a:pt x="66" y="8"/>
                  </a:lnTo>
                  <a:lnTo>
                    <a:pt x="60" y="17"/>
                  </a:lnTo>
                  <a:lnTo>
                    <a:pt x="49" y="1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6568920" y="2754000"/>
              <a:ext cx="620640" cy="254880"/>
            </a:xfrm>
            <a:custGeom>
              <a:avLst/>
              <a:gdLst/>
              <a:ahLst/>
              <a:rect l="l" t="t" r="r" b="b"/>
              <a:pathLst>
                <a:path w="270" h="111">
                  <a:moveTo>
                    <a:pt x="0" y="38"/>
                  </a:moveTo>
                  <a:lnTo>
                    <a:pt x="201" y="0"/>
                  </a:lnTo>
                  <a:lnTo>
                    <a:pt x="234" y="76"/>
                  </a:lnTo>
                  <a:lnTo>
                    <a:pt x="269" y="68"/>
                  </a:lnTo>
                  <a:lnTo>
                    <a:pt x="270" y="106"/>
                  </a:lnTo>
                  <a:lnTo>
                    <a:pt x="242" y="111"/>
                  </a:lnTo>
                  <a:lnTo>
                    <a:pt x="217" y="86"/>
                  </a:lnTo>
                  <a:lnTo>
                    <a:pt x="201" y="56"/>
                  </a:lnTo>
                  <a:lnTo>
                    <a:pt x="198" y="14"/>
                  </a:lnTo>
                  <a:lnTo>
                    <a:pt x="186" y="35"/>
                  </a:lnTo>
                  <a:lnTo>
                    <a:pt x="200" y="98"/>
                  </a:lnTo>
                  <a:lnTo>
                    <a:pt x="141" y="107"/>
                  </a:lnTo>
                  <a:lnTo>
                    <a:pt x="139" y="61"/>
                  </a:lnTo>
                  <a:lnTo>
                    <a:pt x="103" y="41"/>
                  </a:lnTo>
                  <a:lnTo>
                    <a:pt x="72" y="36"/>
                  </a:lnTo>
                  <a:lnTo>
                    <a:pt x="8" y="6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1495080" y="1350360"/>
              <a:ext cx="819000" cy="600480"/>
            </a:xfrm>
            <a:custGeom>
              <a:avLst/>
              <a:gdLst/>
              <a:ahLst/>
              <a:rect l="l" t="t" r="r" b="b"/>
              <a:pathLst>
                <a:path w="356" h="261">
                  <a:moveTo>
                    <a:pt x="90" y="0"/>
                  </a:moveTo>
                  <a:lnTo>
                    <a:pt x="163" y="20"/>
                  </a:lnTo>
                  <a:lnTo>
                    <a:pt x="219" y="33"/>
                  </a:lnTo>
                  <a:lnTo>
                    <a:pt x="246" y="39"/>
                  </a:lnTo>
                  <a:lnTo>
                    <a:pt x="274" y="43"/>
                  </a:lnTo>
                  <a:lnTo>
                    <a:pt x="311" y="50"/>
                  </a:lnTo>
                  <a:lnTo>
                    <a:pt x="356" y="58"/>
                  </a:lnTo>
                  <a:lnTo>
                    <a:pt x="327" y="261"/>
                  </a:lnTo>
                  <a:lnTo>
                    <a:pt x="189" y="232"/>
                  </a:lnTo>
                  <a:lnTo>
                    <a:pt x="170" y="245"/>
                  </a:lnTo>
                  <a:lnTo>
                    <a:pt x="145" y="225"/>
                  </a:lnTo>
                  <a:lnTo>
                    <a:pt x="123" y="245"/>
                  </a:lnTo>
                  <a:lnTo>
                    <a:pt x="103" y="228"/>
                  </a:lnTo>
                  <a:lnTo>
                    <a:pt x="46" y="225"/>
                  </a:lnTo>
                  <a:lnTo>
                    <a:pt x="54" y="192"/>
                  </a:lnTo>
                  <a:lnTo>
                    <a:pt x="13" y="189"/>
                  </a:lnTo>
                  <a:lnTo>
                    <a:pt x="9" y="170"/>
                  </a:lnTo>
                  <a:lnTo>
                    <a:pt x="17" y="150"/>
                  </a:lnTo>
                  <a:lnTo>
                    <a:pt x="7" y="132"/>
                  </a:lnTo>
                  <a:lnTo>
                    <a:pt x="8" y="81"/>
                  </a:lnTo>
                  <a:lnTo>
                    <a:pt x="0" y="42"/>
                  </a:lnTo>
                  <a:lnTo>
                    <a:pt x="5" y="27"/>
                  </a:lnTo>
                  <a:lnTo>
                    <a:pt x="23" y="33"/>
                  </a:lnTo>
                  <a:lnTo>
                    <a:pt x="42" y="56"/>
                  </a:lnTo>
                  <a:lnTo>
                    <a:pt x="77" y="61"/>
                  </a:lnTo>
                  <a:lnTo>
                    <a:pt x="86" y="80"/>
                  </a:lnTo>
                  <a:lnTo>
                    <a:pt x="69" y="80"/>
                  </a:lnTo>
                  <a:lnTo>
                    <a:pt x="67" y="96"/>
                  </a:lnTo>
                  <a:lnTo>
                    <a:pt x="77" y="98"/>
                  </a:lnTo>
                  <a:lnTo>
                    <a:pt x="81" y="114"/>
                  </a:lnTo>
                  <a:lnTo>
                    <a:pt x="60" y="126"/>
                  </a:lnTo>
                  <a:lnTo>
                    <a:pt x="60" y="137"/>
                  </a:lnTo>
                  <a:lnTo>
                    <a:pt x="84" y="137"/>
                  </a:lnTo>
                  <a:lnTo>
                    <a:pt x="90" y="109"/>
                  </a:lnTo>
                  <a:lnTo>
                    <a:pt x="108" y="92"/>
                  </a:lnTo>
                  <a:lnTo>
                    <a:pt x="86" y="48"/>
                  </a:lnTo>
                  <a:lnTo>
                    <a:pt x="100" y="34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1302120" y="1785240"/>
              <a:ext cx="1021320" cy="779760"/>
            </a:xfrm>
            <a:custGeom>
              <a:avLst/>
              <a:gdLst/>
              <a:ahLst/>
              <a:rect l="l" t="t" r="r" b="b"/>
              <a:pathLst>
                <a:path w="444" h="339">
                  <a:moveTo>
                    <a:pt x="97" y="0"/>
                  </a:moveTo>
                  <a:lnTo>
                    <a:pt x="84" y="7"/>
                  </a:lnTo>
                  <a:lnTo>
                    <a:pt x="76" y="37"/>
                  </a:lnTo>
                  <a:lnTo>
                    <a:pt x="68" y="62"/>
                  </a:lnTo>
                  <a:lnTo>
                    <a:pt x="62" y="82"/>
                  </a:lnTo>
                  <a:lnTo>
                    <a:pt x="54" y="104"/>
                  </a:lnTo>
                  <a:lnTo>
                    <a:pt x="45" y="126"/>
                  </a:lnTo>
                  <a:lnTo>
                    <a:pt x="33" y="150"/>
                  </a:lnTo>
                  <a:lnTo>
                    <a:pt x="17" y="178"/>
                  </a:lnTo>
                  <a:lnTo>
                    <a:pt x="0" y="205"/>
                  </a:lnTo>
                  <a:lnTo>
                    <a:pt x="0" y="264"/>
                  </a:lnTo>
                  <a:lnTo>
                    <a:pt x="249" y="315"/>
                  </a:lnTo>
                  <a:lnTo>
                    <a:pt x="364" y="339"/>
                  </a:lnTo>
                  <a:lnTo>
                    <a:pt x="388" y="221"/>
                  </a:lnTo>
                  <a:lnTo>
                    <a:pt x="403" y="211"/>
                  </a:lnTo>
                  <a:lnTo>
                    <a:pt x="389" y="185"/>
                  </a:lnTo>
                  <a:lnTo>
                    <a:pt x="396" y="158"/>
                  </a:lnTo>
                  <a:lnTo>
                    <a:pt x="444" y="113"/>
                  </a:lnTo>
                  <a:lnTo>
                    <a:pt x="411" y="72"/>
                  </a:lnTo>
                  <a:lnTo>
                    <a:pt x="273" y="43"/>
                  </a:lnTo>
                  <a:lnTo>
                    <a:pt x="254" y="55"/>
                  </a:lnTo>
                  <a:lnTo>
                    <a:pt x="229" y="35"/>
                  </a:lnTo>
                  <a:lnTo>
                    <a:pt x="207" y="56"/>
                  </a:lnTo>
                  <a:lnTo>
                    <a:pt x="186" y="35"/>
                  </a:lnTo>
                  <a:lnTo>
                    <a:pt x="131" y="36"/>
                  </a:lnTo>
                  <a:lnTo>
                    <a:pt x="138" y="3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1219320" y="2388240"/>
              <a:ext cx="1076760" cy="1663200"/>
            </a:xfrm>
            <a:custGeom>
              <a:avLst/>
              <a:gdLst/>
              <a:ahLst/>
              <a:rect l="l" t="t" r="r" b="b"/>
              <a:pathLst>
                <a:path w="468" h="723">
                  <a:moveTo>
                    <a:pt x="36" y="0"/>
                  </a:moveTo>
                  <a:lnTo>
                    <a:pt x="251" y="43"/>
                  </a:lnTo>
                  <a:lnTo>
                    <a:pt x="204" y="256"/>
                  </a:lnTo>
                  <a:lnTo>
                    <a:pt x="446" y="580"/>
                  </a:lnTo>
                  <a:lnTo>
                    <a:pt x="468" y="621"/>
                  </a:lnTo>
                  <a:lnTo>
                    <a:pt x="445" y="641"/>
                  </a:lnTo>
                  <a:lnTo>
                    <a:pt x="430" y="677"/>
                  </a:lnTo>
                  <a:lnTo>
                    <a:pt x="416" y="698"/>
                  </a:lnTo>
                  <a:lnTo>
                    <a:pt x="431" y="717"/>
                  </a:lnTo>
                  <a:lnTo>
                    <a:pt x="406" y="723"/>
                  </a:lnTo>
                  <a:lnTo>
                    <a:pt x="264" y="718"/>
                  </a:lnTo>
                  <a:lnTo>
                    <a:pt x="255" y="676"/>
                  </a:lnTo>
                  <a:lnTo>
                    <a:pt x="230" y="645"/>
                  </a:lnTo>
                  <a:lnTo>
                    <a:pt x="212" y="634"/>
                  </a:lnTo>
                  <a:lnTo>
                    <a:pt x="207" y="612"/>
                  </a:lnTo>
                  <a:lnTo>
                    <a:pt x="192" y="600"/>
                  </a:lnTo>
                  <a:lnTo>
                    <a:pt x="177" y="585"/>
                  </a:lnTo>
                  <a:lnTo>
                    <a:pt x="172" y="568"/>
                  </a:lnTo>
                  <a:lnTo>
                    <a:pt x="158" y="557"/>
                  </a:lnTo>
                  <a:lnTo>
                    <a:pt x="136" y="563"/>
                  </a:lnTo>
                  <a:lnTo>
                    <a:pt x="111" y="554"/>
                  </a:lnTo>
                  <a:lnTo>
                    <a:pt x="111" y="545"/>
                  </a:lnTo>
                  <a:lnTo>
                    <a:pt x="110" y="525"/>
                  </a:lnTo>
                  <a:lnTo>
                    <a:pt x="100" y="503"/>
                  </a:lnTo>
                  <a:lnTo>
                    <a:pt x="99" y="485"/>
                  </a:lnTo>
                  <a:lnTo>
                    <a:pt x="88" y="469"/>
                  </a:lnTo>
                  <a:lnTo>
                    <a:pt x="91" y="454"/>
                  </a:lnTo>
                  <a:lnTo>
                    <a:pt x="60" y="417"/>
                  </a:lnTo>
                  <a:lnTo>
                    <a:pt x="60" y="396"/>
                  </a:lnTo>
                  <a:lnTo>
                    <a:pt x="76" y="388"/>
                  </a:lnTo>
                  <a:lnTo>
                    <a:pt x="76" y="375"/>
                  </a:lnTo>
                  <a:lnTo>
                    <a:pt x="60" y="371"/>
                  </a:lnTo>
                  <a:lnTo>
                    <a:pt x="53" y="351"/>
                  </a:lnTo>
                  <a:lnTo>
                    <a:pt x="45" y="316"/>
                  </a:lnTo>
                  <a:lnTo>
                    <a:pt x="68" y="335"/>
                  </a:lnTo>
                  <a:lnTo>
                    <a:pt x="59" y="310"/>
                  </a:lnTo>
                  <a:lnTo>
                    <a:pt x="76" y="310"/>
                  </a:lnTo>
                  <a:lnTo>
                    <a:pt x="76" y="292"/>
                  </a:lnTo>
                  <a:lnTo>
                    <a:pt x="59" y="280"/>
                  </a:lnTo>
                  <a:lnTo>
                    <a:pt x="51" y="297"/>
                  </a:lnTo>
                  <a:lnTo>
                    <a:pt x="36" y="291"/>
                  </a:lnTo>
                  <a:lnTo>
                    <a:pt x="6" y="210"/>
                  </a:lnTo>
                  <a:lnTo>
                    <a:pt x="14" y="152"/>
                  </a:lnTo>
                  <a:lnTo>
                    <a:pt x="0" y="119"/>
                  </a:lnTo>
                  <a:lnTo>
                    <a:pt x="7" y="94"/>
                  </a:lnTo>
                  <a:lnTo>
                    <a:pt x="22" y="89"/>
                  </a:lnTo>
                  <a:lnTo>
                    <a:pt x="36" y="49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1688760" y="2491560"/>
              <a:ext cx="814320" cy="1230840"/>
            </a:xfrm>
            <a:custGeom>
              <a:avLst/>
              <a:gdLst/>
              <a:ahLst/>
              <a:rect l="l" t="t" r="r" b="b"/>
              <a:pathLst>
                <a:path w="354" h="535">
                  <a:moveTo>
                    <a:pt x="45" y="0"/>
                  </a:moveTo>
                  <a:lnTo>
                    <a:pt x="0" y="212"/>
                  </a:lnTo>
                  <a:lnTo>
                    <a:pt x="241" y="535"/>
                  </a:lnTo>
                  <a:lnTo>
                    <a:pt x="256" y="521"/>
                  </a:lnTo>
                  <a:lnTo>
                    <a:pt x="255" y="457"/>
                  </a:lnTo>
                  <a:lnTo>
                    <a:pt x="285" y="462"/>
                  </a:lnTo>
                  <a:lnTo>
                    <a:pt x="316" y="266"/>
                  </a:lnTo>
                  <a:lnTo>
                    <a:pt x="337" y="133"/>
                  </a:lnTo>
                  <a:lnTo>
                    <a:pt x="343" y="93"/>
                  </a:lnTo>
                  <a:lnTo>
                    <a:pt x="354" y="57"/>
                  </a:lnTo>
                  <a:lnTo>
                    <a:pt x="195" y="3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2136960" y="1481400"/>
              <a:ext cx="734040" cy="1189440"/>
            </a:xfrm>
            <a:custGeom>
              <a:avLst/>
              <a:gdLst/>
              <a:ahLst/>
              <a:rect l="l" t="t" r="r" b="b"/>
              <a:pathLst>
                <a:path w="319" h="517">
                  <a:moveTo>
                    <a:pt x="77" y="0"/>
                  </a:moveTo>
                  <a:lnTo>
                    <a:pt x="48" y="202"/>
                  </a:lnTo>
                  <a:lnTo>
                    <a:pt x="78" y="245"/>
                  </a:lnTo>
                  <a:lnTo>
                    <a:pt x="31" y="290"/>
                  </a:lnTo>
                  <a:lnTo>
                    <a:pt x="25" y="321"/>
                  </a:lnTo>
                  <a:lnTo>
                    <a:pt x="38" y="343"/>
                  </a:lnTo>
                  <a:lnTo>
                    <a:pt x="25" y="354"/>
                  </a:lnTo>
                  <a:lnTo>
                    <a:pt x="0" y="471"/>
                  </a:lnTo>
                  <a:lnTo>
                    <a:pt x="152" y="498"/>
                  </a:lnTo>
                  <a:lnTo>
                    <a:pt x="296" y="517"/>
                  </a:lnTo>
                  <a:lnTo>
                    <a:pt x="311" y="410"/>
                  </a:lnTo>
                  <a:lnTo>
                    <a:pt x="319" y="351"/>
                  </a:lnTo>
                  <a:lnTo>
                    <a:pt x="305" y="330"/>
                  </a:lnTo>
                  <a:lnTo>
                    <a:pt x="272" y="336"/>
                  </a:lnTo>
                  <a:lnTo>
                    <a:pt x="229" y="341"/>
                  </a:lnTo>
                  <a:lnTo>
                    <a:pt x="221" y="293"/>
                  </a:lnTo>
                  <a:lnTo>
                    <a:pt x="169" y="254"/>
                  </a:lnTo>
                  <a:lnTo>
                    <a:pt x="176" y="229"/>
                  </a:lnTo>
                  <a:lnTo>
                    <a:pt x="181" y="185"/>
                  </a:lnTo>
                  <a:lnTo>
                    <a:pt x="114" y="90"/>
                  </a:lnTo>
                  <a:lnTo>
                    <a:pt x="123" y="6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2363040" y="2625120"/>
              <a:ext cx="680760" cy="878400"/>
            </a:xfrm>
            <a:custGeom>
              <a:avLst/>
              <a:gdLst/>
              <a:ahLst/>
              <a:rect l="l" t="t" r="r" b="b"/>
              <a:pathLst>
                <a:path w="296" h="382">
                  <a:moveTo>
                    <a:pt x="55" y="0"/>
                  </a:moveTo>
                  <a:lnTo>
                    <a:pt x="200" y="20"/>
                  </a:lnTo>
                  <a:lnTo>
                    <a:pt x="190" y="93"/>
                  </a:lnTo>
                  <a:lnTo>
                    <a:pt x="296" y="103"/>
                  </a:lnTo>
                  <a:lnTo>
                    <a:pt x="267" y="382"/>
                  </a:lnTo>
                  <a:lnTo>
                    <a:pt x="0" y="353"/>
                  </a:lnTo>
                  <a:lnTo>
                    <a:pt x="27" y="17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2394720" y="1492920"/>
              <a:ext cx="1277280" cy="795960"/>
            </a:xfrm>
            <a:custGeom>
              <a:avLst/>
              <a:gdLst/>
              <a:ahLst/>
              <a:rect l="l" t="t" r="r" b="b"/>
              <a:pathLst>
                <a:path w="555" h="346">
                  <a:moveTo>
                    <a:pt x="9" y="0"/>
                  </a:moveTo>
                  <a:lnTo>
                    <a:pt x="118" y="14"/>
                  </a:lnTo>
                  <a:lnTo>
                    <a:pt x="184" y="23"/>
                  </a:lnTo>
                  <a:lnTo>
                    <a:pt x="271" y="32"/>
                  </a:lnTo>
                  <a:lnTo>
                    <a:pt x="351" y="40"/>
                  </a:lnTo>
                  <a:lnTo>
                    <a:pt x="490" y="50"/>
                  </a:lnTo>
                  <a:lnTo>
                    <a:pt x="555" y="55"/>
                  </a:lnTo>
                  <a:lnTo>
                    <a:pt x="553" y="337"/>
                  </a:lnTo>
                  <a:lnTo>
                    <a:pt x="213" y="308"/>
                  </a:lnTo>
                  <a:lnTo>
                    <a:pt x="206" y="346"/>
                  </a:lnTo>
                  <a:lnTo>
                    <a:pt x="193" y="328"/>
                  </a:lnTo>
                  <a:lnTo>
                    <a:pt x="162" y="331"/>
                  </a:lnTo>
                  <a:lnTo>
                    <a:pt x="117" y="338"/>
                  </a:lnTo>
                  <a:lnTo>
                    <a:pt x="109" y="289"/>
                  </a:lnTo>
                  <a:lnTo>
                    <a:pt x="56" y="250"/>
                  </a:lnTo>
                  <a:lnTo>
                    <a:pt x="64" y="213"/>
                  </a:lnTo>
                  <a:lnTo>
                    <a:pt x="69" y="183"/>
                  </a:lnTo>
                  <a:lnTo>
                    <a:pt x="0" y="86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2792880" y="2194560"/>
              <a:ext cx="874440" cy="715680"/>
            </a:xfrm>
            <a:custGeom>
              <a:avLst/>
              <a:gdLst/>
              <a:ahLst/>
              <a:rect l="l" t="t" r="r" b="b"/>
              <a:pathLst>
                <a:path w="380" h="311">
                  <a:moveTo>
                    <a:pt x="37" y="0"/>
                  </a:moveTo>
                  <a:lnTo>
                    <a:pt x="23" y="116"/>
                  </a:lnTo>
                  <a:lnTo>
                    <a:pt x="0" y="282"/>
                  </a:lnTo>
                  <a:lnTo>
                    <a:pt x="110" y="291"/>
                  </a:lnTo>
                  <a:lnTo>
                    <a:pt x="367" y="311"/>
                  </a:lnTo>
                  <a:lnTo>
                    <a:pt x="380" y="32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2970360" y="2862000"/>
              <a:ext cx="910800" cy="678600"/>
            </a:xfrm>
            <a:custGeom>
              <a:avLst/>
              <a:gdLst/>
              <a:ahLst/>
              <a:rect l="l" t="t" r="r" b="b"/>
              <a:pathLst>
                <a:path w="396" h="295">
                  <a:moveTo>
                    <a:pt x="33" y="0"/>
                  </a:moveTo>
                  <a:lnTo>
                    <a:pt x="13" y="177"/>
                  </a:lnTo>
                  <a:lnTo>
                    <a:pt x="0" y="279"/>
                  </a:lnTo>
                  <a:lnTo>
                    <a:pt x="198" y="289"/>
                  </a:lnTo>
                  <a:lnTo>
                    <a:pt x="387" y="295"/>
                  </a:lnTo>
                  <a:lnTo>
                    <a:pt x="393" y="157"/>
                  </a:lnTo>
                  <a:lnTo>
                    <a:pt x="396" y="22"/>
                  </a:lnTo>
                  <a:lnTo>
                    <a:pt x="288" y="2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2151000" y="3432960"/>
              <a:ext cx="825840" cy="917640"/>
            </a:xfrm>
            <a:custGeom>
              <a:avLst/>
              <a:gdLst/>
              <a:ahLst/>
              <a:rect l="l" t="t" r="r" b="b"/>
              <a:pathLst>
                <a:path w="359" h="399">
                  <a:moveTo>
                    <a:pt x="91" y="0"/>
                  </a:moveTo>
                  <a:lnTo>
                    <a:pt x="84" y="52"/>
                  </a:lnTo>
                  <a:lnTo>
                    <a:pt x="53" y="46"/>
                  </a:lnTo>
                  <a:lnTo>
                    <a:pt x="55" y="113"/>
                  </a:lnTo>
                  <a:lnTo>
                    <a:pt x="40" y="126"/>
                  </a:lnTo>
                  <a:lnTo>
                    <a:pt x="62" y="167"/>
                  </a:lnTo>
                  <a:lnTo>
                    <a:pt x="40" y="185"/>
                  </a:lnTo>
                  <a:lnTo>
                    <a:pt x="28" y="215"/>
                  </a:lnTo>
                  <a:lnTo>
                    <a:pt x="11" y="244"/>
                  </a:lnTo>
                  <a:lnTo>
                    <a:pt x="23" y="261"/>
                  </a:lnTo>
                  <a:lnTo>
                    <a:pt x="2" y="268"/>
                  </a:lnTo>
                  <a:lnTo>
                    <a:pt x="0" y="295"/>
                  </a:lnTo>
                  <a:lnTo>
                    <a:pt x="202" y="397"/>
                  </a:lnTo>
                  <a:lnTo>
                    <a:pt x="316" y="399"/>
                  </a:lnTo>
                  <a:lnTo>
                    <a:pt x="359" y="31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4" name=""/>
            <p:cNvSpPr/>
            <p:nvPr/>
          </p:nvSpPr>
          <p:spPr>
            <a:xfrm>
              <a:off x="2871000" y="3497040"/>
              <a:ext cx="876240" cy="869760"/>
            </a:xfrm>
            <a:custGeom>
              <a:avLst/>
              <a:gdLst/>
              <a:ahLst/>
              <a:rect l="l" t="t" r="r" b="b"/>
              <a:pathLst>
                <a:path w="381" h="378">
                  <a:moveTo>
                    <a:pt x="46" y="0"/>
                  </a:moveTo>
                  <a:lnTo>
                    <a:pt x="381" y="15"/>
                  </a:lnTo>
                  <a:lnTo>
                    <a:pt x="365" y="349"/>
                  </a:lnTo>
                  <a:lnTo>
                    <a:pt x="256" y="343"/>
                  </a:lnTo>
                  <a:lnTo>
                    <a:pt x="154" y="340"/>
                  </a:lnTo>
                  <a:lnTo>
                    <a:pt x="154" y="353"/>
                  </a:lnTo>
                  <a:lnTo>
                    <a:pt x="69" y="353"/>
                  </a:lnTo>
                  <a:lnTo>
                    <a:pt x="64" y="378"/>
                  </a:lnTo>
                  <a:lnTo>
                    <a:pt x="0" y="370"/>
                  </a:lnTo>
                  <a:lnTo>
                    <a:pt x="36" y="87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5" name=""/>
            <p:cNvSpPr/>
            <p:nvPr/>
          </p:nvSpPr>
          <p:spPr>
            <a:xfrm>
              <a:off x="3218400" y="3625920"/>
              <a:ext cx="1778400" cy="1647000"/>
            </a:xfrm>
            <a:custGeom>
              <a:avLst/>
              <a:gdLst/>
              <a:ahLst/>
              <a:rect l="l" t="t" r="r" b="b"/>
              <a:pathLst>
                <a:path w="773" h="716">
                  <a:moveTo>
                    <a:pt x="224" y="0"/>
                  </a:moveTo>
                  <a:lnTo>
                    <a:pt x="395" y="6"/>
                  </a:lnTo>
                  <a:lnTo>
                    <a:pt x="395" y="136"/>
                  </a:lnTo>
                  <a:lnTo>
                    <a:pt x="482" y="172"/>
                  </a:lnTo>
                  <a:lnTo>
                    <a:pt x="506" y="160"/>
                  </a:lnTo>
                  <a:lnTo>
                    <a:pt x="563" y="188"/>
                  </a:lnTo>
                  <a:lnTo>
                    <a:pt x="597" y="186"/>
                  </a:lnTo>
                  <a:lnTo>
                    <a:pt x="663" y="158"/>
                  </a:lnTo>
                  <a:lnTo>
                    <a:pt x="701" y="185"/>
                  </a:lnTo>
                  <a:lnTo>
                    <a:pt x="734" y="192"/>
                  </a:lnTo>
                  <a:lnTo>
                    <a:pt x="734" y="298"/>
                  </a:lnTo>
                  <a:lnTo>
                    <a:pt x="773" y="364"/>
                  </a:lnTo>
                  <a:lnTo>
                    <a:pt x="764" y="454"/>
                  </a:lnTo>
                  <a:lnTo>
                    <a:pt x="722" y="490"/>
                  </a:lnTo>
                  <a:lnTo>
                    <a:pt x="713" y="457"/>
                  </a:lnTo>
                  <a:lnTo>
                    <a:pt x="701" y="472"/>
                  </a:lnTo>
                  <a:lnTo>
                    <a:pt x="710" y="493"/>
                  </a:lnTo>
                  <a:lnTo>
                    <a:pt x="635" y="547"/>
                  </a:lnTo>
                  <a:lnTo>
                    <a:pt x="617" y="550"/>
                  </a:lnTo>
                  <a:lnTo>
                    <a:pt x="578" y="577"/>
                  </a:lnTo>
                  <a:lnTo>
                    <a:pt x="578" y="592"/>
                  </a:lnTo>
                  <a:lnTo>
                    <a:pt x="566" y="595"/>
                  </a:lnTo>
                  <a:lnTo>
                    <a:pt x="575" y="613"/>
                  </a:lnTo>
                  <a:lnTo>
                    <a:pt x="554" y="640"/>
                  </a:lnTo>
                  <a:lnTo>
                    <a:pt x="566" y="679"/>
                  </a:lnTo>
                  <a:lnTo>
                    <a:pt x="578" y="692"/>
                  </a:lnTo>
                  <a:lnTo>
                    <a:pt x="575" y="716"/>
                  </a:lnTo>
                  <a:lnTo>
                    <a:pt x="545" y="716"/>
                  </a:lnTo>
                  <a:lnTo>
                    <a:pt x="518" y="704"/>
                  </a:lnTo>
                  <a:lnTo>
                    <a:pt x="500" y="707"/>
                  </a:lnTo>
                  <a:lnTo>
                    <a:pt x="440" y="686"/>
                  </a:lnTo>
                  <a:lnTo>
                    <a:pt x="413" y="604"/>
                  </a:lnTo>
                  <a:lnTo>
                    <a:pt x="371" y="565"/>
                  </a:lnTo>
                  <a:lnTo>
                    <a:pt x="334" y="493"/>
                  </a:lnTo>
                  <a:lnTo>
                    <a:pt x="317" y="486"/>
                  </a:lnTo>
                  <a:lnTo>
                    <a:pt x="297" y="468"/>
                  </a:lnTo>
                  <a:lnTo>
                    <a:pt x="278" y="468"/>
                  </a:lnTo>
                  <a:lnTo>
                    <a:pt x="249" y="462"/>
                  </a:lnTo>
                  <a:lnTo>
                    <a:pt x="227" y="468"/>
                  </a:lnTo>
                  <a:lnTo>
                    <a:pt x="212" y="504"/>
                  </a:lnTo>
                  <a:lnTo>
                    <a:pt x="189" y="510"/>
                  </a:lnTo>
                  <a:lnTo>
                    <a:pt x="140" y="482"/>
                  </a:lnTo>
                  <a:lnTo>
                    <a:pt x="111" y="448"/>
                  </a:lnTo>
                  <a:lnTo>
                    <a:pt x="106" y="407"/>
                  </a:lnTo>
                  <a:lnTo>
                    <a:pt x="85" y="379"/>
                  </a:lnTo>
                  <a:lnTo>
                    <a:pt x="36" y="340"/>
                  </a:lnTo>
                  <a:lnTo>
                    <a:pt x="0" y="299"/>
                  </a:lnTo>
                  <a:lnTo>
                    <a:pt x="0" y="282"/>
                  </a:lnTo>
                  <a:lnTo>
                    <a:pt x="117" y="283"/>
                  </a:lnTo>
                  <a:lnTo>
                    <a:pt x="212" y="291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6" name=""/>
            <p:cNvSpPr/>
            <p:nvPr/>
          </p:nvSpPr>
          <p:spPr>
            <a:xfrm>
              <a:off x="3669480" y="1619640"/>
              <a:ext cx="856080" cy="501120"/>
            </a:xfrm>
            <a:custGeom>
              <a:avLst/>
              <a:gdLst/>
              <a:ahLst/>
              <a:rect l="l" t="t" r="r" b="b"/>
              <a:pathLst>
                <a:path w="372" h="218">
                  <a:moveTo>
                    <a:pt x="1" y="0"/>
                  </a:moveTo>
                  <a:lnTo>
                    <a:pt x="312" y="7"/>
                  </a:lnTo>
                  <a:lnTo>
                    <a:pt x="335" y="71"/>
                  </a:lnTo>
                  <a:lnTo>
                    <a:pt x="357" y="120"/>
                  </a:lnTo>
                  <a:lnTo>
                    <a:pt x="372" y="200"/>
                  </a:lnTo>
                  <a:lnTo>
                    <a:pt x="363" y="218"/>
                  </a:lnTo>
                  <a:lnTo>
                    <a:pt x="248" y="215"/>
                  </a:lnTo>
                  <a:lnTo>
                    <a:pt x="0" y="21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7" name=""/>
            <p:cNvSpPr/>
            <p:nvPr/>
          </p:nvSpPr>
          <p:spPr>
            <a:xfrm>
              <a:off x="3646440" y="2102760"/>
              <a:ext cx="899280" cy="586440"/>
            </a:xfrm>
            <a:custGeom>
              <a:avLst/>
              <a:gdLst/>
              <a:ahLst/>
              <a:rect l="l" t="t" r="r" b="b"/>
              <a:pathLst>
                <a:path w="391" h="255">
                  <a:moveTo>
                    <a:pt x="7" y="0"/>
                  </a:moveTo>
                  <a:lnTo>
                    <a:pt x="6" y="99"/>
                  </a:lnTo>
                  <a:lnTo>
                    <a:pt x="0" y="215"/>
                  </a:lnTo>
                  <a:lnTo>
                    <a:pt x="284" y="219"/>
                  </a:lnTo>
                  <a:lnTo>
                    <a:pt x="314" y="235"/>
                  </a:lnTo>
                  <a:lnTo>
                    <a:pt x="335" y="213"/>
                  </a:lnTo>
                  <a:lnTo>
                    <a:pt x="391" y="255"/>
                  </a:lnTo>
                  <a:lnTo>
                    <a:pt x="383" y="211"/>
                  </a:lnTo>
                  <a:lnTo>
                    <a:pt x="388" y="177"/>
                  </a:lnTo>
                  <a:lnTo>
                    <a:pt x="391" y="61"/>
                  </a:lnTo>
                  <a:lnTo>
                    <a:pt x="366" y="36"/>
                  </a:lnTo>
                  <a:lnTo>
                    <a:pt x="376" y="4"/>
                  </a:lnTo>
                  <a:lnTo>
                    <a:pt x="190" y="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8" name=""/>
            <p:cNvSpPr/>
            <p:nvPr/>
          </p:nvSpPr>
          <p:spPr>
            <a:xfrm>
              <a:off x="3632760" y="2590560"/>
              <a:ext cx="1072080" cy="483120"/>
            </a:xfrm>
            <a:custGeom>
              <a:avLst/>
              <a:gdLst/>
              <a:ahLst/>
              <a:rect l="l" t="t" r="r" b="b"/>
              <a:pathLst>
                <a:path w="466" h="210">
                  <a:moveTo>
                    <a:pt x="5" y="0"/>
                  </a:moveTo>
                  <a:lnTo>
                    <a:pt x="0" y="139"/>
                  </a:lnTo>
                  <a:lnTo>
                    <a:pt x="105" y="142"/>
                  </a:lnTo>
                  <a:lnTo>
                    <a:pt x="104" y="210"/>
                  </a:lnTo>
                  <a:lnTo>
                    <a:pt x="246" y="208"/>
                  </a:lnTo>
                  <a:lnTo>
                    <a:pt x="373" y="206"/>
                  </a:lnTo>
                  <a:lnTo>
                    <a:pt x="466" y="208"/>
                  </a:lnTo>
                  <a:lnTo>
                    <a:pt x="437" y="149"/>
                  </a:lnTo>
                  <a:lnTo>
                    <a:pt x="417" y="94"/>
                  </a:lnTo>
                  <a:lnTo>
                    <a:pt x="395" y="37"/>
                  </a:lnTo>
                  <a:lnTo>
                    <a:pt x="342" y="1"/>
                  </a:lnTo>
                  <a:lnTo>
                    <a:pt x="318" y="22"/>
                  </a:lnTo>
                  <a:lnTo>
                    <a:pt x="289" y="7"/>
                  </a:lnTo>
                  <a:lnTo>
                    <a:pt x="162" y="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9" name=""/>
            <p:cNvSpPr/>
            <p:nvPr/>
          </p:nvSpPr>
          <p:spPr>
            <a:xfrm>
              <a:off x="3860280" y="3062520"/>
              <a:ext cx="943200" cy="480240"/>
            </a:xfrm>
            <a:custGeom>
              <a:avLst/>
              <a:gdLst/>
              <a:ahLst/>
              <a:rect l="l" t="t" r="r" b="b"/>
              <a:pathLst>
                <a:path w="410" h="209">
                  <a:moveTo>
                    <a:pt x="4" y="2"/>
                  </a:moveTo>
                  <a:lnTo>
                    <a:pt x="3" y="122"/>
                  </a:lnTo>
                  <a:lnTo>
                    <a:pt x="0" y="207"/>
                  </a:lnTo>
                  <a:lnTo>
                    <a:pt x="410" y="209"/>
                  </a:lnTo>
                  <a:lnTo>
                    <a:pt x="402" y="100"/>
                  </a:lnTo>
                  <a:lnTo>
                    <a:pt x="402" y="59"/>
                  </a:lnTo>
                  <a:lnTo>
                    <a:pt x="369" y="34"/>
                  </a:lnTo>
                  <a:lnTo>
                    <a:pt x="379" y="12"/>
                  </a:lnTo>
                  <a:lnTo>
                    <a:pt x="365" y="0"/>
                  </a:lnTo>
                  <a:lnTo>
                    <a:pt x="179" y="2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0" name=""/>
            <p:cNvSpPr/>
            <p:nvPr/>
          </p:nvSpPr>
          <p:spPr>
            <a:xfrm>
              <a:off x="3733920" y="3531600"/>
              <a:ext cx="1099800" cy="528840"/>
            </a:xfrm>
            <a:custGeom>
              <a:avLst/>
              <a:gdLst/>
              <a:ahLst/>
              <a:rect l="l" t="t" r="r" b="b"/>
              <a:pathLst>
                <a:path w="478" h="230">
                  <a:moveTo>
                    <a:pt x="3" y="0"/>
                  </a:moveTo>
                  <a:lnTo>
                    <a:pt x="0" y="41"/>
                  </a:lnTo>
                  <a:lnTo>
                    <a:pt x="170" y="47"/>
                  </a:lnTo>
                  <a:lnTo>
                    <a:pt x="171" y="178"/>
                  </a:lnTo>
                  <a:lnTo>
                    <a:pt x="258" y="214"/>
                  </a:lnTo>
                  <a:lnTo>
                    <a:pt x="282" y="201"/>
                  </a:lnTo>
                  <a:lnTo>
                    <a:pt x="337" y="230"/>
                  </a:lnTo>
                  <a:lnTo>
                    <a:pt x="373" y="229"/>
                  </a:lnTo>
                  <a:lnTo>
                    <a:pt x="439" y="201"/>
                  </a:lnTo>
                  <a:lnTo>
                    <a:pt x="478" y="228"/>
                  </a:lnTo>
                  <a:lnTo>
                    <a:pt x="478" y="86"/>
                  </a:lnTo>
                  <a:lnTo>
                    <a:pt x="466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1" name=""/>
            <p:cNvSpPr/>
            <p:nvPr/>
          </p:nvSpPr>
          <p:spPr>
            <a:xfrm>
              <a:off x="4813200" y="3557160"/>
              <a:ext cx="618480" cy="577440"/>
            </a:xfrm>
            <a:custGeom>
              <a:avLst/>
              <a:gdLst/>
              <a:ahLst/>
              <a:rect l="l" t="t" r="r" b="b"/>
              <a:pathLst>
                <a:path w="269" h="251">
                  <a:moveTo>
                    <a:pt x="0" y="23"/>
                  </a:moveTo>
                  <a:lnTo>
                    <a:pt x="106" y="10"/>
                  </a:lnTo>
                  <a:lnTo>
                    <a:pt x="237" y="0"/>
                  </a:lnTo>
                  <a:lnTo>
                    <a:pt x="230" y="33"/>
                  </a:lnTo>
                  <a:lnTo>
                    <a:pt x="259" y="26"/>
                  </a:lnTo>
                  <a:lnTo>
                    <a:pt x="269" y="48"/>
                  </a:lnTo>
                  <a:lnTo>
                    <a:pt x="239" y="68"/>
                  </a:lnTo>
                  <a:lnTo>
                    <a:pt x="246" y="103"/>
                  </a:lnTo>
                  <a:lnTo>
                    <a:pt x="215" y="161"/>
                  </a:lnTo>
                  <a:lnTo>
                    <a:pt x="192" y="197"/>
                  </a:lnTo>
                  <a:lnTo>
                    <a:pt x="205" y="243"/>
                  </a:lnTo>
                  <a:lnTo>
                    <a:pt x="39" y="251"/>
                  </a:lnTo>
                  <a:lnTo>
                    <a:pt x="38" y="223"/>
                  </a:lnTo>
                  <a:lnTo>
                    <a:pt x="5" y="217"/>
                  </a:lnTo>
                  <a:lnTo>
                    <a:pt x="5" y="68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2" name=""/>
            <p:cNvSpPr/>
            <p:nvPr/>
          </p:nvSpPr>
          <p:spPr>
            <a:xfrm>
              <a:off x="4902840" y="4113720"/>
              <a:ext cx="754200" cy="605160"/>
            </a:xfrm>
            <a:custGeom>
              <a:avLst/>
              <a:gdLst/>
              <a:ahLst/>
              <a:rect l="l" t="t" r="r" b="b"/>
              <a:pathLst>
                <a:path w="328" h="263">
                  <a:moveTo>
                    <a:pt x="0" y="6"/>
                  </a:moveTo>
                  <a:lnTo>
                    <a:pt x="164" y="0"/>
                  </a:lnTo>
                  <a:lnTo>
                    <a:pt x="193" y="54"/>
                  </a:lnTo>
                  <a:lnTo>
                    <a:pt x="168" y="118"/>
                  </a:lnTo>
                  <a:lnTo>
                    <a:pt x="160" y="147"/>
                  </a:lnTo>
                  <a:lnTo>
                    <a:pt x="270" y="135"/>
                  </a:lnTo>
                  <a:lnTo>
                    <a:pt x="277" y="177"/>
                  </a:lnTo>
                  <a:lnTo>
                    <a:pt x="244" y="173"/>
                  </a:lnTo>
                  <a:lnTo>
                    <a:pt x="229" y="191"/>
                  </a:lnTo>
                  <a:lnTo>
                    <a:pt x="246" y="203"/>
                  </a:lnTo>
                  <a:lnTo>
                    <a:pt x="276" y="189"/>
                  </a:lnTo>
                  <a:lnTo>
                    <a:pt x="277" y="209"/>
                  </a:lnTo>
                  <a:lnTo>
                    <a:pt x="295" y="192"/>
                  </a:lnTo>
                  <a:lnTo>
                    <a:pt x="307" y="192"/>
                  </a:lnTo>
                  <a:lnTo>
                    <a:pt x="293" y="227"/>
                  </a:lnTo>
                  <a:lnTo>
                    <a:pt x="320" y="233"/>
                  </a:lnTo>
                  <a:lnTo>
                    <a:pt x="328" y="252"/>
                  </a:lnTo>
                  <a:lnTo>
                    <a:pt x="316" y="258"/>
                  </a:lnTo>
                  <a:lnTo>
                    <a:pt x="299" y="246"/>
                  </a:lnTo>
                  <a:lnTo>
                    <a:pt x="267" y="237"/>
                  </a:lnTo>
                  <a:lnTo>
                    <a:pt x="274" y="260"/>
                  </a:lnTo>
                  <a:lnTo>
                    <a:pt x="258" y="263"/>
                  </a:lnTo>
                  <a:lnTo>
                    <a:pt x="245" y="242"/>
                  </a:lnTo>
                  <a:lnTo>
                    <a:pt x="237" y="255"/>
                  </a:lnTo>
                  <a:lnTo>
                    <a:pt x="189" y="255"/>
                  </a:lnTo>
                  <a:lnTo>
                    <a:pt x="189" y="242"/>
                  </a:lnTo>
                  <a:lnTo>
                    <a:pt x="171" y="227"/>
                  </a:lnTo>
                  <a:lnTo>
                    <a:pt x="135" y="225"/>
                  </a:lnTo>
                  <a:lnTo>
                    <a:pt x="165" y="242"/>
                  </a:lnTo>
                  <a:lnTo>
                    <a:pt x="123" y="251"/>
                  </a:lnTo>
                  <a:lnTo>
                    <a:pt x="57" y="239"/>
                  </a:lnTo>
                  <a:lnTo>
                    <a:pt x="32" y="242"/>
                  </a:lnTo>
                  <a:lnTo>
                    <a:pt x="41" y="154"/>
                  </a:lnTo>
                  <a:lnTo>
                    <a:pt x="1" y="8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4385160" y="1559520"/>
              <a:ext cx="842040" cy="947880"/>
            </a:xfrm>
            <a:custGeom>
              <a:avLst/>
              <a:gdLst/>
              <a:ahLst/>
              <a:rect l="l" t="t" r="r" b="b"/>
              <a:pathLst>
                <a:path w="366" h="412">
                  <a:moveTo>
                    <a:pt x="0" y="32"/>
                  </a:moveTo>
                  <a:lnTo>
                    <a:pt x="96" y="32"/>
                  </a:lnTo>
                  <a:lnTo>
                    <a:pt x="95" y="0"/>
                  </a:lnTo>
                  <a:lnTo>
                    <a:pt x="116" y="9"/>
                  </a:lnTo>
                  <a:lnTo>
                    <a:pt x="120" y="34"/>
                  </a:lnTo>
                  <a:lnTo>
                    <a:pt x="166" y="61"/>
                  </a:lnTo>
                  <a:lnTo>
                    <a:pt x="180" y="49"/>
                  </a:lnTo>
                  <a:lnTo>
                    <a:pt x="207" y="49"/>
                  </a:lnTo>
                  <a:lnTo>
                    <a:pt x="228" y="73"/>
                  </a:lnTo>
                  <a:lnTo>
                    <a:pt x="242" y="64"/>
                  </a:lnTo>
                  <a:lnTo>
                    <a:pt x="282" y="74"/>
                  </a:lnTo>
                  <a:lnTo>
                    <a:pt x="296" y="56"/>
                  </a:lnTo>
                  <a:lnTo>
                    <a:pt x="321" y="70"/>
                  </a:lnTo>
                  <a:lnTo>
                    <a:pt x="366" y="68"/>
                  </a:lnTo>
                  <a:lnTo>
                    <a:pt x="293" y="119"/>
                  </a:lnTo>
                  <a:lnTo>
                    <a:pt x="257" y="164"/>
                  </a:lnTo>
                  <a:lnTo>
                    <a:pt x="264" y="229"/>
                  </a:lnTo>
                  <a:lnTo>
                    <a:pt x="239" y="256"/>
                  </a:lnTo>
                  <a:lnTo>
                    <a:pt x="249" y="275"/>
                  </a:lnTo>
                  <a:lnTo>
                    <a:pt x="249" y="323"/>
                  </a:lnTo>
                  <a:lnTo>
                    <a:pt x="274" y="323"/>
                  </a:lnTo>
                  <a:lnTo>
                    <a:pt x="311" y="358"/>
                  </a:lnTo>
                  <a:lnTo>
                    <a:pt x="326" y="400"/>
                  </a:lnTo>
                  <a:lnTo>
                    <a:pt x="67" y="412"/>
                  </a:lnTo>
                  <a:lnTo>
                    <a:pt x="68" y="298"/>
                  </a:lnTo>
                  <a:lnTo>
                    <a:pt x="45" y="273"/>
                  </a:lnTo>
                  <a:lnTo>
                    <a:pt x="53" y="243"/>
                  </a:lnTo>
                  <a:lnTo>
                    <a:pt x="61" y="226"/>
                  </a:lnTo>
                  <a:lnTo>
                    <a:pt x="45" y="147"/>
                  </a:lnTo>
                  <a:lnTo>
                    <a:pt x="23" y="95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4" name=""/>
            <p:cNvSpPr/>
            <p:nvPr/>
          </p:nvSpPr>
          <p:spPr>
            <a:xfrm>
              <a:off x="4930560" y="1886400"/>
              <a:ext cx="639360" cy="747720"/>
            </a:xfrm>
            <a:custGeom>
              <a:avLst/>
              <a:gdLst/>
              <a:ahLst/>
              <a:rect l="l" t="t" r="r" b="b"/>
              <a:pathLst>
                <a:path w="278" h="325">
                  <a:moveTo>
                    <a:pt x="20" y="22"/>
                  </a:moveTo>
                  <a:lnTo>
                    <a:pt x="41" y="19"/>
                  </a:lnTo>
                  <a:lnTo>
                    <a:pt x="60" y="19"/>
                  </a:lnTo>
                  <a:lnTo>
                    <a:pt x="72" y="0"/>
                  </a:lnTo>
                  <a:lnTo>
                    <a:pt x="81" y="24"/>
                  </a:lnTo>
                  <a:lnTo>
                    <a:pt x="111" y="24"/>
                  </a:lnTo>
                  <a:lnTo>
                    <a:pt x="127" y="46"/>
                  </a:lnTo>
                  <a:lnTo>
                    <a:pt x="158" y="40"/>
                  </a:lnTo>
                  <a:lnTo>
                    <a:pt x="179" y="54"/>
                  </a:lnTo>
                  <a:lnTo>
                    <a:pt x="218" y="64"/>
                  </a:lnTo>
                  <a:lnTo>
                    <a:pt x="225" y="81"/>
                  </a:lnTo>
                  <a:lnTo>
                    <a:pt x="245" y="82"/>
                  </a:lnTo>
                  <a:lnTo>
                    <a:pt x="239" y="99"/>
                  </a:lnTo>
                  <a:lnTo>
                    <a:pt x="246" y="118"/>
                  </a:lnTo>
                  <a:lnTo>
                    <a:pt x="233" y="142"/>
                  </a:lnTo>
                  <a:lnTo>
                    <a:pt x="242" y="147"/>
                  </a:lnTo>
                  <a:lnTo>
                    <a:pt x="264" y="121"/>
                  </a:lnTo>
                  <a:lnTo>
                    <a:pt x="263" y="112"/>
                  </a:lnTo>
                  <a:lnTo>
                    <a:pt x="272" y="108"/>
                  </a:lnTo>
                  <a:lnTo>
                    <a:pt x="278" y="121"/>
                  </a:lnTo>
                  <a:lnTo>
                    <a:pt x="261" y="139"/>
                  </a:lnTo>
                  <a:lnTo>
                    <a:pt x="254" y="180"/>
                  </a:lnTo>
                  <a:lnTo>
                    <a:pt x="254" y="249"/>
                  </a:lnTo>
                  <a:lnTo>
                    <a:pt x="264" y="261"/>
                  </a:lnTo>
                  <a:lnTo>
                    <a:pt x="260" y="304"/>
                  </a:lnTo>
                  <a:lnTo>
                    <a:pt x="128" y="325"/>
                  </a:lnTo>
                  <a:lnTo>
                    <a:pt x="95" y="305"/>
                  </a:lnTo>
                  <a:lnTo>
                    <a:pt x="102" y="279"/>
                  </a:lnTo>
                  <a:lnTo>
                    <a:pt x="86" y="251"/>
                  </a:lnTo>
                  <a:lnTo>
                    <a:pt x="72" y="216"/>
                  </a:lnTo>
                  <a:lnTo>
                    <a:pt x="35" y="181"/>
                  </a:lnTo>
                  <a:lnTo>
                    <a:pt x="12" y="181"/>
                  </a:lnTo>
                  <a:lnTo>
                    <a:pt x="12" y="133"/>
                  </a:lnTo>
                  <a:lnTo>
                    <a:pt x="0" y="115"/>
                  </a:lnTo>
                  <a:lnTo>
                    <a:pt x="26" y="87"/>
                  </a:lnTo>
                  <a:lnTo>
                    <a:pt x="20" y="2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5" name=""/>
            <p:cNvSpPr/>
            <p:nvPr/>
          </p:nvSpPr>
          <p:spPr>
            <a:xfrm>
              <a:off x="4525560" y="2477880"/>
              <a:ext cx="742680" cy="483120"/>
            </a:xfrm>
            <a:custGeom>
              <a:avLst/>
              <a:gdLst/>
              <a:ahLst/>
              <a:rect l="l" t="t" r="r" b="b"/>
              <a:pathLst>
                <a:path w="323" h="210">
                  <a:moveTo>
                    <a:pt x="5" y="11"/>
                  </a:moveTo>
                  <a:lnTo>
                    <a:pt x="0" y="48"/>
                  </a:lnTo>
                  <a:lnTo>
                    <a:pt x="7" y="87"/>
                  </a:lnTo>
                  <a:lnTo>
                    <a:pt x="37" y="167"/>
                  </a:lnTo>
                  <a:lnTo>
                    <a:pt x="54" y="210"/>
                  </a:lnTo>
                  <a:lnTo>
                    <a:pt x="244" y="200"/>
                  </a:lnTo>
                  <a:lnTo>
                    <a:pt x="275" y="210"/>
                  </a:lnTo>
                  <a:lnTo>
                    <a:pt x="294" y="169"/>
                  </a:lnTo>
                  <a:lnTo>
                    <a:pt x="287" y="140"/>
                  </a:lnTo>
                  <a:lnTo>
                    <a:pt x="319" y="134"/>
                  </a:lnTo>
                  <a:lnTo>
                    <a:pt x="323" y="88"/>
                  </a:lnTo>
                  <a:lnTo>
                    <a:pt x="304" y="68"/>
                  </a:lnTo>
                  <a:lnTo>
                    <a:pt x="271" y="48"/>
                  </a:lnTo>
                  <a:lnTo>
                    <a:pt x="278" y="20"/>
                  </a:lnTo>
                  <a:lnTo>
                    <a:pt x="264" y="0"/>
                  </a:lnTo>
                  <a:lnTo>
                    <a:pt x="193" y="3"/>
                  </a:lnTo>
                  <a:lnTo>
                    <a:pt x="121" y="6"/>
                  </a:lnTo>
                  <a:lnTo>
                    <a:pt x="5" y="11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5181480" y="1780200"/>
              <a:ext cx="687600" cy="296640"/>
            </a:xfrm>
            <a:custGeom>
              <a:avLst/>
              <a:gdLst/>
              <a:ahLst/>
              <a:rect l="l" t="t" r="r" b="b"/>
              <a:pathLst>
                <a:path w="299" h="129">
                  <a:moveTo>
                    <a:pt x="0" y="71"/>
                  </a:moveTo>
                  <a:lnTo>
                    <a:pt x="67" y="0"/>
                  </a:lnTo>
                  <a:lnTo>
                    <a:pt x="55" y="29"/>
                  </a:lnTo>
                  <a:lnTo>
                    <a:pt x="64" y="38"/>
                  </a:lnTo>
                  <a:lnTo>
                    <a:pt x="85" y="26"/>
                  </a:lnTo>
                  <a:lnTo>
                    <a:pt x="131" y="44"/>
                  </a:lnTo>
                  <a:lnTo>
                    <a:pt x="151" y="29"/>
                  </a:lnTo>
                  <a:lnTo>
                    <a:pt x="213" y="21"/>
                  </a:lnTo>
                  <a:lnTo>
                    <a:pt x="225" y="39"/>
                  </a:lnTo>
                  <a:lnTo>
                    <a:pt x="249" y="35"/>
                  </a:lnTo>
                  <a:lnTo>
                    <a:pt x="296" y="54"/>
                  </a:lnTo>
                  <a:lnTo>
                    <a:pt x="299" y="68"/>
                  </a:lnTo>
                  <a:lnTo>
                    <a:pt x="248" y="80"/>
                  </a:lnTo>
                  <a:lnTo>
                    <a:pt x="233" y="71"/>
                  </a:lnTo>
                  <a:lnTo>
                    <a:pt x="207" y="74"/>
                  </a:lnTo>
                  <a:lnTo>
                    <a:pt x="177" y="92"/>
                  </a:lnTo>
                  <a:lnTo>
                    <a:pt x="163" y="93"/>
                  </a:lnTo>
                  <a:lnTo>
                    <a:pt x="152" y="80"/>
                  </a:lnTo>
                  <a:lnTo>
                    <a:pt x="135" y="128"/>
                  </a:lnTo>
                  <a:lnTo>
                    <a:pt x="116" y="129"/>
                  </a:lnTo>
                  <a:lnTo>
                    <a:pt x="108" y="110"/>
                  </a:lnTo>
                  <a:lnTo>
                    <a:pt x="68" y="101"/>
                  </a:lnTo>
                  <a:lnTo>
                    <a:pt x="49" y="87"/>
                  </a:lnTo>
                  <a:lnTo>
                    <a:pt x="16" y="92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>
              <a:off x="5657400" y="1990080"/>
              <a:ext cx="492480" cy="667080"/>
            </a:xfrm>
            <a:custGeom>
              <a:avLst/>
              <a:gdLst/>
              <a:ahLst/>
              <a:rect l="l" t="t" r="r" b="b"/>
              <a:pathLst>
                <a:path w="214" h="290">
                  <a:moveTo>
                    <a:pt x="54" y="12"/>
                  </a:moveTo>
                  <a:lnTo>
                    <a:pt x="62" y="30"/>
                  </a:lnTo>
                  <a:lnTo>
                    <a:pt x="47" y="41"/>
                  </a:lnTo>
                  <a:lnTo>
                    <a:pt x="46" y="87"/>
                  </a:lnTo>
                  <a:lnTo>
                    <a:pt x="38" y="57"/>
                  </a:lnTo>
                  <a:lnTo>
                    <a:pt x="7" y="86"/>
                  </a:lnTo>
                  <a:lnTo>
                    <a:pt x="0" y="169"/>
                  </a:lnTo>
                  <a:lnTo>
                    <a:pt x="20" y="210"/>
                  </a:lnTo>
                  <a:lnTo>
                    <a:pt x="22" y="231"/>
                  </a:lnTo>
                  <a:lnTo>
                    <a:pt x="23" y="248"/>
                  </a:lnTo>
                  <a:lnTo>
                    <a:pt x="22" y="263"/>
                  </a:lnTo>
                  <a:lnTo>
                    <a:pt x="18" y="290"/>
                  </a:lnTo>
                  <a:lnTo>
                    <a:pt x="102" y="285"/>
                  </a:lnTo>
                  <a:lnTo>
                    <a:pt x="213" y="275"/>
                  </a:lnTo>
                  <a:lnTo>
                    <a:pt x="193" y="269"/>
                  </a:lnTo>
                  <a:lnTo>
                    <a:pt x="182" y="254"/>
                  </a:lnTo>
                  <a:lnTo>
                    <a:pt x="199" y="241"/>
                  </a:lnTo>
                  <a:lnTo>
                    <a:pt x="199" y="225"/>
                  </a:lnTo>
                  <a:lnTo>
                    <a:pt x="191" y="211"/>
                  </a:lnTo>
                  <a:lnTo>
                    <a:pt x="199" y="201"/>
                  </a:lnTo>
                  <a:lnTo>
                    <a:pt x="214" y="202"/>
                  </a:lnTo>
                  <a:lnTo>
                    <a:pt x="211" y="162"/>
                  </a:lnTo>
                  <a:lnTo>
                    <a:pt x="207" y="138"/>
                  </a:lnTo>
                  <a:lnTo>
                    <a:pt x="198" y="123"/>
                  </a:lnTo>
                  <a:lnTo>
                    <a:pt x="189" y="114"/>
                  </a:lnTo>
                  <a:lnTo>
                    <a:pt x="175" y="111"/>
                  </a:lnTo>
                  <a:lnTo>
                    <a:pt x="162" y="111"/>
                  </a:lnTo>
                  <a:lnTo>
                    <a:pt x="148" y="130"/>
                  </a:lnTo>
                  <a:lnTo>
                    <a:pt x="139" y="136"/>
                  </a:lnTo>
                  <a:lnTo>
                    <a:pt x="133" y="138"/>
                  </a:lnTo>
                  <a:lnTo>
                    <a:pt x="126" y="135"/>
                  </a:lnTo>
                  <a:lnTo>
                    <a:pt x="124" y="126"/>
                  </a:lnTo>
                  <a:lnTo>
                    <a:pt x="126" y="120"/>
                  </a:lnTo>
                  <a:lnTo>
                    <a:pt x="132" y="114"/>
                  </a:lnTo>
                  <a:lnTo>
                    <a:pt x="138" y="111"/>
                  </a:lnTo>
                  <a:lnTo>
                    <a:pt x="144" y="110"/>
                  </a:lnTo>
                  <a:lnTo>
                    <a:pt x="144" y="99"/>
                  </a:lnTo>
                  <a:lnTo>
                    <a:pt x="160" y="87"/>
                  </a:lnTo>
                  <a:lnTo>
                    <a:pt x="144" y="49"/>
                  </a:lnTo>
                  <a:lnTo>
                    <a:pt x="144" y="31"/>
                  </a:lnTo>
                  <a:lnTo>
                    <a:pt x="117" y="24"/>
                  </a:lnTo>
                  <a:lnTo>
                    <a:pt x="78" y="0"/>
                  </a:lnTo>
                  <a:lnTo>
                    <a:pt x="54" y="1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5121360" y="2581200"/>
              <a:ext cx="533520" cy="881280"/>
            </a:xfrm>
            <a:custGeom>
              <a:avLst/>
              <a:gdLst/>
              <a:ahLst/>
              <a:rect l="l" t="t" r="r" b="b"/>
              <a:pathLst>
                <a:path w="232" h="383">
                  <a:moveTo>
                    <a:pt x="43" y="22"/>
                  </a:moveTo>
                  <a:lnTo>
                    <a:pt x="176" y="0"/>
                  </a:lnTo>
                  <a:lnTo>
                    <a:pt x="197" y="47"/>
                  </a:lnTo>
                  <a:lnTo>
                    <a:pt x="224" y="243"/>
                  </a:lnTo>
                  <a:lnTo>
                    <a:pt x="232" y="269"/>
                  </a:lnTo>
                  <a:lnTo>
                    <a:pt x="211" y="321"/>
                  </a:lnTo>
                  <a:lnTo>
                    <a:pt x="211" y="357"/>
                  </a:lnTo>
                  <a:lnTo>
                    <a:pt x="187" y="353"/>
                  </a:lnTo>
                  <a:lnTo>
                    <a:pt x="188" y="383"/>
                  </a:lnTo>
                  <a:lnTo>
                    <a:pt x="163" y="371"/>
                  </a:lnTo>
                  <a:lnTo>
                    <a:pt x="150" y="375"/>
                  </a:lnTo>
                  <a:lnTo>
                    <a:pt x="131" y="372"/>
                  </a:lnTo>
                  <a:lnTo>
                    <a:pt x="117" y="326"/>
                  </a:lnTo>
                  <a:lnTo>
                    <a:pt x="90" y="312"/>
                  </a:lnTo>
                  <a:lnTo>
                    <a:pt x="90" y="263"/>
                  </a:lnTo>
                  <a:lnTo>
                    <a:pt x="63" y="269"/>
                  </a:lnTo>
                  <a:lnTo>
                    <a:pt x="48" y="233"/>
                  </a:lnTo>
                  <a:lnTo>
                    <a:pt x="0" y="191"/>
                  </a:lnTo>
                  <a:lnTo>
                    <a:pt x="35" y="125"/>
                  </a:lnTo>
                  <a:lnTo>
                    <a:pt x="25" y="94"/>
                  </a:lnTo>
                  <a:lnTo>
                    <a:pt x="60" y="88"/>
                  </a:lnTo>
                  <a:lnTo>
                    <a:pt x="63" y="45"/>
                  </a:lnTo>
                  <a:lnTo>
                    <a:pt x="43" y="2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4647240" y="2938320"/>
              <a:ext cx="846720" cy="696960"/>
            </a:xfrm>
            <a:custGeom>
              <a:avLst/>
              <a:gdLst/>
              <a:ahLst/>
              <a:rect l="l" t="t" r="r" b="b"/>
              <a:pathLst>
                <a:path w="368" h="303">
                  <a:moveTo>
                    <a:pt x="0" y="10"/>
                  </a:moveTo>
                  <a:lnTo>
                    <a:pt x="161" y="0"/>
                  </a:lnTo>
                  <a:lnTo>
                    <a:pt x="195" y="0"/>
                  </a:lnTo>
                  <a:lnTo>
                    <a:pt x="221" y="9"/>
                  </a:lnTo>
                  <a:lnTo>
                    <a:pt x="207" y="35"/>
                  </a:lnTo>
                  <a:lnTo>
                    <a:pt x="254" y="78"/>
                  </a:lnTo>
                  <a:lnTo>
                    <a:pt x="269" y="114"/>
                  </a:lnTo>
                  <a:lnTo>
                    <a:pt x="297" y="105"/>
                  </a:lnTo>
                  <a:lnTo>
                    <a:pt x="296" y="156"/>
                  </a:lnTo>
                  <a:lnTo>
                    <a:pt x="324" y="171"/>
                  </a:lnTo>
                  <a:lnTo>
                    <a:pt x="337" y="216"/>
                  </a:lnTo>
                  <a:lnTo>
                    <a:pt x="357" y="220"/>
                  </a:lnTo>
                  <a:lnTo>
                    <a:pt x="368" y="239"/>
                  </a:lnTo>
                  <a:lnTo>
                    <a:pt x="343" y="265"/>
                  </a:lnTo>
                  <a:lnTo>
                    <a:pt x="335" y="295"/>
                  </a:lnTo>
                  <a:lnTo>
                    <a:pt x="300" y="303"/>
                  </a:lnTo>
                  <a:lnTo>
                    <a:pt x="309" y="270"/>
                  </a:lnTo>
                  <a:lnTo>
                    <a:pt x="171" y="282"/>
                  </a:lnTo>
                  <a:lnTo>
                    <a:pt x="72" y="294"/>
                  </a:lnTo>
                  <a:lnTo>
                    <a:pt x="66" y="262"/>
                  </a:lnTo>
                  <a:lnTo>
                    <a:pt x="59" y="165"/>
                  </a:lnTo>
                  <a:lnTo>
                    <a:pt x="58" y="112"/>
                  </a:lnTo>
                  <a:lnTo>
                    <a:pt x="25" y="88"/>
                  </a:lnTo>
                  <a:lnTo>
                    <a:pt x="37" y="66"/>
                  </a:lnTo>
                  <a:lnTo>
                    <a:pt x="21" y="5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0" name=""/>
            <p:cNvSpPr/>
            <p:nvPr/>
          </p:nvSpPr>
          <p:spPr>
            <a:xfrm>
              <a:off x="5574960" y="2643480"/>
              <a:ext cx="413640" cy="680760"/>
            </a:xfrm>
            <a:custGeom>
              <a:avLst/>
              <a:gdLst/>
              <a:ahLst/>
              <a:rect l="l" t="t" r="r" b="b"/>
              <a:pathLst>
                <a:path w="180" h="296">
                  <a:moveTo>
                    <a:pt x="0" y="21"/>
                  </a:moveTo>
                  <a:lnTo>
                    <a:pt x="21" y="32"/>
                  </a:lnTo>
                  <a:lnTo>
                    <a:pt x="41" y="30"/>
                  </a:lnTo>
                  <a:lnTo>
                    <a:pt x="48" y="24"/>
                  </a:lnTo>
                  <a:lnTo>
                    <a:pt x="53" y="6"/>
                  </a:lnTo>
                  <a:lnTo>
                    <a:pt x="140" y="0"/>
                  </a:lnTo>
                  <a:lnTo>
                    <a:pt x="180" y="209"/>
                  </a:lnTo>
                  <a:lnTo>
                    <a:pt x="177" y="207"/>
                  </a:lnTo>
                  <a:lnTo>
                    <a:pt x="147" y="219"/>
                  </a:lnTo>
                  <a:lnTo>
                    <a:pt x="126" y="275"/>
                  </a:lnTo>
                  <a:lnTo>
                    <a:pt x="95" y="267"/>
                  </a:lnTo>
                  <a:lnTo>
                    <a:pt x="59" y="288"/>
                  </a:lnTo>
                  <a:lnTo>
                    <a:pt x="12" y="296"/>
                  </a:lnTo>
                  <a:lnTo>
                    <a:pt x="33" y="241"/>
                  </a:lnTo>
                  <a:lnTo>
                    <a:pt x="24" y="21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5896800" y="2505600"/>
              <a:ext cx="531360" cy="613800"/>
            </a:xfrm>
            <a:custGeom>
              <a:avLst/>
              <a:gdLst/>
              <a:ahLst/>
              <a:rect l="l" t="t" r="r" b="b"/>
              <a:pathLst>
                <a:path w="231" h="267">
                  <a:moveTo>
                    <a:pt x="0" y="60"/>
                  </a:moveTo>
                  <a:lnTo>
                    <a:pt x="104" y="50"/>
                  </a:lnTo>
                  <a:lnTo>
                    <a:pt x="126" y="54"/>
                  </a:lnTo>
                  <a:lnTo>
                    <a:pt x="175" y="31"/>
                  </a:lnTo>
                  <a:lnTo>
                    <a:pt x="186" y="10"/>
                  </a:lnTo>
                  <a:lnTo>
                    <a:pt x="215" y="0"/>
                  </a:lnTo>
                  <a:lnTo>
                    <a:pt x="231" y="101"/>
                  </a:lnTo>
                  <a:lnTo>
                    <a:pt x="219" y="112"/>
                  </a:lnTo>
                  <a:lnTo>
                    <a:pt x="222" y="182"/>
                  </a:lnTo>
                  <a:lnTo>
                    <a:pt x="199" y="188"/>
                  </a:lnTo>
                  <a:lnTo>
                    <a:pt x="186" y="227"/>
                  </a:lnTo>
                  <a:lnTo>
                    <a:pt x="168" y="222"/>
                  </a:lnTo>
                  <a:lnTo>
                    <a:pt x="162" y="267"/>
                  </a:lnTo>
                  <a:lnTo>
                    <a:pt x="136" y="248"/>
                  </a:lnTo>
                  <a:lnTo>
                    <a:pt x="85" y="260"/>
                  </a:lnTo>
                  <a:lnTo>
                    <a:pt x="63" y="243"/>
                  </a:lnTo>
                  <a:lnTo>
                    <a:pt x="34" y="242"/>
                  </a:lnTo>
                  <a:lnTo>
                    <a:pt x="19" y="167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5423040" y="3060000"/>
              <a:ext cx="936000" cy="520200"/>
            </a:xfrm>
            <a:custGeom>
              <a:avLst/>
              <a:gdLst/>
              <a:ahLst/>
              <a:rect l="l" t="t" r="r" b="b"/>
              <a:pathLst>
                <a:path w="407" h="226">
                  <a:moveTo>
                    <a:pt x="0" y="226"/>
                  </a:moveTo>
                  <a:lnTo>
                    <a:pt x="99" y="212"/>
                  </a:lnTo>
                  <a:lnTo>
                    <a:pt x="99" y="202"/>
                  </a:lnTo>
                  <a:lnTo>
                    <a:pt x="338" y="169"/>
                  </a:lnTo>
                  <a:lnTo>
                    <a:pt x="342" y="152"/>
                  </a:lnTo>
                  <a:lnTo>
                    <a:pt x="377" y="139"/>
                  </a:lnTo>
                  <a:lnTo>
                    <a:pt x="381" y="121"/>
                  </a:lnTo>
                  <a:lnTo>
                    <a:pt x="396" y="115"/>
                  </a:lnTo>
                  <a:lnTo>
                    <a:pt x="407" y="88"/>
                  </a:lnTo>
                  <a:lnTo>
                    <a:pt x="374" y="61"/>
                  </a:lnTo>
                  <a:lnTo>
                    <a:pt x="368" y="25"/>
                  </a:lnTo>
                  <a:lnTo>
                    <a:pt x="342" y="7"/>
                  </a:lnTo>
                  <a:lnTo>
                    <a:pt x="289" y="17"/>
                  </a:lnTo>
                  <a:lnTo>
                    <a:pt x="264" y="1"/>
                  </a:lnTo>
                  <a:lnTo>
                    <a:pt x="240" y="0"/>
                  </a:lnTo>
                  <a:lnTo>
                    <a:pt x="245" y="25"/>
                  </a:lnTo>
                  <a:lnTo>
                    <a:pt x="212" y="38"/>
                  </a:lnTo>
                  <a:lnTo>
                    <a:pt x="190" y="94"/>
                  </a:lnTo>
                  <a:lnTo>
                    <a:pt x="160" y="85"/>
                  </a:lnTo>
                  <a:lnTo>
                    <a:pt x="124" y="106"/>
                  </a:lnTo>
                  <a:lnTo>
                    <a:pt x="78" y="114"/>
                  </a:lnTo>
                  <a:lnTo>
                    <a:pt x="78" y="146"/>
                  </a:lnTo>
                  <a:lnTo>
                    <a:pt x="55" y="145"/>
                  </a:lnTo>
                  <a:lnTo>
                    <a:pt x="56" y="173"/>
                  </a:lnTo>
                  <a:lnTo>
                    <a:pt x="32" y="162"/>
                  </a:lnTo>
                  <a:lnTo>
                    <a:pt x="18" y="167"/>
                  </a:lnTo>
                  <a:lnTo>
                    <a:pt x="30" y="186"/>
                  </a:lnTo>
                  <a:lnTo>
                    <a:pt x="5" y="211"/>
                  </a:lnTo>
                  <a:lnTo>
                    <a:pt x="0" y="226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5361120" y="3395880"/>
              <a:ext cx="1078920" cy="393120"/>
            </a:xfrm>
            <a:custGeom>
              <a:avLst/>
              <a:gdLst/>
              <a:ahLst/>
              <a:rect l="l" t="t" r="r" b="b"/>
              <a:pathLst>
                <a:path w="469" h="171">
                  <a:moveTo>
                    <a:pt x="28" y="78"/>
                  </a:moveTo>
                  <a:lnTo>
                    <a:pt x="28" y="81"/>
                  </a:lnTo>
                  <a:lnTo>
                    <a:pt x="20" y="97"/>
                  </a:lnTo>
                  <a:lnTo>
                    <a:pt x="29" y="119"/>
                  </a:lnTo>
                  <a:lnTo>
                    <a:pt x="0" y="138"/>
                  </a:lnTo>
                  <a:lnTo>
                    <a:pt x="6" y="171"/>
                  </a:lnTo>
                  <a:lnTo>
                    <a:pt x="129" y="161"/>
                  </a:lnTo>
                  <a:lnTo>
                    <a:pt x="275" y="144"/>
                  </a:lnTo>
                  <a:lnTo>
                    <a:pt x="348" y="131"/>
                  </a:lnTo>
                  <a:lnTo>
                    <a:pt x="363" y="87"/>
                  </a:lnTo>
                  <a:lnTo>
                    <a:pt x="389" y="85"/>
                  </a:lnTo>
                  <a:lnTo>
                    <a:pt x="469" y="0"/>
                  </a:lnTo>
                  <a:lnTo>
                    <a:pt x="365" y="21"/>
                  </a:lnTo>
                  <a:lnTo>
                    <a:pt x="123" y="56"/>
                  </a:lnTo>
                  <a:lnTo>
                    <a:pt x="125" y="66"/>
                  </a:lnTo>
                  <a:lnTo>
                    <a:pt x="28" y="78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5254920" y="3759480"/>
              <a:ext cx="441360" cy="770400"/>
            </a:xfrm>
            <a:custGeom>
              <a:avLst/>
              <a:gdLst/>
              <a:ahLst/>
              <a:rect l="l" t="t" r="r" b="b"/>
              <a:pathLst>
                <a:path w="192" h="335">
                  <a:moveTo>
                    <a:pt x="54" y="11"/>
                  </a:moveTo>
                  <a:lnTo>
                    <a:pt x="25" y="68"/>
                  </a:lnTo>
                  <a:lnTo>
                    <a:pt x="0" y="105"/>
                  </a:lnTo>
                  <a:lnTo>
                    <a:pt x="8" y="149"/>
                  </a:lnTo>
                  <a:lnTo>
                    <a:pt x="38" y="209"/>
                  </a:lnTo>
                  <a:lnTo>
                    <a:pt x="15" y="270"/>
                  </a:lnTo>
                  <a:lnTo>
                    <a:pt x="5" y="302"/>
                  </a:lnTo>
                  <a:lnTo>
                    <a:pt x="117" y="289"/>
                  </a:lnTo>
                  <a:lnTo>
                    <a:pt x="122" y="330"/>
                  </a:lnTo>
                  <a:lnTo>
                    <a:pt x="145" y="335"/>
                  </a:lnTo>
                  <a:lnTo>
                    <a:pt x="151" y="314"/>
                  </a:lnTo>
                  <a:lnTo>
                    <a:pt x="192" y="308"/>
                  </a:lnTo>
                  <a:lnTo>
                    <a:pt x="183" y="240"/>
                  </a:lnTo>
                  <a:lnTo>
                    <a:pt x="181" y="0"/>
                  </a:lnTo>
                  <a:lnTo>
                    <a:pt x="54" y="11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5668920" y="3722400"/>
              <a:ext cx="499320" cy="777960"/>
            </a:xfrm>
            <a:custGeom>
              <a:avLst/>
              <a:gdLst/>
              <a:ahLst/>
              <a:rect l="l" t="t" r="r" b="b"/>
              <a:pathLst>
                <a:path w="217" h="338">
                  <a:moveTo>
                    <a:pt x="0" y="17"/>
                  </a:moveTo>
                  <a:lnTo>
                    <a:pt x="141" y="0"/>
                  </a:lnTo>
                  <a:lnTo>
                    <a:pt x="186" y="156"/>
                  </a:lnTo>
                  <a:lnTo>
                    <a:pt x="217" y="181"/>
                  </a:lnTo>
                  <a:lnTo>
                    <a:pt x="192" y="227"/>
                  </a:lnTo>
                  <a:lnTo>
                    <a:pt x="216" y="271"/>
                  </a:lnTo>
                  <a:lnTo>
                    <a:pt x="72" y="287"/>
                  </a:lnTo>
                  <a:lnTo>
                    <a:pt x="78" y="325"/>
                  </a:lnTo>
                  <a:lnTo>
                    <a:pt x="57" y="338"/>
                  </a:lnTo>
                  <a:lnTo>
                    <a:pt x="40" y="290"/>
                  </a:lnTo>
                  <a:lnTo>
                    <a:pt x="30" y="329"/>
                  </a:lnTo>
                  <a:lnTo>
                    <a:pt x="12" y="325"/>
                  </a:lnTo>
                  <a:lnTo>
                    <a:pt x="6" y="286"/>
                  </a:lnTo>
                  <a:lnTo>
                    <a:pt x="1" y="252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5993280" y="3683520"/>
              <a:ext cx="690120" cy="715680"/>
            </a:xfrm>
            <a:custGeom>
              <a:avLst/>
              <a:gdLst/>
              <a:ahLst/>
              <a:rect l="l" t="t" r="r" b="b"/>
              <a:pathLst>
                <a:path w="300" h="311">
                  <a:moveTo>
                    <a:pt x="0" y="19"/>
                  </a:moveTo>
                  <a:lnTo>
                    <a:pt x="3" y="19"/>
                  </a:lnTo>
                  <a:lnTo>
                    <a:pt x="73" y="6"/>
                  </a:lnTo>
                  <a:lnTo>
                    <a:pt x="135" y="0"/>
                  </a:lnTo>
                  <a:lnTo>
                    <a:pt x="126" y="16"/>
                  </a:lnTo>
                  <a:lnTo>
                    <a:pt x="145" y="16"/>
                  </a:lnTo>
                  <a:lnTo>
                    <a:pt x="252" y="112"/>
                  </a:lnTo>
                  <a:lnTo>
                    <a:pt x="294" y="174"/>
                  </a:lnTo>
                  <a:lnTo>
                    <a:pt x="300" y="216"/>
                  </a:lnTo>
                  <a:lnTo>
                    <a:pt x="286" y="226"/>
                  </a:lnTo>
                  <a:lnTo>
                    <a:pt x="294" y="268"/>
                  </a:lnTo>
                  <a:lnTo>
                    <a:pt x="264" y="270"/>
                  </a:lnTo>
                  <a:lnTo>
                    <a:pt x="264" y="306"/>
                  </a:lnTo>
                  <a:lnTo>
                    <a:pt x="240" y="288"/>
                  </a:lnTo>
                  <a:lnTo>
                    <a:pt x="86" y="311"/>
                  </a:lnTo>
                  <a:lnTo>
                    <a:pt x="51" y="244"/>
                  </a:lnTo>
                  <a:lnTo>
                    <a:pt x="76" y="198"/>
                  </a:lnTo>
                  <a:lnTo>
                    <a:pt x="43" y="175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7" name=""/>
            <p:cNvSpPr/>
            <p:nvPr/>
          </p:nvSpPr>
          <p:spPr>
            <a:xfrm>
              <a:off x="6283440" y="3586680"/>
              <a:ext cx="630000" cy="499320"/>
            </a:xfrm>
            <a:custGeom>
              <a:avLst/>
              <a:gdLst/>
              <a:ahLst/>
              <a:rect l="l" t="t" r="r" b="b"/>
              <a:pathLst>
                <a:path w="274" h="217">
                  <a:moveTo>
                    <a:pt x="10" y="39"/>
                  </a:moveTo>
                  <a:lnTo>
                    <a:pt x="32" y="18"/>
                  </a:lnTo>
                  <a:lnTo>
                    <a:pt x="114" y="0"/>
                  </a:lnTo>
                  <a:lnTo>
                    <a:pt x="139" y="12"/>
                  </a:lnTo>
                  <a:lnTo>
                    <a:pt x="192" y="3"/>
                  </a:lnTo>
                  <a:lnTo>
                    <a:pt x="235" y="34"/>
                  </a:lnTo>
                  <a:lnTo>
                    <a:pt x="274" y="58"/>
                  </a:lnTo>
                  <a:lnTo>
                    <a:pt x="252" y="123"/>
                  </a:lnTo>
                  <a:lnTo>
                    <a:pt x="219" y="156"/>
                  </a:lnTo>
                  <a:lnTo>
                    <a:pt x="183" y="166"/>
                  </a:lnTo>
                  <a:lnTo>
                    <a:pt x="190" y="192"/>
                  </a:lnTo>
                  <a:lnTo>
                    <a:pt x="168" y="217"/>
                  </a:lnTo>
                  <a:lnTo>
                    <a:pt x="126" y="156"/>
                  </a:lnTo>
                  <a:lnTo>
                    <a:pt x="18" y="58"/>
                  </a:lnTo>
                  <a:lnTo>
                    <a:pt x="0" y="58"/>
                  </a:lnTo>
                  <a:lnTo>
                    <a:pt x="10" y="39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8" name=""/>
            <p:cNvSpPr/>
            <p:nvPr/>
          </p:nvSpPr>
          <p:spPr>
            <a:xfrm>
              <a:off x="5834880" y="4300200"/>
              <a:ext cx="1180080" cy="800640"/>
            </a:xfrm>
            <a:custGeom>
              <a:avLst/>
              <a:gdLst/>
              <a:ahLst/>
              <a:rect l="l" t="t" r="r" b="b"/>
              <a:pathLst>
                <a:path w="513" h="348">
                  <a:moveTo>
                    <a:pt x="0" y="34"/>
                  </a:moveTo>
                  <a:lnTo>
                    <a:pt x="141" y="20"/>
                  </a:lnTo>
                  <a:lnTo>
                    <a:pt x="156" y="43"/>
                  </a:lnTo>
                  <a:lnTo>
                    <a:pt x="307" y="20"/>
                  </a:lnTo>
                  <a:lnTo>
                    <a:pt x="333" y="39"/>
                  </a:lnTo>
                  <a:lnTo>
                    <a:pt x="333" y="3"/>
                  </a:lnTo>
                  <a:lnTo>
                    <a:pt x="331" y="0"/>
                  </a:lnTo>
                  <a:lnTo>
                    <a:pt x="361" y="2"/>
                  </a:lnTo>
                  <a:lnTo>
                    <a:pt x="393" y="56"/>
                  </a:lnTo>
                  <a:lnTo>
                    <a:pt x="444" y="129"/>
                  </a:lnTo>
                  <a:lnTo>
                    <a:pt x="469" y="192"/>
                  </a:lnTo>
                  <a:lnTo>
                    <a:pt x="507" y="236"/>
                  </a:lnTo>
                  <a:lnTo>
                    <a:pt x="513" y="300"/>
                  </a:lnTo>
                  <a:lnTo>
                    <a:pt x="501" y="338"/>
                  </a:lnTo>
                  <a:lnTo>
                    <a:pt x="447" y="348"/>
                  </a:lnTo>
                  <a:lnTo>
                    <a:pt x="438" y="332"/>
                  </a:lnTo>
                  <a:lnTo>
                    <a:pt x="400" y="309"/>
                  </a:lnTo>
                  <a:lnTo>
                    <a:pt x="388" y="285"/>
                  </a:lnTo>
                  <a:lnTo>
                    <a:pt x="378" y="276"/>
                  </a:lnTo>
                  <a:lnTo>
                    <a:pt x="372" y="254"/>
                  </a:lnTo>
                  <a:lnTo>
                    <a:pt x="363" y="260"/>
                  </a:lnTo>
                  <a:lnTo>
                    <a:pt x="333" y="231"/>
                  </a:lnTo>
                  <a:lnTo>
                    <a:pt x="340" y="204"/>
                  </a:lnTo>
                  <a:lnTo>
                    <a:pt x="333" y="189"/>
                  </a:lnTo>
                  <a:lnTo>
                    <a:pt x="324" y="194"/>
                  </a:lnTo>
                  <a:lnTo>
                    <a:pt x="325" y="210"/>
                  </a:lnTo>
                  <a:lnTo>
                    <a:pt x="315" y="189"/>
                  </a:lnTo>
                  <a:lnTo>
                    <a:pt x="316" y="140"/>
                  </a:lnTo>
                  <a:lnTo>
                    <a:pt x="297" y="111"/>
                  </a:lnTo>
                  <a:lnTo>
                    <a:pt x="249" y="87"/>
                  </a:lnTo>
                  <a:lnTo>
                    <a:pt x="225" y="60"/>
                  </a:lnTo>
                  <a:lnTo>
                    <a:pt x="198" y="57"/>
                  </a:lnTo>
                  <a:lnTo>
                    <a:pt x="187" y="74"/>
                  </a:lnTo>
                  <a:lnTo>
                    <a:pt x="147" y="86"/>
                  </a:lnTo>
                  <a:lnTo>
                    <a:pt x="124" y="74"/>
                  </a:lnTo>
                  <a:lnTo>
                    <a:pt x="112" y="56"/>
                  </a:lnTo>
                  <a:lnTo>
                    <a:pt x="37" y="72"/>
                  </a:lnTo>
                  <a:lnTo>
                    <a:pt x="21" y="59"/>
                  </a:lnTo>
                  <a:lnTo>
                    <a:pt x="4" y="73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6159240" y="3243960"/>
              <a:ext cx="1085760" cy="476280"/>
            </a:xfrm>
            <a:custGeom>
              <a:avLst/>
              <a:gdLst/>
              <a:ahLst/>
              <a:rect l="l" t="t" r="r" b="b"/>
              <a:pathLst>
                <a:path w="472" h="207">
                  <a:moveTo>
                    <a:pt x="16" y="153"/>
                  </a:moveTo>
                  <a:lnTo>
                    <a:pt x="0" y="197"/>
                  </a:lnTo>
                  <a:lnTo>
                    <a:pt x="61" y="191"/>
                  </a:lnTo>
                  <a:lnTo>
                    <a:pt x="85" y="171"/>
                  </a:lnTo>
                  <a:lnTo>
                    <a:pt x="168" y="149"/>
                  </a:lnTo>
                  <a:lnTo>
                    <a:pt x="191" y="161"/>
                  </a:lnTo>
                  <a:lnTo>
                    <a:pt x="246" y="153"/>
                  </a:lnTo>
                  <a:lnTo>
                    <a:pt x="246" y="156"/>
                  </a:lnTo>
                  <a:lnTo>
                    <a:pt x="328" y="207"/>
                  </a:lnTo>
                  <a:lnTo>
                    <a:pt x="376" y="192"/>
                  </a:lnTo>
                  <a:lnTo>
                    <a:pt x="403" y="135"/>
                  </a:lnTo>
                  <a:lnTo>
                    <a:pt x="450" y="119"/>
                  </a:lnTo>
                  <a:lnTo>
                    <a:pt x="472" y="77"/>
                  </a:lnTo>
                  <a:lnTo>
                    <a:pt x="471" y="26"/>
                  </a:lnTo>
                  <a:lnTo>
                    <a:pt x="465" y="68"/>
                  </a:lnTo>
                  <a:lnTo>
                    <a:pt x="439" y="104"/>
                  </a:lnTo>
                  <a:lnTo>
                    <a:pt x="429" y="101"/>
                  </a:lnTo>
                  <a:lnTo>
                    <a:pt x="394" y="111"/>
                  </a:lnTo>
                  <a:lnTo>
                    <a:pt x="394" y="99"/>
                  </a:lnTo>
                  <a:lnTo>
                    <a:pt x="429" y="87"/>
                  </a:lnTo>
                  <a:lnTo>
                    <a:pt x="397" y="83"/>
                  </a:lnTo>
                  <a:lnTo>
                    <a:pt x="433" y="72"/>
                  </a:lnTo>
                  <a:lnTo>
                    <a:pt x="447" y="78"/>
                  </a:lnTo>
                  <a:lnTo>
                    <a:pt x="454" y="38"/>
                  </a:lnTo>
                  <a:lnTo>
                    <a:pt x="445" y="29"/>
                  </a:lnTo>
                  <a:lnTo>
                    <a:pt x="402" y="45"/>
                  </a:lnTo>
                  <a:lnTo>
                    <a:pt x="403" y="21"/>
                  </a:lnTo>
                  <a:lnTo>
                    <a:pt x="421" y="27"/>
                  </a:lnTo>
                  <a:lnTo>
                    <a:pt x="445" y="9"/>
                  </a:lnTo>
                  <a:lnTo>
                    <a:pt x="432" y="0"/>
                  </a:lnTo>
                  <a:lnTo>
                    <a:pt x="291" y="32"/>
                  </a:lnTo>
                  <a:lnTo>
                    <a:pt x="118" y="67"/>
                  </a:lnTo>
                  <a:lnTo>
                    <a:pt x="39" y="152"/>
                  </a:lnTo>
                  <a:lnTo>
                    <a:pt x="16" y="153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0" name=""/>
            <p:cNvSpPr/>
            <p:nvPr/>
          </p:nvSpPr>
          <p:spPr>
            <a:xfrm>
              <a:off x="6202440" y="2850480"/>
              <a:ext cx="950400" cy="591120"/>
            </a:xfrm>
            <a:custGeom>
              <a:avLst/>
              <a:gdLst/>
              <a:ahLst/>
              <a:rect l="l" t="t" r="r" b="b"/>
              <a:pathLst>
                <a:path w="413" h="257">
                  <a:moveTo>
                    <a:pt x="68" y="180"/>
                  </a:moveTo>
                  <a:lnTo>
                    <a:pt x="56" y="206"/>
                  </a:lnTo>
                  <a:lnTo>
                    <a:pt x="39" y="213"/>
                  </a:lnTo>
                  <a:lnTo>
                    <a:pt x="38" y="230"/>
                  </a:lnTo>
                  <a:lnTo>
                    <a:pt x="2" y="243"/>
                  </a:lnTo>
                  <a:lnTo>
                    <a:pt x="0" y="257"/>
                  </a:lnTo>
                  <a:lnTo>
                    <a:pt x="98" y="240"/>
                  </a:lnTo>
                  <a:lnTo>
                    <a:pt x="276" y="203"/>
                  </a:lnTo>
                  <a:lnTo>
                    <a:pt x="413" y="170"/>
                  </a:lnTo>
                  <a:lnTo>
                    <a:pt x="413" y="144"/>
                  </a:lnTo>
                  <a:lnTo>
                    <a:pt x="398" y="136"/>
                  </a:lnTo>
                  <a:lnTo>
                    <a:pt x="386" y="149"/>
                  </a:lnTo>
                  <a:lnTo>
                    <a:pt x="379" y="114"/>
                  </a:lnTo>
                  <a:lnTo>
                    <a:pt x="386" y="83"/>
                  </a:lnTo>
                  <a:lnTo>
                    <a:pt x="335" y="60"/>
                  </a:lnTo>
                  <a:lnTo>
                    <a:pt x="300" y="66"/>
                  </a:lnTo>
                  <a:lnTo>
                    <a:pt x="299" y="18"/>
                  </a:lnTo>
                  <a:lnTo>
                    <a:pt x="263" y="0"/>
                  </a:lnTo>
                  <a:lnTo>
                    <a:pt x="236" y="11"/>
                  </a:lnTo>
                  <a:lnTo>
                    <a:pt x="218" y="56"/>
                  </a:lnTo>
                  <a:lnTo>
                    <a:pt x="186" y="74"/>
                  </a:lnTo>
                  <a:lnTo>
                    <a:pt x="173" y="145"/>
                  </a:lnTo>
                  <a:lnTo>
                    <a:pt x="121" y="180"/>
                  </a:lnTo>
                  <a:lnTo>
                    <a:pt x="79" y="194"/>
                  </a:lnTo>
                  <a:lnTo>
                    <a:pt x="68" y="18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6269400" y="2733120"/>
              <a:ext cx="538200" cy="563400"/>
            </a:xfrm>
            <a:custGeom>
              <a:avLst/>
              <a:gdLst/>
              <a:ahLst/>
              <a:rect l="l" t="t" r="r" b="b"/>
              <a:pathLst>
                <a:path w="234" h="245">
                  <a:moveTo>
                    <a:pt x="24" y="128"/>
                  </a:moveTo>
                  <a:lnTo>
                    <a:pt x="6" y="123"/>
                  </a:lnTo>
                  <a:lnTo>
                    <a:pt x="0" y="162"/>
                  </a:lnTo>
                  <a:lnTo>
                    <a:pt x="6" y="203"/>
                  </a:lnTo>
                  <a:lnTo>
                    <a:pt x="40" y="231"/>
                  </a:lnTo>
                  <a:lnTo>
                    <a:pt x="48" y="245"/>
                  </a:lnTo>
                  <a:lnTo>
                    <a:pt x="91" y="231"/>
                  </a:lnTo>
                  <a:lnTo>
                    <a:pt x="142" y="198"/>
                  </a:lnTo>
                  <a:lnTo>
                    <a:pt x="157" y="126"/>
                  </a:lnTo>
                  <a:lnTo>
                    <a:pt x="190" y="107"/>
                  </a:lnTo>
                  <a:lnTo>
                    <a:pt x="208" y="63"/>
                  </a:lnTo>
                  <a:lnTo>
                    <a:pt x="234" y="51"/>
                  </a:lnTo>
                  <a:lnTo>
                    <a:pt x="200" y="45"/>
                  </a:lnTo>
                  <a:lnTo>
                    <a:pt x="141" y="77"/>
                  </a:lnTo>
                  <a:lnTo>
                    <a:pt x="132" y="46"/>
                  </a:lnTo>
                  <a:lnTo>
                    <a:pt x="81" y="49"/>
                  </a:lnTo>
                  <a:lnTo>
                    <a:pt x="69" y="0"/>
                  </a:lnTo>
                  <a:lnTo>
                    <a:pt x="56" y="13"/>
                  </a:lnTo>
                  <a:lnTo>
                    <a:pt x="60" y="83"/>
                  </a:lnTo>
                  <a:lnTo>
                    <a:pt x="37" y="89"/>
                  </a:lnTo>
                  <a:lnTo>
                    <a:pt x="24" y="128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2" name=""/>
            <p:cNvSpPr/>
            <p:nvPr/>
          </p:nvSpPr>
          <p:spPr>
            <a:xfrm>
              <a:off x="7035840" y="2742480"/>
              <a:ext cx="151560" cy="188280"/>
            </a:xfrm>
            <a:custGeom>
              <a:avLst/>
              <a:gdLst/>
              <a:ahLst/>
              <a:rect l="l" t="t" r="r" b="b"/>
              <a:pathLst>
                <a:path w="66" h="82">
                  <a:moveTo>
                    <a:pt x="0" y="5"/>
                  </a:moveTo>
                  <a:lnTo>
                    <a:pt x="14" y="0"/>
                  </a:lnTo>
                  <a:lnTo>
                    <a:pt x="44" y="18"/>
                  </a:lnTo>
                  <a:lnTo>
                    <a:pt x="44" y="36"/>
                  </a:lnTo>
                  <a:lnTo>
                    <a:pt x="65" y="49"/>
                  </a:lnTo>
                  <a:lnTo>
                    <a:pt x="66" y="73"/>
                  </a:lnTo>
                  <a:lnTo>
                    <a:pt x="32" y="82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3" name=""/>
            <p:cNvSpPr/>
            <p:nvPr/>
          </p:nvSpPr>
          <p:spPr>
            <a:xfrm>
              <a:off x="6389280" y="2372040"/>
              <a:ext cx="729360" cy="478440"/>
            </a:xfrm>
            <a:custGeom>
              <a:avLst/>
              <a:gdLst/>
              <a:ahLst/>
              <a:rect l="l" t="t" r="r" b="b"/>
              <a:pathLst>
                <a:path w="317" h="208">
                  <a:moveTo>
                    <a:pt x="29" y="30"/>
                  </a:moveTo>
                  <a:lnTo>
                    <a:pt x="0" y="58"/>
                  </a:lnTo>
                  <a:lnTo>
                    <a:pt x="16" y="159"/>
                  </a:lnTo>
                  <a:lnTo>
                    <a:pt x="29" y="208"/>
                  </a:lnTo>
                  <a:lnTo>
                    <a:pt x="83" y="204"/>
                  </a:lnTo>
                  <a:lnTo>
                    <a:pt x="283" y="166"/>
                  </a:lnTo>
                  <a:lnTo>
                    <a:pt x="297" y="160"/>
                  </a:lnTo>
                  <a:lnTo>
                    <a:pt x="317" y="113"/>
                  </a:lnTo>
                  <a:lnTo>
                    <a:pt x="287" y="87"/>
                  </a:lnTo>
                  <a:lnTo>
                    <a:pt x="303" y="27"/>
                  </a:lnTo>
                  <a:lnTo>
                    <a:pt x="280" y="21"/>
                  </a:lnTo>
                  <a:lnTo>
                    <a:pt x="280" y="6"/>
                  </a:lnTo>
                  <a:lnTo>
                    <a:pt x="270" y="0"/>
                  </a:lnTo>
                  <a:lnTo>
                    <a:pt x="38" y="43"/>
                  </a:lnTo>
                  <a:lnTo>
                    <a:pt x="29" y="3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4" name=""/>
            <p:cNvSpPr/>
            <p:nvPr/>
          </p:nvSpPr>
          <p:spPr>
            <a:xfrm>
              <a:off x="7049520" y="2427480"/>
              <a:ext cx="193320" cy="381600"/>
            </a:xfrm>
            <a:custGeom>
              <a:avLst/>
              <a:gdLst/>
              <a:ahLst/>
              <a:rect l="l" t="t" r="r" b="b"/>
              <a:pathLst>
                <a:path w="84" h="166">
                  <a:moveTo>
                    <a:pt x="15" y="1"/>
                  </a:moveTo>
                  <a:lnTo>
                    <a:pt x="35" y="0"/>
                  </a:lnTo>
                  <a:lnTo>
                    <a:pt x="75" y="25"/>
                  </a:lnTo>
                  <a:lnTo>
                    <a:pt x="69" y="45"/>
                  </a:lnTo>
                  <a:lnTo>
                    <a:pt x="83" y="58"/>
                  </a:lnTo>
                  <a:lnTo>
                    <a:pt x="84" y="136"/>
                  </a:lnTo>
                  <a:lnTo>
                    <a:pt x="70" y="166"/>
                  </a:lnTo>
                  <a:lnTo>
                    <a:pt x="54" y="155"/>
                  </a:lnTo>
                  <a:lnTo>
                    <a:pt x="37" y="154"/>
                  </a:lnTo>
                  <a:lnTo>
                    <a:pt x="8" y="138"/>
                  </a:lnTo>
                  <a:lnTo>
                    <a:pt x="30" y="89"/>
                  </a:lnTo>
                  <a:lnTo>
                    <a:pt x="0" y="63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6451560" y="1830960"/>
              <a:ext cx="807480" cy="658440"/>
            </a:xfrm>
            <a:custGeom>
              <a:avLst/>
              <a:gdLst/>
              <a:ahLst/>
              <a:rect l="l" t="t" r="r" b="b"/>
              <a:pathLst>
                <a:path w="351" h="286">
                  <a:moveTo>
                    <a:pt x="27" y="192"/>
                  </a:moveTo>
                  <a:lnTo>
                    <a:pt x="60" y="175"/>
                  </a:lnTo>
                  <a:lnTo>
                    <a:pt x="105" y="171"/>
                  </a:lnTo>
                  <a:lnTo>
                    <a:pt x="116" y="156"/>
                  </a:lnTo>
                  <a:lnTo>
                    <a:pt x="132" y="154"/>
                  </a:lnTo>
                  <a:lnTo>
                    <a:pt x="141" y="138"/>
                  </a:lnTo>
                  <a:lnTo>
                    <a:pt x="156" y="132"/>
                  </a:lnTo>
                  <a:lnTo>
                    <a:pt x="149" y="102"/>
                  </a:lnTo>
                  <a:lnTo>
                    <a:pt x="140" y="94"/>
                  </a:lnTo>
                  <a:lnTo>
                    <a:pt x="159" y="70"/>
                  </a:lnTo>
                  <a:lnTo>
                    <a:pt x="171" y="70"/>
                  </a:lnTo>
                  <a:lnTo>
                    <a:pt x="212" y="19"/>
                  </a:lnTo>
                  <a:lnTo>
                    <a:pt x="275" y="0"/>
                  </a:lnTo>
                  <a:lnTo>
                    <a:pt x="282" y="48"/>
                  </a:lnTo>
                  <a:lnTo>
                    <a:pt x="285" y="46"/>
                  </a:lnTo>
                  <a:lnTo>
                    <a:pt x="300" y="63"/>
                  </a:lnTo>
                  <a:lnTo>
                    <a:pt x="301" y="112"/>
                  </a:lnTo>
                  <a:lnTo>
                    <a:pt x="320" y="152"/>
                  </a:lnTo>
                  <a:lnTo>
                    <a:pt x="327" y="204"/>
                  </a:lnTo>
                  <a:lnTo>
                    <a:pt x="329" y="249"/>
                  </a:lnTo>
                  <a:lnTo>
                    <a:pt x="351" y="264"/>
                  </a:lnTo>
                  <a:lnTo>
                    <a:pt x="335" y="286"/>
                  </a:lnTo>
                  <a:lnTo>
                    <a:pt x="294" y="260"/>
                  </a:lnTo>
                  <a:lnTo>
                    <a:pt x="273" y="262"/>
                  </a:lnTo>
                  <a:lnTo>
                    <a:pt x="252" y="256"/>
                  </a:lnTo>
                  <a:lnTo>
                    <a:pt x="253" y="241"/>
                  </a:lnTo>
                  <a:lnTo>
                    <a:pt x="240" y="236"/>
                  </a:lnTo>
                  <a:lnTo>
                    <a:pt x="10" y="280"/>
                  </a:lnTo>
                  <a:lnTo>
                    <a:pt x="0" y="267"/>
                  </a:lnTo>
                  <a:lnTo>
                    <a:pt x="35" y="216"/>
                  </a:lnTo>
                  <a:lnTo>
                    <a:pt x="27" y="19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6" name=""/>
            <p:cNvSpPr/>
            <p:nvPr/>
          </p:nvSpPr>
          <p:spPr>
            <a:xfrm>
              <a:off x="7079760" y="1794600"/>
              <a:ext cx="213840" cy="395280"/>
            </a:xfrm>
            <a:custGeom>
              <a:avLst/>
              <a:gdLst/>
              <a:ahLst/>
              <a:rect l="l" t="t" r="r" b="b"/>
              <a:pathLst>
                <a:path w="93" h="172">
                  <a:moveTo>
                    <a:pt x="0" y="18"/>
                  </a:moveTo>
                  <a:lnTo>
                    <a:pt x="68" y="0"/>
                  </a:lnTo>
                  <a:lnTo>
                    <a:pt x="93" y="47"/>
                  </a:lnTo>
                  <a:lnTo>
                    <a:pt x="80" y="59"/>
                  </a:lnTo>
                  <a:lnTo>
                    <a:pt x="85" y="163"/>
                  </a:lnTo>
                  <a:lnTo>
                    <a:pt x="46" y="172"/>
                  </a:lnTo>
                  <a:lnTo>
                    <a:pt x="27" y="129"/>
                  </a:lnTo>
                  <a:lnTo>
                    <a:pt x="26" y="78"/>
                  </a:lnTo>
                  <a:lnTo>
                    <a:pt x="9" y="63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7183080" y="2102760"/>
              <a:ext cx="455400" cy="207000"/>
            </a:xfrm>
            <a:custGeom>
              <a:avLst/>
              <a:gdLst/>
              <a:ahLst/>
              <a:rect l="l" t="t" r="r" b="b"/>
              <a:pathLst>
                <a:path w="198" h="90">
                  <a:moveTo>
                    <a:pt x="0" y="36"/>
                  </a:moveTo>
                  <a:lnTo>
                    <a:pt x="101" y="11"/>
                  </a:lnTo>
                  <a:lnTo>
                    <a:pt x="113" y="12"/>
                  </a:lnTo>
                  <a:lnTo>
                    <a:pt x="125" y="0"/>
                  </a:lnTo>
                  <a:lnTo>
                    <a:pt x="135" y="6"/>
                  </a:lnTo>
                  <a:lnTo>
                    <a:pt x="123" y="32"/>
                  </a:lnTo>
                  <a:lnTo>
                    <a:pt x="144" y="30"/>
                  </a:lnTo>
                  <a:lnTo>
                    <a:pt x="156" y="50"/>
                  </a:lnTo>
                  <a:lnTo>
                    <a:pt x="170" y="52"/>
                  </a:lnTo>
                  <a:lnTo>
                    <a:pt x="180" y="49"/>
                  </a:lnTo>
                  <a:lnTo>
                    <a:pt x="180" y="38"/>
                  </a:lnTo>
                  <a:lnTo>
                    <a:pt x="163" y="24"/>
                  </a:lnTo>
                  <a:lnTo>
                    <a:pt x="176" y="23"/>
                  </a:lnTo>
                  <a:lnTo>
                    <a:pt x="198" y="53"/>
                  </a:lnTo>
                  <a:lnTo>
                    <a:pt x="177" y="71"/>
                  </a:lnTo>
                  <a:lnTo>
                    <a:pt x="153" y="62"/>
                  </a:lnTo>
                  <a:lnTo>
                    <a:pt x="138" y="84"/>
                  </a:lnTo>
                  <a:lnTo>
                    <a:pt x="108" y="62"/>
                  </a:lnTo>
                  <a:lnTo>
                    <a:pt x="8" y="9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7199280" y="2259360"/>
              <a:ext cx="236880" cy="181440"/>
            </a:xfrm>
            <a:custGeom>
              <a:avLst/>
              <a:gdLst/>
              <a:ahLst/>
              <a:rect l="l" t="t" r="r" b="b"/>
              <a:pathLst>
                <a:path w="103" h="79">
                  <a:moveTo>
                    <a:pt x="0" y="20"/>
                  </a:moveTo>
                  <a:lnTo>
                    <a:pt x="79" y="0"/>
                  </a:lnTo>
                  <a:lnTo>
                    <a:pt x="103" y="36"/>
                  </a:lnTo>
                  <a:lnTo>
                    <a:pt x="89" y="52"/>
                  </a:lnTo>
                  <a:lnTo>
                    <a:pt x="64" y="46"/>
                  </a:lnTo>
                  <a:lnTo>
                    <a:pt x="25" y="79"/>
                  </a:lnTo>
                  <a:lnTo>
                    <a:pt x="4" y="62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7238160" y="2383560"/>
              <a:ext cx="234720" cy="140040"/>
            </a:xfrm>
            <a:custGeom>
              <a:avLst/>
              <a:gdLst/>
              <a:ahLst/>
              <a:rect l="l" t="t" r="r" b="b"/>
              <a:pathLst>
                <a:path w="102" h="61">
                  <a:moveTo>
                    <a:pt x="0" y="45"/>
                  </a:moveTo>
                  <a:lnTo>
                    <a:pt x="42" y="25"/>
                  </a:lnTo>
                  <a:lnTo>
                    <a:pt x="83" y="0"/>
                  </a:lnTo>
                  <a:lnTo>
                    <a:pt x="90" y="1"/>
                  </a:lnTo>
                  <a:lnTo>
                    <a:pt x="102" y="2"/>
                  </a:lnTo>
                  <a:lnTo>
                    <a:pt x="62" y="34"/>
                  </a:lnTo>
                  <a:lnTo>
                    <a:pt x="12" y="61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7235640" y="1718280"/>
              <a:ext cx="250920" cy="446400"/>
            </a:xfrm>
            <a:custGeom>
              <a:avLst/>
              <a:gdLst/>
              <a:ahLst/>
              <a:rect l="l" t="t" r="r" b="b"/>
              <a:pathLst>
                <a:path w="109" h="194">
                  <a:moveTo>
                    <a:pt x="23" y="0"/>
                  </a:moveTo>
                  <a:lnTo>
                    <a:pt x="0" y="34"/>
                  </a:lnTo>
                  <a:lnTo>
                    <a:pt x="25" y="79"/>
                  </a:lnTo>
                  <a:lnTo>
                    <a:pt x="10" y="91"/>
                  </a:lnTo>
                  <a:lnTo>
                    <a:pt x="16" y="194"/>
                  </a:lnTo>
                  <a:lnTo>
                    <a:pt x="77" y="179"/>
                  </a:lnTo>
                  <a:lnTo>
                    <a:pt x="93" y="179"/>
                  </a:lnTo>
                  <a:lnTo>
                    <a:pt x="102" y="168"/>
                  </a:lnTo>
                  <a:lnTo>
                    <a:pt x="102" y="149"/>
                  </a:lnTo>
                  <a:lnTo>
                    <a:pt x="109" y="137"/>
                  </a:lnTo>
                  <a:lnTo>
                    <a:pt x="75" y="122"/>
                  </a:lnTo>
                  <a:lnTo>
                    <a:pt x="31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7380720" y="2243160"/>
              <a:ext cx="119880" cy="98280"/>
            </a:xfrm>
            <a:custGeom>
              <a:avLst/>
              <a:gdLst/>
              <a:ahLst/>
              <a:rect l="l" t="t" r="r" b="b"/>
              <a:pathLst>
                <a:path w="52" h="43">
                  <a:moveTo>
                    <a:pt x="0" y="7"/>
                  </a:moveTo>
                  <a:lnTo>
                    <a:pt x="22" y="0"/>
                  </a:lnTo>
                  <a:lnTo>
                    <a:pt x="52" y="22"/>
                  </a:lnTo>
                  <a:lnTo>
                    <a:pt x="46" y="28"/>
                  </a:lnTo>
                  <a:lnTo>
                    <a:pt x="31" y="28"/>
                  </a:lnTo>
                  <a:lnTo>
                    <a:pt x="24" y="4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7125480" y="2997720"/>
              <a:ext cx="64080" cy="110520"/>
            </a:xfrm>
            <a:custGeom>
              <a:avLst/>
              <a:gdLst/>
              <a:ahLst/>
              <a:rect l="l" t="t" r="r" b="b"/>
              <a:pathLst>
                <a:path w="28" h="48">
                  <a:moveTo>
                    <a:pt x="0" y="4"/>
                  </a:moveTo>
                  <a:lnTo>
                    <a:pt x="28" y="0"/>
                  </a:lnTo>
                  <a:lnTo>
                    <a:pt x="12" y="48"/>
                  </a:lnTo>
                  <a:lnTo>
                    <a:pt x="1" y="4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3" name=""/>
          <p:cNvGrpSpPr/>
          <p:nvPr/>
        </p:nvGrpSpPr>
        <p:grpSpPr>
          <a:xfrm>
            <a:off x="1219320" y="1219320"/>
            <a:ext cx="6552720" cy="3977640"/>
            <a:chOff x="1219320" y="1219320"/>
            <a:chExt cx="6552720" cy="3977640"/>
          </a:xfrm>
        </p:grpSpPr>
        <p:sp>
          <p:nvSpPr>
            <p:cNvPr id="1054" name=""/>
            <p:cNvSpPr/>
            <p:nvPr/>
          </p:nvSpPr>
          <p:spPr>
            <a:xfrm>
              <a:off x="7288920" y="1219320"/>
              <a:ext cx="483120" cy="738720"/>
            </a:xfrm>
            <a:custGeom>
              <a:avLst/>
              <a:gdLst/>
              <a:ahLst/>
              <a:rect l="l" t="t" r="r" b="b"/>
              <a:pathLst>
                <a:path w="210" h="321">
                  <a:moveTo>
                    <a:pt x="49" y="10"/>
                  </a:moveTo>
                  <a:lnTo>
                    <a:pt x="18" y="69"/>
                  </a:lnTo>
                  <a:lnTo>
                    <a:pt x="33" y="91"/>
                  </a:lnTo>
                  <a:lnTo>
                    <a:pt x="18" y="118"/>
                  </a:lnTo>
                  <a:lnTo>
                    <a:pt x="27" y="127"/>
                  </a:lnTo>
                  <a:lnTo>
                    <a:pt x="21" y="145"/>
                  </a:lnTo>
                  <a:lnTo>
                    <a:pt x="21" y="175"/>
                  </a:lnTo>
                  <a:lnTo>
                    <a:pt x="0" y="186"/>
                  </a:lnTo>
                  <a:lnTo>
                    <a:pt x="8" y="195"/>
                  </a:lnTo>
                  <a:lnTo>
                    <a:pt x="52" y="307"/>
                  </a:lnTo>
                  <a:lnTo>
                    <a:pt x="87" y="321"/>
                  </a:lnTo>
                  <a:lnTo>
                    <a:pt x="85" y="298"/>
                  </a:lnTo>
                  <a:lnTo>
                    <a:pt x="102" y="280"/>
                  </a:lnTo>
                  <a:lnTo>
                    <a:pt x="96" y="261"/>
                  </a:lnTo>
                  <a:lnTo>
                    <a:pt x="139" y="238"/>
                  </a:lnTo>
                  <a:lnTo>
                    <a:pt x="141" y="207"/>
                  </a:lnTo>
                  <a:lnTo>
                    <a:pt x="166" y="205"/>
                  </a:lnTo>
                  <a:lnTo>
                    <a:pt x="186" y="181"/>
                  </a:lnTo>
                  <a:lnTo>
                    <a:pt x="210" y="165"/>
                  </a:lnTo>
                  <a:lnTo>
                    <a:pt x="210" y="145"/>
                  </a:lnTo>
                  <a:lnTo>
                    <a:pt x="177" y="139"/>
                  </a:lnTo>
                  <a:lnTo>
                    <a:pt x="171" y="117"/>
                  </a:lnTo>
                  <a:lnTo>
                    <a:pt x="138" y="114"/>
                  </a:lnTo>
                  <a:lnTo>
                    <a:pt x="111" y="19"/>
                  </a:lnTo>
                  <a:lnTo>
                    <a:pt x="99" y="0"/>
                  </a:lnTo>
                  <a:lnTo>
                    <a:pt x="66" y="8"/>
                  </a:lnTo>
                  <a:lnTo>
                    <a:pt x="60" y="17"/>
                  </a:lnTo>
                  <a:lnTo>
                    <a:pt x="49" y="1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5" name=""/>
            <p:cNvSpPr/>
            <p:nvPr/>
          </p:nvSpPr>
          <p:spPr>
            <a:xfrm>
              <a:off x="6568920" y="2678040"/>
              <a:ext cx="620640" cy="254880"/>
            </a:xfrm>
            <a:custGeom>
              <a:avLst/>
              <a:gdLst/>
              <a:ahLst/>
              <a:rect l="l" t="t" r="r" b="b"/>
              <a:pathLst>
                <a:path w="270" h="111">
                  <a:moveTo>
                    <a:pt x="0" y="38"/>
                  </a:moveTo>
                  <a:lnTo>
                    <a:pt x="201" y="0"/>
                  </a:lnTo>
                  <a:lnTo>
                    <a:pt x="234" y="76"/>
                  </a:lnTo>
                  <a:lnTo>
                    <a:pt x="269" y="68"/>
                  </a:lnTo>
                  <a:lnTo>
                    <a:pt x="270" y="106"/>
                  </a:lnTo>
                  <a:lnTo>
                    <a:pt x="242" y="111"/>
                  </a:lnTo>
                  <a:lnTo>
                    <a:pt x="217" y="86"/>
                  </a:lnTo>
                  <a:lnTo>
                    <a:pt x="201" y="56"/>
                  </a:lnTo>
                  <a:lnTo>
                    <a:pt x="198" y="14"/>
                  </a:lnTo>
                  <a:lnTo>
                    <a:pt x="186" y="35"/>
                  </a:lnTo>
                  <a:lnTo>
                    <a:pt x="200" y="98"/>
                  </a:lnTo>
                  <a:lnTo>
                    <a:pt x="141" y="107"/>
                  </a:lnTo>
                  <a:lnTo>
                    <a:pt x="139" y="61"/>
                  </a:lnTo>
                  <a:lnTo>
                    <a:pt x="103" y="41"/>
                  </a:lnTo>
                  <a:lnTo>
                    <a:pt x="72" y="36"/>
                  </a:lnTo>
                  <a:lnTo>
                    <a:pt x="8" y="6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1495080" y="1274400"/>
              <a:ext cx="819000" cy="600480"/>
            </a:xfrm>
            <a:custGeom>
              <a:avLst/>
              <a:gdLst/>
              <a:ahLst/>
              <a:rect l="l" t="t" r="r" b="b"/>
              <a:pathLst>
                <a:path w="356" h="261">
                  <a:moveTo>
                    <a:pt x="90" y="0"/>
                  </a:moveTo>
                  <a:lnTo>
                    <a:pt x="163" y="20"/>
                  </a:lnTo>
                  <a:lnTo>
                    <a:pt x="219" y="33"/>
                  </a:lnTo>
                  <a:lnTo>
                    <a:pt x="246" y="39"/>
                  </a:lnTo>
                  <a:lnTo>
                    <a:pt x="274" y="43"/>
                  </a:lnTo>
                  <a:lnTo>
                    <a:pt x="311" y="50"/>
                  </a:lnTo>
                  <a:lnTo>
                    <a:pt x="356" y="58"/>
                  </a:lnTo>
                  <a:lnTo>
                    <a:pt x="327" y="261"/>
                  </a:lnTo>
                  <a:lnTo>
                    <a:pt x="189" y="232"/>
                  </a:lnTo>
                  <a:lnTo>
                    <a:pt x="170" y="245"/>
                  </a:lnTo>
                  <a:lnTo>
                    <a:pt x="145" y="225"/>
                  </a:lnTo>
                  <a:lnTo>
                    <a:pt x="123" y="245"/>
                  </a:lnTo>
                  <a:lnTo>
                    <a:pt x="103" y="228"/>
                  </a:lnTo>
                  <a:lnTo>
                    <a:pt x="46" y="225"/>
                  </a:lnTo>
                  <a:lnTo>
                    <a:pt x="54" y="192"/>
                  </a:lnTo>
                  <a:lnTo>
                    <a:pt x="13" y="189"/>
                  </a:lnTo>
                  <a:lnTo>
                    <a:pt x="9" y="170"/>
                  </a:lnTo>
                  <a:lnTo>
                    <a:pt x="17" y="150"/>
                  </a:lnTo>
                  <a:lnTo>
                    <a:pt x="7" y="132"/>
                  </a:lnTo>
                  <a:lnTo>
                    <a:pt x="8" y="81"/>
                  </a:lnTo>
                  <a:lnTo>
                    <a:pt x="0" y="42"/>
                  </a:lnTo>
                  <a:lnTo>
                    <a:pt x="5" y="27"/>
                  </a:lnTo>
                  <a:lnTo>
                    <a:pt x="23" y="33"/>
                  </a:lnTo>
                  <a:lnTo>
                    <a:pt x="42" y="56"/>
                  </a:lnTo>
                  <a:lnTo>
                    <a:pt x="77" y="61"/>
                  </a:lnTo>
                  <a:lnTo>
                    <a:pt x="86" y="80"/>
                  </a:lnTo>
                  <a:lnTo>
                    <a:pt x="69" y="80"/>
                  </a:lnTo>
                  <a:lnTo>
                    <a:pt x="67" y="96"/>
                  </a:lnTo>
                  <a:lnTo>
                    <a:pt x="77" y="98"/>
                  </a:lnTo>
                  <a:lnTo>
                    <a:pt x="81" y="114"/>
                  </a:lnTo>
                  <a:lnTo>
                    <a:pt x="60" y="126"/>
                  </a:lnTo>
                  <a:lnTo>
                    <a:pt x="60" y="137"/>
                  </a:lnTo>
                  <a:lnTo>
                    <a:pt x="84" y="137"/>
                  </a:lnTo>
                  <a:lnTo>
                    <a:pt x="90" y="109"/>
                  </a:lnTo>
                  <a:lnTo>
                    <a:pt x="108" y="92"/>
                  </a:lnTo>
                  <a:lnTo>
                    <a:pt x="86" y="48"/>
                  </a:lnTo>
                  <a:lnTo>
                    <a:pt x="100" y="34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1302120" y="1708920"/>
              <a:ext cx="1021320" cy="779760"/>
            </a:xfrm>
            <a:custGeom>
              <a:avLst/>
              <a:gdLst/>
              <a:ahLst/>
              <a:rect l="l" t="t" r="r" b="b"/>
              <a:pathLst>
                <a:path w="444" h="339">
                  <a:moveTo>
                    <a:pt x="97" y="0"/>
                  </a:moveTo>
                  <a:lnTo>
                    <a:pt x="84" y="7"/>
                  </a:lnTo>
                  <a:lnTo>
                    <a:pt x="76" y="37"/>
                  </a:lnTo>
                  <a:lnTo>
                    <a:pt x="68" y="62"/>
                  </a:lnTo>
                  <a:lnTo>
                    <a:pt x="62" y="82"/>
                  </a:lnTo>
                  <a:lnTo>
                    <a:pt x="54" y="104"/>
                  </a:lnTo>
                  <a:lnTo>
                    <a:pt x="45" y="126"/>
                  </a:lnTo>
                  <a:lnTo>
                    <a:pt x="33" y="150"/>
                  </a:lnTo>
                  <a:lnTo>
                    <a:pt x="17" y="178"/>
                  </a:lnTo>
                  <a:lnTo>
                    <a:pt x="0" y="205"/>
                  </a:lnTo>
                  <a:lnTo>
                    <a:pt x="0" y="264"/>
                  </a:lnTo>
                  <a:lnTo>
                    <a:pt x="249" y="315"/>
                  </a:lnTo>
                  <a:lnTo>
                    <a:pt x="364" y="339"/>
                  </a:lnTo>
                  <a:lnTo>
                    <a:pt x="388" y="221"/>
                  </a:lnTo>
                  <a:lnTo>
                    <a:pt x="403" y="211"/>
                  </a:lnTo>
                  <a:lnTo>
                    <a:pt x="389" y="185"/>
                  </a:lnTo>
                  <a:lnTo>
                    <a:pt x="396" y="158"/>
                  </a:lnTo>
                  <a:lnTo>
                    <a:pt x="444" y="113"/>
                  </a:lnTo>
                  <a:lnTo>
                    <a:pt x="411" y="72"/>
                  </a:lnTo>
                  <a:lnTo>
                    <a:pt x="273" y="43"/>
                  </a:lnTo>
                  <a:lnTo>
                    <a:pt x="254" y="55"/>
                  </a:lnTo>
                  <a:lnTo>
                    <a:pt x="229" y="35"/>
                  </a:lnTo>
                  <a:lnTo>
                    <a:pt x="207" y="56"/>
                  </a:lnTo>
                  <a:lnTo>
                    <a:pt x="186" y="35"/>
                  </a:lnTo>
                  <a:lnTo>
                    <a:pt x="131" y="36"/>
                  </a:lnTo>
                  <a:lnTo>
                    <a:pt x="138" y="3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1219320" y="2312280"/>
              <a:ext cx="1076760" cy="1663200"/>
            </a:xfrm>
            <a:custGeom>
              <a:avLst/>
              <a:gdLst/>
              <a:ahLst/>
              <a:rect l="l" t="t" r="r" b="b"/>
              <a:pathLst>
                <a:path w="468" h="723">
                  <a:moveTo>
                    <a:pt x="36" y="0"/>
                  </a:moveTo>
                  <a:lnTo>
                    <a:pt x="251" y="43"/>
                  </a:lnTo>
                  <a:lnTo>
                    <a:pt x="204" y="256"/>
                  </a:lnTo>
                  <a:lnTo>
                    <a:pt x="446" y="580"/>
                  </a:lnTo>
                  <a:lnTo>
                    <a:pt x="468" y="621"/>
                  </a:lnTo>
                  <a:lnTo>
                    <a:pt x="445" y="641"/>
                  </a:lnTo>
                  <a:lnTo>
                    <a:pt x="430" y="677"/>
                  </a:lnTo>
                  <a:lnTo>
                    <a:pt x="416" y="698"/>
                  </a:lnTo>
                  <a:lnTo>
                    <a:pt x="431" y="717"/>
                  </a:lnTo>
                  <a:lnTo>
                    <a:pt x="406" y="723"/>
                  </a:lnTo>
                  <a:lnTo>
                    <a:pt x="264" y="718"/>
                  </a:lnTo>
                  <a:lnTo>
                    <a:pt x="255" y="676"/>
                  </a:lnTo>
                  <a:lnTo>
                    <a:pt x="230" y="645"/>
                  </a:lnTo>
                  <a:lnTo>
                    <a:pt x="212" y="634"/>
                  </a:lnTo>
                  <a:lnTo>
                    <a:pt x="207" y="612"/>
                  </a:lnTo>
                  <a:lnTo>
                    <a:pt x="192" y="600"/>
                  </a:lnTo>
                  <a:lnTo>
                    <a:pt x="177" y="585"/>
                  </a:lnTo>
                  <a:lnTo>
                    <a:pt x="172" y="568"/>
                  </a:lnTo>
                  <a:lnTo>
                    <a:pt x="158" y="557"/>
                  </a:lnTo>
                  <a:lnTo>
                    <a:pt x="136" y="563"/>
                  </a:lnTo>
                  <a:lnTo>
                    <a:pt x="111" y="554"/>
                  </a:lnTo>
                  <a:lnTo>
                    <a:pt x="111" y="545"/>
                  </a:lnTo>
                  <a:lnTo>
                    <a:pt x="110" y="525"/>
                  </a:lnTo>
                  <a:lnTo>
                    <a:pt x="100" y="503"/>
                  </a:lnTo>
                  <a:lnTo>
                    <a:pt x="99" y="485"/>
                  </a:lnTo>
                  <a:lnTo>
                    <a:pt x="88" y="469"/>
                  </a:lnTo>
                  <a:lnTo>
                    <a:pt x="91" y="454"/>
                  </a:lnTo>
                  <a:lnTo>
                    <a:pt x="60" y="417"/>
                  </a:lnTo>
                  <a:lnTo>
                    <a:pt x="60" y="396"/>
                  </a:lnTo>
                  <a:lnTo>
                    <a:pt x="76" y="388"/>
                  </a:lnTo>
                  <a:lnTo>
                    <a:pt x="76" y="375"/>
                  </a:lnTo>
                  <a:lnTo>
                    <a:pt x="60" y="371"/>
                  </a:lnTo>
                  <a:lnTo>
                    <a:pt x="53" y="351"/>
                  </a:lnTo>
                  <a:lnTo>
                    <a:pt x="45" y="316"/>
                  </a:lnTo>
                  <a:lnTo>
                    <a:pt x="68" y="335"/>
                  </a:lnTo>
                  <a:lnTo>
                    <a:pt x="59" y="310"/>
                  </a:lnTo>
                  <a:lnTo>
                    <a:pt x="76" y="310"/>
                  </a:lnTo>
                  <a:lnTo>
                    <a:pt x="76" y="292"/>
                  </a:lnTo>
                  <a:lnTo>
                    <a:pt x="59" y="280"/>
                  </a:lnTo>
                  <a:lnTo>
                    <a:pt x="51" y="297"/>
                  </a:lnTo>
                  <a:lnTo>
                    <a:pt x="36" y="291"/>
                  </a:lnTo>
                  <a:lnTo>
                    <a:pt x="6" y="210"/>
                  </a:lnTo>
                  <a:lnTo>
                    <a:pt x="14" y="152"/>
                  </a:lnTo>
                  <a:lnTo>
                    <a:pt x="0" y="119"/>
                  </a:lnTo>
                  <a:lnTo>
                    <a:pt x="7" y="94"/>
                  </a:lnTo>
                  <a:lnTo>
                    <a:pt x="22" y="89"/>
                  </a:lnTo>
                  <a:lnTo>
                    <a:pt x="36" y="49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1688760" y="2415600"/>
              <a:ext cx="814320" cy="1230480"/>
            </a:xfrm>
            <a:custGeom>
              <a:avLst/>
              <a:gdLst/>
              <a:ahLst/>
              <a:rect l="l" t="t" r="r" b="b"/>
              <a:pathLst>
                <a:path w="354" h="535">
                  <a:moveTo>
                    <a:pt x="45" y="0"/>
                  </a:moveTo>
                  <a:lnTo>
                    <a:pt x="0" y="212"/>
                  </a:lnTo>
                  <a:lnTo>
                    <a:pt x="241" y="535"/>
                  </a:lnTo>
                  <a:lnTo>
                    <a:pt x="256" y="521"/>
                  </a:lnTo>
                  <a:lnTo>
                    <a:pt x="255" y="457"/>
                  </a:lnTo>
                  <a:lnTo>
                    <a:pt x="285" y="462"/>
                  </a:lnTo>
                  <a:lnTo>
                    <a:pt x="316" y="266"/>
                  </a:lnTo>
                  <a:lnTo>
                    <a:pt x="337" y="133"/>
                  </a:lnTo>
                  <a:lnTo>
                    <a:pt x="343" y="93"/>
                  </a:lnTo>
                  <a:lnTo>
                    <a:pt x="354" y="57"/>
                  </a:lnTo>
                  <a:lnTo>
                    <a:pt x="195" y="3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0" name=""/>
            <p:cNvSpPr/>
            <p:nvPr/>
          </p:nvSpPr>
          <p:spPr>
            <a:xfrm>
              <a:off x="2136960" y="1405440"/>
              <a:ext cx="734040" cy="1189440"/>
            </a:xfrm>
            <a:custGeom>
              <a:avLst/>
              <a:gdLst/>
              <a:ahLst/>
              <a:rect l="l" t="t" r="r" b="b"/>
              <a:pathLst>
                <a:path w="319" h="517">
                  <a:moveTo>
                    <a:pt x="77" y="0"/>
                  </a:moveTo>
                  <a:lnTo>
                    <a:pt x="48" y="202"/>
                  </a:lnTo>
                  <a:lnTo>
                    <a:pt x="78" y="245"/>
                  </a:lnTo>
                  <a:lnTo>
                    <a:pt x="31" y="290"/>
                  </a:lnTo>
                  <a:lnTo>
                    <a:pt x="25" y="321"/>
                  </a:lnTo>
                  <a:lnTo>
                    <a:pt x="38" y="343"/>
                  </a:lnTo>
                  <a:lnTo>
                    <a:pt x="25" y="354"/>
                  </a:lnTo>
                  <a:lnTo>
                    <a:pt x="0" y="471"/>
                  </a:lnTo>
                  <a:lnTo>
                    <a:pt x="152" y="498"/>
                  </a:lnTo>
                  <a:lnTo>
                    <a:pt x="296" y="517"/>
                  </a:lnTo>
                  <a:lnTo>
                    <a:pt x="311" y="410"/>
                  </a:lnTo>
                  <a:lnTo>
                    <a:pt x="319" y="351"/>
                  </a:lnTo>
                  <a:lnTo>
                    <a:pt x="305" y="330"/>
                  </a:lnTo>
                  <a:lnTo>
                    <a:pt x="272" y="336"/>
                  </a:lnTo>
                  <a:lnTo>
                    <a:pt x="229" y="341"/>
                  </a:lnTo>
                  <a:lnTo>
                    <a:pt x="221" y="293"/>
                  </a:lnTo>
                  <a:lnTo>
                    <a:pt x="169" y="254"/>
                  </a:lnTo>
                  <a:lnTo>
                    <a:pt x="176" y="229"/>
                  </a:lnTo>
                  <a:lnTo>
                    <a:pt x="181" y="185"/>
                  </a:lnTo>
                  <a:lnTo>
                    <a:pt x="114" y="90"/>
                  </a:lnTo>
                  <a:lnTo>
                    <a:pt x="123" y="6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1" name=""/>
            <p:cNvSpPr/>
            <p:nvPr/>
          </p:nvSpPr>
          <p:spPr>
            <a:xfrm>
              <a:off x="2363040" y="2549160"/>
              <a:ext cx="680760" cy="878400"/>
            </a:xfrm>
            <a:custGeom>
              <a:avLst/>
              <a:gdLst/>
              <a:ahLst/>
              <a:rect l="l" t="t" r="r" b="b"/>
              <a:pathLst>
                <a:path w="296" h="382">
                  <a:moveTo>
                    <a:pt x="55" y="0"/>
                  </a:moveTo>
                  <a:lnTo>
                    <a:pt x="200" y="20"/>
                  </a:lnTo>
                  <a:lnTo>
                    <a:pt x="190" y="93"/>
                  </a:lnTo>
                  <a:lnTo>
                    <a:pt x="296" y="103"/>
                  </a:lnTo>
                  <a:lnTo>
                    <a:pt x="267" y="382"/>
                  </a:lnTo>
                  <a:lnTo>
                    <a:pt x="0" y="353"/>
                  </a:lnTo>
                  <a:lnTo>
                    <a:pt x="27" y="17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2394720" y="1416960"/>
              <a:ext cx="1277280" cy="795960"/>
            </a:xfrm>
            <a:custGeom>
              <a:avLst/>
              <a:gdLst/>
              <a:ahLst/>
              <a:rect l="l" t="t" r="r" b="b"/>
              <a:pathLst>
                <a:path w="555" h="346">
                  <a:moveTo>
                    <a:pt x="9" y="0"/>
                  </a:moveTo>
                  <a:lnTo>
                    <a:pt x="118" y="14"/>
                  </a:lnTo>
                  <a:lnTo>
                    <a:pt x="184" y="23"/>
                  </a:lnTo>
                  <a:lnTo>
                    <a:pt x="271" y="32"/>
                  </a:lnTo>
                  <a:lnTo>
                    <a:pt x="351" y="40"/>
                  </a:lnTo>
                  <a:lnTo>
                    <a:pt x="490" y="50"/>
                  </a:lnTo>
                  <a:lnTo>
                    <a:pt x="555" y="55"/>
                  </a:lnTo>
                  <a:lnTo>
                    <a:pt x="553" y="337"/>
                  </a:lnTo>
                  <a:lnTo>
                    <a:pt x="213" y="308"/>
                  </a:lnTo>
                  <a:lnTo>
                    <a:pt x="206" y="346"/>
                  </a:lnTo>
                  <a:lnTo>
                    <a:pt x="193" y="328"/>
                  </a:lnTo>
                  <a:lnTo>
                    <a:pt x="162" y="331"/>
                  </a:lnTo>
                  <a:lnTo>
                    <a:pt x="117" y="338"/>
                  </a:lnTo>
                  <a:lnTo>
                    <a:pt x="109" y="289"/>
                  </a:lnTo>
                  <a:lnTo>
                    <a:pt x="56" y="250"/>
                  </a:lnTo>
                  <a:lnTo>
                    <a:pt x="64" y="213"/>
                  </a:lnTo>
                  <a:lnTo>
                    <a:pt x="69" y="183"/>
                  </a:lnTo>
                  <a:lnTo>
                    <a:pt x="0" y="86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3" name=""/>
            <p:cNvSpPr/>
            <p:nvPr/>
          </p:nvSpPr>
          <p:spPr>
            <a:xfrm>
              <a:off x="2792880" y="2118600"/>
              <a:ext cx="874440" cy="715680"/>
            </a:xfrm>
            <a:custGeom>
              <a:avLst/>
              <a:gdLst/>
              <a:ahLst/>
              <a:rect l="l" t="t" r="r" b="b"/>
              <a:pathLst>
                <a:path w="380" h="311">
                  <a:moveTo>
                    <a:pt x="37" y="0"/>
                  </a:moveTo>
                  <a:lnTo>
                    <a:pt x="23" y="116"/>
                  </a:lnTo>
                  <a:lnTo>
                    <a:pt x="0" y="282"/>
                  </a:lnTo>
                  <a:lnTo>
                    <a:pt x="110" y="291"/>
                  </a:lnTo>
                  <a:lnTo>
                    <a:pt x="367" y="311"/>
                  </a:lnTo>
                  <a:lnTo>
                    <a:pt x="380" y="32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2970360" y="2786040"/>
              <a:ext cx="910800" cy="678600"/>
            </a:xfrm>
            <a:custGeom>
              <a:avLst/>
              <a:gdLst/>
              <a:ahLst/>
              <a:rect l="l" t="t" r="r" b="b"/>
              <a:pathLst>
                <a:path w="396" h="295">
                  <a:moveTo>
                    <a:pt x="33" y="0"/>
                  </a:moveTo>
                  <a:lnTo>
                    <a:pt x="13" y="177"/>
                  </a:lnTo>
                  <a:lnTo>
                    <a:pt x="0" y="279"/>
                  </a:lnTo>
                  <a:lnTo>
                    <a:pt x="198" y="289"/>
                  </a:lnTo>
                  <a:lnTo>
                    <a:pt x="387" y="295"/>
                  </a:lnTo>
                  <a:lnTo>
                    <a:pt x="393" y="157"/>
                  </a:lnTo>
                  <a:lnTo>
                    <a:pt x="396" y="22"/>
                  </a:lnTo>
                  <a:lnTo>
                    <a:pt x="288" y="2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2151000" y="3356640"/>
              <a:ext cx="825840" cy="917640"/>
            </a:xfrm>
            <a:custGeom>
              <a:avLst/>
              <a:gdLst/>
              <a:ahLst/>
              <a:rect l="l" t="t" r="r" b="b"/>
              <a:pathLst>
                <a:path w="359" h="399">
                  <a:moveTo>
                    <a:pt x="91" y="0"/>
                  </a:moveTo>
                  <a:lnTo>
                    <a:pt x="84" y="52"/>
                  </a:lnTo>
                  <a:lnTo>
                    <a:pt x="53" y="46"/>
                  </a:lnTo>
                  <a:lnTo>
                    <a:pt x="55" y="113"/>
                  </a:lnTo>
                  <a:lnTo>
                    <a:pt x="40" y="126"/>
                  </a:lnTo>
                  <a:lnTo>
                    <a:pt x="62" y="167"/>
                  </a:lnTo>
                  <a:lnTo>
                    <a:pt x="40" y="185"/>
                  </a:lnTo>
                  <a:lnTo>
                    <a:pt x="28" y="215"/>
                  </a:lnTo>
                  <a:lnTo>
                    <a:pt x="11" y="244"/>
                  </a:lnTo>
                  <a:lnTo>
                    <a:pt x="23" y="261"/>
                  </a:lnTo>
                  <a:lnTo>
                    <a:pt x="2" y="268"/>
                  </a:lnTo>
                  <a:lnTo>
                    <a:pt x="0" y="295"/>
                  </a:lnTo>
                  <a:lnTo>
                    <a:pt x="202" y="397"/>
                  </a:lnTo>
                  <a:lnTo>
                    <a:pt x="316" y="399"/>
                  </a:lnTo>
                  <a:lnTo>
                    <a:pt x="359" y="31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2871000" y="3421080"/>
              <a:ext cx="876240" cy="869760"/>
            </a:xfrm>
            <a:custGeom>
              <a:avLst/>
              <a:gdLst/>
              <a:ahLst/>
              <a:rect l="l" t="t" r="r" b="b"/>
              <a:pathLst>
                <a:path w="381" h="378">
                  <a:moveTo>
                    <a:pt x="46" y="0"/>
                  </a:moveTo>
                  <a:lnTo>
                    <a:pt x="381" y="15"/>
                  </a:lnTo>
                  <a:lnTo>
                    <a:pt x="365" y="349"/>
                  </a:lnTo>
                  <a:lnTo>
                    <a:pt x="256" y="343"/>
                  </a:lnTo>
                  <a:lnTo>
                    <a:pt x="154" y="340"/>
                  </a:lnTo>
                  <a:lnTo>
                    <a:pt x="154" y="353"/>
                  </a:lnTo>
                  <a:lnTo>
                    <a:pt x="69" y="353"/>
                  </a:lnTo>
                  <a:lnTo>
                    <a:pt x="64" y="378"/>
                  </a:lnTo>
                  <a:lnTo>
                    <a:pt x="0" y="370"/>
                  </a:lnTo>
                  <a:lnTo>
                    <a:pt x="36" y="87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3218400" y="3549960"/>
              <a:ext cx="1778400" cy="1647000"/>
            </a:xfrm>
            <a:custGeom>
              <a:avLst/>
              <a:gdLst/>
              <a:ahLst/>
              <a:rect l="l" t="t" r="r" b="b"/>
              <a:pathLst>
                <a:path w="773" h="716">
                  <a:moveTo>
                    <a:pt x="224" y="0"/>
                  </a:moveTo>
                  <a:lnTo>
                    <a:pt x="395" y="6"/>
                  </a:lnTo>
                  <a:lnTo>
                    <a:pt x="395" y="136"/>
                  </a:lnTo>
                  <a:lnTo>
                    <a:pt x="482" y="172"/>
                  </a:lnTo>
                  <a:lnTo>
                    <a:pt x="506" y="160"/>
                  </a:lnTo>
                  <a:lnTo>
                    <a:pt x="563" y="188"/>
                  </a:lnTo>
                  <a:lnTo>
                    <a:pt x="597" y="186"/>
                  </a:lnTo>
                  <a:lnTo>
                    <a:pt x="663" y="158"/>
                  </a:lnTo>
                  <a:lnTo>
                    <a:pt x="701" y="185"/>
                  </a:lnTo>
                  <a:lnTo>
                    <a:pt x="734" y="192"/>
                  </a:lnTo>
                  <a:lnTo>
                    <a:pt x="734" y="298"/>
                  </a:lnTo>
                  <a:lnTo>
                    <a:pt x="773" y="364"/>
                  </a:lnTo>
                  <a:lnTo>
                    <a:pt x="764" y="454"/>
                  </a:lnTo>
                  <a:lnTo>
                    <a:pt x="722" y="490"/>
                  </a:lnTo>
                  <a:lnTo>
                    <a:pt x="713" y="457"/>
                  </a:lnTo>
                  <a:lnTo>
                    <a:pt x="701" y="472"/>
                  </a:lnTo>
                  <a:lnTo>
                    <a:pt x="710" y="493"/>
                  </a:lnTo>
                  <a:lnTo>
                    <a:pt x="635" y="547"/>
                  </a:lnTo>
                  <a:lnTo>
                    <a:pt x="617" y="550"/>
                  </a:lnTo>
                  <a:lnTo>
                    <a:pt x="578" y="577"/>
                  </a:lnTo>
                  <a:lnTo>
                    <a:pt x="578" y="592"/>
                  </a:lnTo>
                  <a:lnTo>
                    <a:pt x="566" y="595"/>
                  </a:lnTo>
                  <a:lnTo>
                    <a:pt x="575" y="613"/>
                  </a:lnTo>
                  <a:lnTo>
                    <a:pt x="554" y="640"/>
                  </a:lnTo>
                  <a:lnTo>
                    <a:pt x="566" y="679"/>
                  </a:lnTo>
                  <a:lnTo>
                    <a:pt x="578" y="692"/>
                  </a:lnTo>
                  <a:lnTo>
                    <a:pt x="575" y="716"/>
                  </a:lnTo>
                  <a:lnTo>
                    <a:pt x="545" y="716"/>
                  </a:lnTo>
                  <a:lnTo>
                    <a:pt x="518" y="704"/>
                  </a:lnTo>
                  <a:lnTo>
                    <a:pt x="500" y="707"/>
                  </a:lnTo>
                  <a:lnTo>
                    <a:pt x="440" y="686"/>
                  </a:lnTo>
                  <a:lnTo>
                    <a:pt x="413" y="604"/>
                  </a:lnTo>
                  <a:lnTo>
                    <a:pt x="371" y="565"/>
                  </a:lnTo>
                  <a:lnTo>
                    <a:pt x="334" y="493"/>
                  </a:lnTo>
                  <a:lnTo>
                    <a:pt x="317" y="486"/>
                  </a:lnTo>
                  <a:lnTo>
                    <a:pt x="297" y="468"/>
                  </a:lnTo>
                  <a:lnTo>
                    <a:pt x="278" y="468"/>
                  </a:lnTo>
                  <a:lnTo>
                    <a:pt x="249" y="462"/>
                  </a:lnTo>
                  <a:lnTo>
                    <a:pt x="227" y="468"/>
                  </a:lnTo>
                  <a:lnTo>
                    <a:pt x="212" y="504"/>
                  </a:lnTo>
                  <a:lnTo>
                    <a:pt x="189" y="510"/>
                  </a:lnTo>
                  <a:lnTo>
                    <a:pt x="140" y="482"/>
                  </a:lnTo>
                  <a:lnTo>
                    <a:pt x="111" y="448"/>
                  </a:lnTo>
                  <a:lnTo>
                    <a:pt x="106" y="407"/>
                  </a:lnTo>
                  <a:lnTo>
                    <a:pt x="85" y="379"/>
                  </a:lnTo>
                  <a:lnTo>
                    <a:pt x="36" y="340"/>
                  </a:lnTo>
                  <a:lnTo>
                    <a:pt x="0" y="299"/>
                  </a:lnTo>
                  <a:lnTo>
                    <a:pt x="0" y="282"/>
                  </a:lnTo>
                  <a:lnTo>
                    <a:pt x="117" y="283"/>
                  </a:lnTo>
                  <a:lnTo>
                    <a:pt x="212" y="291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8" name=""/>
            <p:cNvSpPr/>
            <p:nvPr/>
          </p:nvSpPr>
          <p:spPr>
            <a:xfrm>
              <a:off x="3669480" y="1543680"/>
              <a:ext cx="856080" cy="501120"/>
            </a:xfrm>
            <a:custGeom>
              <a:avLst/>
              <a:gdLst/>
              <a:ahLst/>
              <a:rect l="l" t="t" r="r" b="b"/>
              <a:pathLst>
                <a:path w="372" h="218">
                  <a:moveTo>
                    <a:pt x="1" y="0"/>
                  </a:moveTo>
                  <a:lnTo>
                    <a:pt x="312" y="7"/>
                  </a:lnTo>
                  <a:lnTo>
                    <a:pt x="335" y="71"/>
                  </a:lnTo>
                  <a:lnTo>
                    <a:pt x="357" y="120"/>
                  </a:lnTo>
                  <a:lnTo>
                    <a:pt x="372" y="200"/>
                  </a:lnTo>
                  <a:lnTo>
                    <a:pt x="363" y="218"/>
                  </a:lnTo>
                  <a:lnTo>
                    <a:pt x="248" y="215"/>
                  </a:lnTo>
                  <a:lnTo>
                    <a:pt x="0" y="21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9" name=""/>
            <p:cNvSpPr/>
            <p:nvPr/>
          </p:nvSpPr>
          <p:spPr>
            <a:xfrm>
              <a:off x="3646440" y="2026800"/>
              <a:ext cx="899280" cy="586440"/>
            </a:xfrm>
            <a:custGeom>
              <a:avLst/>
              <a:gdLst/>
              <a:ahLst/>
              <a:rect l="l" t="t" r="r" b="b"/>
              <a:pathLst>
                <a:path w="391" h="255">
                  <a:moveTo>
                    <a:pt x="7" y="0"/>
                  </a:moveTo>
                  <a:lnTo>
                    <a:pt x="6" y="99"/>
                  </a:lnTo>
                  <a:lnTo>
                    <a:pt x="0" y="215"/>
                  </a:lnTo>
                  <a:lnTo>
                    <a:pt x="284" y="219"/>
                  </a:lnTo>
                  <a:lnTo>
                    <a:pt x="314" y="235"/>
                  </a:lnTo>
                  <a:lnTo>
                    <a:pt x="335" y="213"/>
                  </a:lnTo>
                  <a:lnTo>
                    <a:pt x="391" y="255"/>
                  </a:lnTo>
                  <a:lnTo>
                    <a:pt x="383" y="211"/>
                  </a:lnTo>
                  <a:lnTo>
                    <a:pt x="388" y="177"/>
                  </a:lnTo>
                  <a:lnTo>
                    <a:pt x="391" y="61"/>
                  </a:lnTo>
                  <a:lnTo>
                    <a:pt x="366" y="36"/>
                  </a:lnTo>
                  <a:lnTo>
                    <a:pt x="376" y="4"/>
                  </a:lnTo>
                  <a:lnTo>
                    <a:pt x="190" y="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0" name=""/>
            <p:cNvSpPr/>
            <p:nvPr/>
          </p:nvSpPr>
          <p:spPr>
            <a:xfrm>
              <a:off x="3632760" y="2514600"/>
              <a:ext cx="1072080" cy="483120"/>
            </a:xfrm>
            <a:custGeom>
              <a:avLst/>
              <a:gdLst/>
              <a:ahLst/>
              <a:rect l="l" t="t" r="r" b="b"/>
              <a:pathLst>
                <a:path w="466" h="210">
                  <a:moveTo>
                    <a:pt x="5" y="0"/>
                  </a:moveTo>
                  <a:lnTo>
                    <a:pt x="0" y="139"/>
                  </a:lnTo>
                  <a:lnTo>
                    <a:pt x="105" y="142"/>
                  </a:lnTo>
                  <a:lnTo>
                    <a:pt x="104" y="210"/>
                  </a:lnTo>
                  <a:lnTo>
                    <a:pt x="246" y="208"/>
                  </a:lnTo>
                  <a:lnTo>
                    <a:pt x="373" y="206"/>
                  </a:lnTo>
                  <a:lnTo>
                    <a:pt x="466" y="208"/>
                  </a:lnTo>
                  <a:lnTo>
                    <a:pt x="437" y="149"/>
                  </a:lnTo>
                  <a:lnTo>
                    <a:pt x="417" y="94"/>
                  </a:lnTo>
                  <a:lnTo>
                    <a:pt x="395" y="37"/>
                  </a:lnTo>
                  <a:lnTo>
                    <a:pt x="342" y="1"/>
                  </a:lnTo>
                  <a:lnTo>
                    <a:pt x="318" y="22"/>
                  </a:lnTo>
                  <a:lnTo>
                    <a:pt x="289" y="7"/>
                  </a:lnTo>
                  <a:lnTo>
                    <a:pt x="162" y="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3860280" y="2986200"/>
              <a:ext cx="943200" cy="480240"/>
            </a:xfrm>
            <a:custGeom>
              <a:avLst/>
              <a:gdLst/>
              <a:ahLst/>
              <a:rect l="l" t="t" r="r" b="b"/>
              <a:pathLst>
                <a:path w="410" h="209">
                  <a:moveTo>
                    <a:pt x="4" y="2"/>
                  </a:moveTo>
                  <a:lnTo>
                    <a:pt x="3" y="122"/>
                  </a:lnTo>
                  <a:lnTo>
                    <a:pt x="0" y="207"/>
                  </a:lnTo>
                  <a:lnTo>
                    <a:pt x="410" y="209"/>
                  </a:lnTo>
                  <a:lnTo>
                    <a:pt x="402" y="100"/>
                  </a:lnTo>
                  <a:lnTo>
                    <a:pt x="402" y="59"/>
                  </a:lnTo>
                  <a:lnTo>
                    <a:pt x="369" y="34"/>
                  </a:lnTo>
                  <a:lnTo>
                    <a:pt x="379" y="12"/>
                  </a:lnTo>
                  <a:lnTo>
                    <a:pt x="365" y="0"/>
                  </a:lnTo>
                  <a:lnTo>
                    <a:pt x="179" y="2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2" name=""/>
            <p:cNvSpPr/>
            <p:nvPr/>
          </p:nvSpPr>
          <p:spPr>
            <a:xfrm>
              <a:off x="3733920" y="3455280"/>
              <a:ext cx="1099800" cy="528840"/>
            </a:xfrm>
            <a:custGeom>
              <a:avLst/>
              <a:gdLst/>
              <a:ahLst/>
              <a:rect l="l" t="t" r="r" b="b"/>
              <a:pathLst>
                <a:path w="478" h="230">
                  <a:moveTo>
                    <a:pt x="3" y="0"/>
                  </a:moveTo>
                  <a:lnTo>
                    <a:pt x="0" y="41"/>
                  </a:lnTo>
                  <a:lnTo>
                    <a:pt x="170" y="47"/>
                  </a:lnTo>
                  <a:lnTo>
                    <a:pt x="171" y="178"/>
                  </a:lnTo>
                  <a:lnTo>
                    <a:pt x="258" y="214"/>
                  </a:lnTo>
                  <a:lnTo>
                    <a:pt x="282" y="201"/>
                  </a:lnTo>
                  <a:lnTo>
                    <a:pt x="337" y="230"/>
                  </a:lnTo>
                  <a:lnTo>
                    <a:pt x="373" y="229"/>
                  </a:lnTo>
                  <a:lnTo>
                    <a:pt x="439" y="201"/>
                  </a:lnTo>
                  <a:lnTo>
                    <a:pt x="478" y="228"/>
                  </a:lnTo>
                  <a:lnTo>
                    <a:pt x="478" y="86"/>
                  </a:lnTo>
                  <a:lnTo>
                    <a:pt x="466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3" name=""/>
            <p:cNvSpPr/>
            <p:nvPr/>
          </p:nvSpPr>
          <p:spPr>
            <a:xfrm>
              <a:off x="4813200" y="3480840"/>
              <a:ext cx="618480" cy="577440"/>
            </a:xfrm>
            <a:custGeom>
              <a:avLst/>
              <a:gdLst/>
              <a:ahLst/>
              <a:rect l="l" t="t" r="r" b="b"/>
              <a:pathLst>
                <a:path w="269" h="251">
                  <a:moveTo>
                    <a:pt x="0" y="23"/>
                  </a:moveTo>
                  <a:lnTo>
                    <a:pt x="106" y="10"/>
                  </a:lnTo>
                  <a:lnTo>
                    <a:pt x="237" y="0"/>
                  </a:lnTo>
                  <a:lnTo>
                    <a:pt x="230" y="33"/>
                  </a:lnTo>
                  <a:lnTo>
                    <a:pt x="259" y="26"/>
                  </a:lnTo>
                  <a:lnTo>
                    <a:pt x="269" y="48"/>
                  </a:lnTo>
                  <a:lnTo>
                    <a:pt x="239" y="68"/>
                  </a:lnTo>
                  <a:lnTo>
                    <a:pt x="246" y="103"/>
                  </a:lnTo>
                  <a:lnTo>
                    <a:pt x="215" y="161"/>
                  </a:lnTo>
                  <a:lnTo>
                    <a:pt x="192" y="197"/>
                  </a:lnTo>
                  <a:lnTo>
                    <a:pt x="205" y="243"/>
                  </a:lnTo>
                  <a:lnTo>
                    <a:pt x="39" y="251"/>
                  </a:lnTo>
                  <a:lnTo>
                    <a:pt x="38" y="223"/>
                  </a:lnTo>
                  <a:lnTo>
                    <a:pt x="5" y="217"/>
                  </a:lnTo>
                  <a:lnTo>
                    <a:pt x="5" y="68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4" name=""/>
            <p:cNvSpPr/>
            <p:nvPr/>
          </p:nvSpPr>
          <p:spPr>
            <a:xfrm>
              <a:off x="4902840" y="4037760"/>
              <a:ext cx="754200" cy="605160"/>
            </a:xfrm>
            <a:custGeom>
              <a:avLst/>
              <a:gdLst/>
              <a:ahLst/>
              <a:rect l="l" t="t" r="r" b="b"/>
              <a:pathLst>
                <a:path w="328" h="263">
                  <a:moveTo>
                    <a:pt x="0" y="6"/>
                  </a:moveTo>
                  <a:lnTo>
                    <a:pt x="164" y="0"/>
                  </a:lnTo>
                  <a:lnTo>
                    <a:pt x="193" y="54"/>
                  </a:lnTo>
                  <a:lnTo>
                    <a:pt x="168" y="118"/>
                  </a:lnTo>
                  <a:lnTo>
                    <a:pt x="160" y="147"/>
                  </a:lnTo>
                  <a:lnTo>
                    <a:pt x="270" y="135"/>
                  </a:lnTo>
                  <a:lnTo>
                    <a:pt x="277" y="177"/>
                  </a:lnTo>
                  <a:lnTo>
                    <a:pt x="244" y="173"/>
                  </a:lnTo>
                  <a:lnTo>
                    <a:pt x="229" y="191"/>
                  </a:lnTo>
                  <a:lnTo>
                    <a:pt x="246" y="203"/>
                  </a:lnTo>
                  <a:lnTo>
                    <a:pt x="276" y="189"/>
                  </a:lnTo>
                  <a:lnTo>
                    <a:pt x="277" y="209"/>
                  </a:lnTo>
                  <a:lnTo>
                    <a:pt x="295" y="192"/>
                  </a:lnTo>
                  <a:lnTo>
                    <a:pt x="307" y="192"/>
                  </a:lnTo>
                  <a:lnTo>
                    <a:pt x="293" y="227"/>
                  </a:lnTo>
                  <a:lnTo>
                    <a:pt x="320" y="233"/>
                  </a:lnTo>
                  <a:lnTo>
                    <a:pt x="328" y="252"/>
                  </a:lnTo>
                  <a:lnTo>
                    <a:pt x="316" y="258"/>
                  </a:lnTo>
                  <a:lnTo>
                    <a:pt x="299" y="246"/>
                  </a:lnTo>
                  <a:lnTo>
                    <a:pt x="267" y="237"/>
                  </a:lnTo>
                  <a:lnTo>
                    <a:pt x="274" y="260"/>
                  </a:lnTo>
                  <a:lnTo>
                    <a:pt x="258" y="263"/>
                  </a:lnTo>
                  <a:lnTo>
                    <a:pt x="245" y="242"/>
                  </a:lnTo>
                  <a:lnTo>
                    <a:pt x="237" y="255"/>
                  </a:lnTo>
                  <a:lnTo>
                    <a:pt x="189" y="255"/>
                  </a:lnTo>
                  <a:lnTo>
                    <a:pt x="189" y="242"/>
                  </a:lnTo>
                  <a:lnTo>
                    <a:pt x="171" y="227"/>
                  </a:lnTo>
                  <a:lnTo>
                    <a:pt x="135" y="225"/>
                  </a:lnTo>
                  <a:lnTo>
                    <a:pt x="165" y="242"/>
                  </a:lnTo>
                  <a:lnTo>
                    <a:pt x="123" y="251"/>
                  </a:lnTo>
                  <a:lnTo>
                    <a:pt x="57" y="239"/>
                  </a:lnTo>
                  <a:lnTo>
                    <a:pt x="32" y="242"/>
                  </a:lnTo>
                  <a:lnTo>
                    <a:pt x="41" y="154"/>
                  </a:lnTo>
                  <a:lnTo>
                    <a:pt x="1" y="8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4385160" y="1483560"/>
              <a:ext cx="842040" cy="947880"/>
            </a:xfrm>
            <a:custGeom>
              <a:avLst/>
              <a:gdLst/>
              <a:ahLst/>
              <a:rect l="l" t="t" r="r" b="b"/>
              <a:pathLst>
                <a:path w="366" h="412">
                  <a:moveTo>
                    <a:pt x="0" y="32"/>
                  </a:moveTo>
                  <a:lnTo>
                    <a:pt x="96" y="32"/>
                  </a:lnTo>
                  <a:lnTo>
                    <a:pt x="95" y="0"/>
                  </a:lnTo>
                  <a:lnTo>
                    <a:pt x="116" y="9"/>
                  </a:lnTo>
                  <a:lnTo>
                    <a:pt x="120" y="34"/>
                  </a:lnTo>
                  <a:lnTo>
                    <a:pt x="166" y="61"/>
                  </a:lnTo>
                  <a:lnTo>
                    <a:pt x="180" y="49"/>
                  </a:lnTo>
                  <a:lnTo>
                    <a:pt x="207" y="49"/>
                  </a:lnTo>
                  <a:lnTo>
                    <a:pt x="228" y="73"/>
                  </a:lnTo>
                  <a:lnTo>
                    <a:pt x="242" y="64"/>
                  </a:lnTo>
                  <a:lnTo>
                    <a:pt x="282" y="74"/>
                  </a:lnTo>
                  <a:lnTo>
                    <a:pt x="296" y="56"/>
                  </a:lnTo>
                  <a:lnTo>
                    <a:pt x="321" y="70"/>
                  </a:lnTo>
                  <a:lnTo>
                    <a:pt x="366" y="68"/>
                  </a:lnTo>
                  <a:lnTo>
                    <a:pt x="293" y="119"/>
                  </a:lnTo>
                  <a:lnTo>
                    <a:pt x="257" y="164"/>
                  </a:lnTo>
                  <a:lnTo>
                    <a:pt x="264" y="229"/>
                  </a:lnTo>
                  <a:lnTo>
                    <a:pt x="239" y="256"/>
                  </a:lnTo>
                  <a:lnTo>
                    <a:pt x="249" y="275"/>
                  </a:lnTo>
                  <a:lnTo>
                    <a:pt x="249" y="323"/>
                  </a:lnTo>
                  <a:lnTo>
                    <a:pt x="274" y="323"/>
                  </a:lnTo>
                  <a:lnTo>
                    <a:pt x="311" y="358"/>
                  </a:lnTo>
                  <a:lnTo>
                    <a:pt x="326" y="400"/>
                  </a:lnTo>
                  <a:lnTo>
                    <a:pt x="67" y="412"/>
                  </a:lnTo>
                  <a:lnTo>
                    <a:pt x="68" y="298"/>
                  </a:lnTo>
                  <a:lnTo>
                    <a:pt x="45" y="273"/>
                  </a:lnTo>
                  <a:lnTo>
                    <a:pt x="53" y="243"/>
                  </a:lnTo>
                  <a:lnTo>
                    <a:pt x="61" y="226"/>
                  </a:lnTo>
                  <a:lnTo>
                    <a:pt x="45" y="147"/>
                  </a:lnTo>
                  <a:lnTo>
                    <a:pt x="23" y="95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6" name=""/>
            <p:cNvSpPr/>
            <p:nvPr/>
          </p:nvSpPr>
          <p:spPr>
            <a:xfrm>
              <a:off x="4930560" y="1810440"/>
              <a:ext cx="639360" cy="747360"/>
            </a:xfrm>
            <a:custGeom>
              <a:avLst/>
              <a:gdLst/>
              <a:ahLst/>
              <a:rect l="l" t="t" r="r" b="b"/>
              <a:pathLst>
                <a:path w="278" h="325">
                  <a:moveTo>
                    <a:pt x="20" y="22"/>
                  </a:moveTo>
                  <a:lnTo>
                    <a:pt x="41" y="19"/>
                  </a:lnTo>
                  <a:lnTo>
                    <a:pt x="60" y="19"/>
                  </a:lnTo>
                  <a:lnTo>
                    <a:pt x="72" y="0"/>
                  </a:lnTo>
                  <a:lnTo>
                    <a:pt x="81" y="24"/>
                  </a:lnTo>
                  <a:lnTo>
                    <a:pt x="111" y="24"/>
                  </a:lnTo>
                  <a:lnTo>
                    <a:pt x="127" y="46"/>
                  </a:lnTo>
                  <a:lnTo>
                    <a:pt x="158" y="40"/>
                  </a:lnTo>
                  <a:lnTo>
                    <a:pt x="179" y="54"/>
                  </a:lnTo>
                  <a:lnTo>
                    <a:pt x="218" y="64"/>
                  </a:lnTo>
                  <a:lnTo>
                    <a:pt x="225" y="81"/>
                  </a:lnTo>
                  <a:lnTo>
                    <a:pt x="245" y="82"/>
                  </a:lnTo>
                  <a:lnTo>
                    <a:pt x="239" y="99"/>
                  </a:lnTo>
                  <a:lnTo>
                    <a:pt x="246" y="118"/>
                  </a:lnTo>
                  <a:lnTo>
                    <a:pt x="233" y="142"/>
                  </a:lnTo>
                  <a:lnTo>
                    <a:pt x="242" y="147"/>
                  </a:lnTo>
                  <a:lnTo>
                    <a:pt x="264" y="121"/>
                  </a:lnTo>
                  <a:lnTo>
                    <a:pt x="263" y="112"/>
                  </a:lnTo>
                  <a:lnTo>
                    <a:pt x="272" y="108"/>
                  </a:lnTo>
                  <a:lnTo>
                    <a:pt x="278" y="121"/>
                  </a:lnTo>
                  <a:lnTo>
                    <a:pt x="261" y="139"/>
                  </a:lnTo>
                  <a:lnTo>
                    <a:pt x="254" y="180"/>
                  </a:lnTo>
                  <a:lnTo>
                    <a:pt x="254" y="249"/>
                  </a:lnTo>
                  <a:lnTo>
                    <a:pt x="264" y="261"/>
                  </a:lnTo>
                  <a:lnTo>
                    <a:pt x="260" y="304"/>
                  </a:lnTo>
                  <a:lnTo>
                    <a:pt x="128" y="325"/>
                  </a:lnTo>
                  <a:lnTo>
                    <a:pt x="95" y="305"/>
                  </a:lnTo>
                  <a:lnTo>
                    <a:pt x="102" y="279"/>
                  </a:lnTo>
                  <a:lnTo>
                    <a:pt x="86" y="251"/>
                  </a:lnTo>
                  <a:lnTo>
                    <a:pt x="72" y="216"/>
                  </a:lnTo>
                  <a:lnTo>
                    <a:pt x="35" y="181"/>
                  </a:lnTo>
                  <a:lnTo>
                    <a:pt x="12" y="181"/>
                  </a:lnTo>
                  <a:lnTo>
                    <a:pt x="12" y="133"/>
                  </a:lnTo>
                  <a:lnTo>
                    <a:pt x="0" y="115"/>
                  </a:lnTo>
                  <a:lnTo>
                    <a:pt x="26" y="87"/>
                  </a:lnTo>
                  <a:lnTo>
                    <a:pt x="20" y="22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7" name=""/>
            <p:cNvSpPr/>
            <p:nvPr/>
          </p:nvSpPr>
          <p:spPr>
            <a:xfrm>
              <a:off x="4525560" y="2401920"/>
              <a:ext cx="742680" cy="483120"/>
            </a:xfrm>
            <a:custGeom>
              <a:avLst/>
              <a:gdLst/>
              <a:ahLst/>
              <a:rect l="l" t="t" r="r" b="b"/>
              <a:pathLst>
                <a:path w="323" h="210">
                  <a:moveTo>
                    <a:pt x="5" y="11"/>
                  </a:moveTo>
                  <a:lnTo>
                    <a:pt x="0" y="48"/>
                  </a:lnTo>
                  <a:lnTo>
                    <a:pt x="7" y="87"/>
                  </a:lnTo>
                  <a:lnTo>
                    <a:pt x="37" y="167"/>
                  </a:lnTo>
                  <a:lnTo>
                    <a:pt x="54" y="210"/>
                  </a:lnTo>
                  <a:lnTo>
                    <a:pt x="244" y="200"/>
                  </a:lnTo>
                  <a:lnTo>
                    <a:pt x="275" y="210"/>
                  </a:lnTo>
                  <a:lnTo>
                    <a:pt x="294" y="169"/>
                  </a:lnTo>
                  <a:lnTo>
                    <a:pt x="287" y="140"/>
                  </a:lnTo>
                  <a:lnTo>
                    <a:pt x="319" y="134"/>
                  </a:lnTo>
                  <a:lnTo>
                    <a:pt x="323" y="88"/>
                  </a:lnTo>
                  <a:lnTo>
                    <a:pt x="304" y="68"/>
                  </a:lnTo>
                  <a:lnTo>
                    <a:pt x="271" y="48"/>
                  </a:lnTo>
                  <a:lnTo>
                    <a:pt x="278" y="20"/>
                  </a:lnTo>
                  <a:lnTo>
                    <a:pt x="264" y="0"/>
                  </a:lnTo>
                  <a:lnTo>
                    <a:pt x="193" y="3"/>
                  </a:lnTo>
                  <a:lnTo>
                    <a:pt x="121" y="6"/>
                  </a:lnTo>
                  <a:lnTo>
                    <a:pt x="5" y="11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5181480" y="1704240"/>
              <a:ext cx="687600" cy="296640"/>
            </a:xfrm>
            <a:custGeom>
              <a:avLst/>
              <a:gdLst/>
              <a:ahLst/>
              <a:rect l="l" t="t" r="r" b="b"/>
              <a:pathLst>
                <a:path w="299" h="129">
                  <a:moveTo>
                    <a:pt x="0" y="71"/>
                  </a:moveTo>
                  <a:lnTo>
                    <a:pt x="67" y="0"/>
                  </a:lnTo>
                  <a:lnTo>
                    <a:pt x="55" y="29"/>
                  </a:lnTo>
                  <a:lnTo>
                    <a:pt x="64" y="38"/>
                  </a:lnTo>
                  <a:lnTo>
                    <a:pt x="85" y="26"/>
                  </a:lnTo>
                  <a:lnTo>
                    <a:pt x="131" y="44"/>
                  </a:lnTo>
                  <a:lnTo>
                    <a:pt x="151" y="29"/>
                  </a:lnTo>
                  <a:lnTo>
                    <a:pt x="213" y="21"/>
                  </a:lnTo>
                  <a:lnTo>
                    <a:pt x="225" y="39"/>
                  </a:lnTo>
                  <a:lnTo>
                    <a:pt x="249" y="35"/>
                  </a:lnTo>
                  <a:lnTo>
                    <a:pt x="296" y="54"/>
                  </a:lnTo>
                  <a:lnTo>
                    <a:pt x="299" y="68"/>
                  </a:lnTo>
                  <a:lnTo>
                    <a:pt x="248" y="80"/>
                  </a:lnTo>
                  <a:lnTo>
                    <a:pt x="233" y="71"/>
                  </a:lnTo>
                  <a:lnTo>
                    <a:pt x="207" y="74"/>
                  </a:lnTo>
                  <a:lnTo>
                    <a:pt x="177" y="92"/>
                  </a:lnTo>
                  <a:lnTo>
                    <a:pt x="163" y="93"/>
                  </a:lnTo>
                  <a:lnTo>
                    <a:pt x="152" y="80"/>
                  </a:lnTo>
                  <a:lnTo>
                    <a:pt x="135" y="128"/>
                  </a:lnTo>
                  <a:lnTo>
                    <a:pt x="116" y="129"/>
                  </a:lnTo>
                  <a:lnTo>
                    <a:pt x="108" y="110"/>
                  </a:lnTo>
                  <a:lnTo>
                    <a:pt x="68" y="101"/>
                  </a:lnTo>
                  <a:lnTo>
                    <a:pt x="49" y="87"/>
                  </a:lnTo>
                  <a:lnTo>
                    <a:pt x="16" y="92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9" name=""/>
            <p:cNvSpPr/>
            <p:nvPr/>
          </p:nvSpPr>
          <p:spPr>
            <a:xfrm>
              <a:off x="5657400" y="1914120"/>
              <a:ext cx="492480" cy="667080"/>
            </a:xfrm>
            <a:custGeom>
              <a:avLst/>
              <a:gdLst/>
              <a:ahLst/>
              <a:rect l="l" t="t" r="r" b="b"/>
              <a:pathLst>
                <a:path w="214" h="290">
                  <a:moveTo>
                    <a:pt x="54" y="12"/>
                  </a:moveTo>
                  <a:lnTo>
                    <a:pt x="62" y="30"/>
                  </a:lnTo>
                  <a:lnTo>
                    <a:pt x="47" y="41"/>
                  </a:lnTo>
                  <a:lnTo>
                    <a:pt x="46" y="87"/>
                  </a:lnTo>
                  <a:lnTo>
                    <a:pt x="38" y="57"/>
                  </a:lnTo>
                  <a:lnTo>
                    <a:pt x="7" y="86"/>
                  </a:lnTo>
                  <a:lnTo>
                    <a:pt x="0" y="169"/>
                  </a:lnTo>
                  <a:lnTo>
                    <a:pt x="20" y="210"/>
                  </a:lnTo>
                  <a:lnTo>
                    <a:pt x="22" y="231"/>
                  </a:lnTo>
                  <a:lnTo>
                    <a:pt x="23" y="248"/>
                  </a:lnTo>
                  <a:lnTo>
                    <a:pt x="22" y="263"/>
                  </a:lnTo>
                  <a:lnTo>
                    <a:pt x="18" y="290"/>
                  </a:lnTo>
                  <a:lnTo>
                    <a:pt x="102" y="285"/>
                  </a:lnTo>
                  <a:lnTo>
                    <a:pt x="213" y="275"/>
                  </a:lnTo>
                  <a:lnTo>
                    <a:pt x="193" y="269"/>
                  </a:lnTo>
                  <a:lnTo>
                    <a:pt x="182" y="254"/>
                  </a:lnTo>
                  <a:lnTo>
                    <a:pt x="199" y="241"/>
                  </a:lnTo>
                  <a:lnTo>
                    <a:pt x="199" y="225"/>
                  </a:lnTo>
                  <a:lnTo>
                    <a:pt x="191" y="211"/>
                  </a:lnTo>
                  <a:lnTo>
                    <a:pt x="199" y="201"/>
                  </a:lnTo>
                  <a:lnTo>
                    <a:pt x="214" y="202"/>
                  </a:lnTo>
                  <a:lnTo>
                    <a:pt x="211" y="162"/>
                  </a:lnTo>
                  <a:lnTo>
                    <a:pt x="207" y="138"/>
                  </a:lnTo>
                  <a:lnTo>
                    <a:pt x="198" y="123"/>
                  </a:lnTo>
                  <a:lnTo>
                    <a:pt x="189" y="114"/>
                  </a:lnTo>
                  <a:lnTo>
                    <a:pt x="175" y="111"/>
                  </a:lnTo>
                  <a:lnTo>
                    <a:pt x="162" y="111"/>
                  </a:lnTo>
                  <a:lnTo>
                    <a:pt x="148" y="130"/>
                  </a:lnTo>
                  <a:lnTo>
                    <a:pt x="139" y="136"/>
                  </a:lnTo>
                  <a:lnTo>
                    <a:pt x="133" y="138"/>
                  </a:lnTo>
                  <a:lnTo>
                    <a:pt x="126" y="135"/>
                  </a:lnTo>
                  <a:lnTo>
                    <a:pt x="124" y="126"/>
                  </a:lnTo>
                  <a:lnTo>
                    <a:pt x="126" y="120"/>
                  </a:lnTo>
                  <a:lnTo>
                    <a:pt x="132" y="114"/>
                  </a:lnTo>
                  <a:lnTo>
                    <a:pt x="138" y="111"/>
                  </a:lnTo>
                  <a:lnTo>
                    <a:pt x="144" y="110"/>
                  </a:lnTo>
                  <a:lnTo>
                    <a:pt x="144" y="99"/>
                  </a:lnTo>
                  <a:lnTo>
                    <a:pt x="160" y="87"/>
                  </a:lnTo>
                  <a:lnTo>
                    <a:pt x="144" y="49"/>
                  </a:lnTo>
                  <a:lnTo>
                    <a:pt x="144" y="31"/>
                  </a:lnTo>
                  <a:lnTo>
                    <a:pt x="117" y="24"/>
                  </a:lnTo>
                  <a:lnTo>
                    <a:pt x="78" y="0"/>
                  </a:lnTo>
                  <a:lnTo>
                    <a:pt x="54" y="12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0" name=""/>
            <p:cNvSpPr/>
            <p:nvPr/>
          </p:nvSpPr>
          <p:spPr>
            <a:xfrm>
              <a:off x="5121360" y="2505240"/>
              <a:ext cx="533520" cy="880920"/>
            </a:xfrm>
            <a:custGeom>
              <a:avLst/>
              <a:gdLst/>
              <a:ahLst/>
              <a:rect l="l" t="t" r="r" b="b"/>
              <a:pathLst>
                <a:path w="232" h="383">
                  <a:moveTo>
                    <a:pt x="43" y="22"/>
                  </a:moveTo>
                  <a:lnTo>
                    <a:pt x="176" y="0"/>
                  </a:lnTo>
                  <a:lnTo>
                    <a:pt x="197" y="47"/>
                  </a:lnTo>
                  <a:lnTo>
                    <a:pt x="224" y="243"/>
                  </a:lnTo>
                  <a:lnTo>
                    <a:pt x="232" y="269"/>
                  </a:lnTo>
                  <a:lnTo>
                    <a:pt x="211" y="321"/>
                  </a:lnTo>
                  <a:lnTo>
                    <a:pt x="211" y="357"/>
                  </a:lnTo>
                  <a:lnTo>
                    <a:pt x="187" y="353"/>
                  </a:lnTo>
                  <a:lnTo>
                    <a:pt x="188" y="383"/>
                  </a:lnTo>
                  <a:lnTo>
                    <a:pt x="163" y="371"/>
                  </a:lnTo>
                  <a:lnTo>
                    <a:pt x="150" y="375"/>
                  </a:lnTo>
                  <a:lnTo>
                    <a:pt x="131" y="372"/>
                  </a:lnTo>
                  <a:lnTo>
                    <a:pt x="117" y="326"/>
                  </a:lnTo>
                  <a:lnTo>
                    <a:pt x="90" y="312"/>
                  </a:lnTo>
                  <a:lnTo>
                    <a:pt x="90" y="263"/>
                  </a:lnTo>
                  <a:lnTo>
                    <a:pt x="63" y="269"/>
                  </a:lnTo>
                  <a:lnTo>
                    <a:pt x="48" y="233"/>
                  </a:lnTo>
                  <a:lnTo>
                    <a:pt x="0" y="191"/>
                  </a:lnTo>
                  <a:lnTo>
                    <a:pt x="35" y="125"/>
                  </a:lnTo>
                  <a:lnTo>
                    <a:pt x="25" y="94"/>
                  </a:lnTo>
                  <a:lnTo>
                    <a:pt x="60" y="88"/>
                  </a:lnTo>
                  <a:lnTo>
                    <a:pt x="63" y="45"/>
                  </a:lnTo>
                  <a:lnTo>
                    <a:pt x="43" y="22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4647240" y="2862000"/>
              <a:ext cx="846720" cy="696960"/>
            </a:xfrm>
            <a:custGeom>
              <a:avLst/>
              <a:gdLst/>
              <a:ahLst/>
              <a:rect l="l" t="t" r="r" b="b"/>
              <a:pathLst>
                <a:path w="368" h="303">
                  <a:moveTo>
                    <a:pt x="0" y="10"/>
                  </a:moveTo>
                  <a:lnTo>
                    <a:pt x="161" y="0"/>
                  </a:lnTo>
                  <a:lnTo>
                    <a:pt x="195" y="0"/>
                  </a:lnTo>
                  <a:lnTo>
                    <a:pt x="221" y="9"/>
                  </a:lnTo>
                  <a:lnTo>
                    <a:pt x="207" y="35"/>
                  </a:lnTo>
                  <a:lnTo>
                    <a:pt x="254" y="78"/>
                  </a:lnTo>
                  <a:lnTo>
                    <a:pt x="269" y="114"/>
                  </a:lnTo>
                  <a:lnTo>
                    <a:pt x="297" y="105"/>
                  </a:lnTo>
                  <a:lnTo>
                    <a:pt x="296" y="156"/>
                  </a:lnTo>
                  <a:lnTo>
                    <a:pt x="324" y="171"/>
                  </a:lnTo>
                  <a:lnTo>
                    <a:pt x="337" y="216"/>
                  </a:lnTo>
                  <a:lnTo>
                    <a:pt x="357" y="220"/>
                  </a:lnTo>
                  <a:lnTo>
                    <a:pt x="368" y="239"/>
                  </a:lnTo>
                  <a:lnTo>
                    <a:pt x="343" y="265"/>
                  </a:lnTo>
                  <a:lnTo>
                    <a:pt x="335" y="295"/>
                  </a:lnTo>
                  <a:lnTo>
                    <a:pt x="300" y="303"/>
                  </a:lnTo>
                  <a:lnTo>
                    <a:pt x="309" y="270"/>
                  </a:lnTo>
                  <a:lnTo>
                    <a:pt x="171" y="282"/>
                  </a:lnTo>
                  <a:lnTo>
                    <a:pt x="72" y="294"/>
                  </a:lnTo>
                  <a:lnTo>
                    <a:pt x="66" y="262"/>
                  </a:lnTo>
                  <a:lnTo>
                    <a:pt x="59" y="165"/>
                  </a:lnTo>
                  <a:lnTo>
                    <a:pt x="58" y="112"/>
                  </a:lnTo>
                  <a:lnTo>
                    <a:pt x="25" y="88"/>
                  </a:lnTo>
                  <a:lnTo>
                    <a:pt x="37" y="66"/>
                  </a:lnTo>
                  <a:lnTo>
                    <a:pt x="21" y="5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2" name=""/>
            <p:cNvSpPr/>
            <p:nvPr/>
          </p:nvSpPr>
          <p:spPr>
            <a:xfrm>
              <a:off x="5574960" y="2567520"/>
              <a:ext cx="413640" cy="680760"/>
            </a:xfrm>
            <a:custGeom>
              <a:avLst/>
              <a:gdLst/>
              <a:ahLst/>
              <a:rect l="l" t="t" r="r" b="b"/>
              <a:pathLst>
                <a:path w="180" h="296">
                  <a:moveTo>
                    <a:pt x="0" y="21"/>
                  </a:moveTo>
                  <a:lnTo>
                    <a:pt x="21" y="32"/>
                  </a:lnTo>
                  <a:lnTo>
                    <a:pt x="41" y="30"/>
                  </a:lnTo>
                  <a:lnTo>
                    <a:pt x="48" y="24"/>
                  </a:lnTo>
                  <a:lnTo>
                    <a:pt x="53" y="6"/>
                  </a:lnTo>
                  <a:lnTo>
                    <a:pt x="140" y="0"/>
                  </a:lnTo>
                  <a:lnTo>
                    <a:pt x="180" y="209"/>
                  </a:lnTo>
                  <a:lnTo>
                    <a:pt x="177" y="207"/>
                  </a:lnTo>
                  <a:lnTo>
                    <a:pt x="147" y="219"/>
                  </a:lnTo>
                  <a:lnTo>
                    <a:pt x="126" y="275"/>
                  </a:lnTo>
                  <a:lnTo>
                    <a:pt x="95" y="267"/>
                  </a:lnTo>
                  <a:lnTo>
                    <a:pt x="59" y="288"/>
                  </a:lnTo>
                  <a:lnTo>
                    <a:pt x="12" y="296"/>
                  </a:lnTo>
                  <a:lnTo>
                    <a:pt x="33" y="241"/>
                  </a:lnTo>
                  <a:lnTo>
                    <a:pt x="24" y="21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3" name=""/>
            <p:cNvSpPr/>
            <p:nvPr/>
          </p:nvSpPr>
          <p:spPr>
            <a:xfrm>
              <a:off x="5896800" y="2429640"/>
              <a:ext cx="531360" cy="613800"/>
            </a:xfrm>
            <a:custGeom>
              <a:avLst/>
              <a:gdLst/>
              <a:ahLst/>
              <a:rect l="l" t="t" r="r" b="b"/>
              <a:pathLst>
                <a:path w="231" h="267">
                  <a:moveTo>
                    <a:pt x="0" y="60"/>
                  </a:moveTo>
                  <a:lnTo>
                    <a:pt x="104" y="50"/>
                  </a:lnTo>
                  <a:lnTo>
                    <a:pt x="126" y="54"/>
                  </a:lnTo>
                  <a:lnTo>
                    <a:pt x="175" y="31"/>
                  </a:lnTo>
                  <a:lnTo>
                    <a:pt x="186" y="10"/>
                  </a:lnTo>
                  <a:lnTo>
                    <a:pt x="215" y="0"/>
                  </a:lnTo>
                  <a:lnTo>
                    <a:pt x="231" y="101"/>
                  </a:lnTo>
                  <a:lnTo>
                    <a:pt x="219" y="112"/>
                  </a:lnTo>
                  <a:lnTo>
                    <a:pt x="222" y="182"/>
                  </a:lnTo>
                  <a:lnTo>
                    <a:pt x="199" y="188"/>
                  </a:lnTo>
                  <a:lnTo>
                    <a:pt x="186" y="227"/>
                  </a:lnTo>
                  <a:lnTo>
                    <a:pt x="168" y="222"/>
                  </a:lnTo>
                  <a:lnTo>
                    <a:pt x="162" y="267"/>
                  </a:lnTo>
                  <a:lnTo>
                    <a:pt x="136" y="248"/>
                  </a:lnTo>
                  <a:lnTo>
                    <a:pt x="85" y="260"/>
                  </a:lnTo>
                  <a:lnTo>
                    <a:pt x="63" y="243"/>
                  </a:lnTo>
                  <a:lnTo>
                    <a:pt x="34" y="242"/>
                  </a:lnTo>
                  <a:lnTo>
                    <a:pt x="19" y="167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4" name=""/>
            <p:cNvSpPr/>
            <p:nvPr/>
          </p:nvSpPr>
          <p:spPr>
            <a:xfrm>
              <a:off x="5423040" y="2983680"/>
              <a:ext cx="936000" cy="519840"/>
            </a:xfrm>
            <a:custGeom>
              <a:avLst/>
              <a:gdLst/>
              <a:ahLst/>
              <a:rect l="l" t="t" r="r" b="b"/>
              <a:pathLst>
                <a:path w="407" h="226">
                  <a:moveTo>
                    <a:pt x="0" y="226"/>
                  </a:moveTo>
                  <a:lnTo>
                    <a:pt x="99" y="212"/>
                  </a:lnTo>
                  <a:lnTo>
                    <a:pt x="99" y="202"/>
                  </a:lnTo>
                  <a:lnTo>
                    <a:pt x="338" y="169"/>
                  </a:lnTo>
                  <a:lnTo>
                    <a:pt x="342" y="152"/>
                  </a:lnTo>
                  <a:lnTo>
                    <a:pt x="377" y="139"/>
                  </a:lnTo>
                  <a:lnTo>
                    <a:pt x="381" y="121"/>
                  </a:lnTo>
                  <a:lnTo>
                    <a:pt x="396" y="115"/>
                  </a:lnTo>
                  <a:lnTo>
                    <a:pt x="407" y="88"/>
                  </a:lnTo>
                  <a:lnTo>
                    <a:pt x="374" y="61"/>
                  </a:lnTo>
                  <a:lnTo>
                    <a:pt x="368" y="25"/>
                  </a:lnTo>
                  <a:lnTo>
                    <a:pt x="342" y="7"/>
                  </a:lnTo>
                  <a:lnTo>
                    <a:pt x="289" y="17"/>
                  </a:lnTo>
                  <a:lnTo>
                    <a:pt x="264" y="1"/>
                  </a:lnTo>
                  <a:lnTo>
                    <a:pt x="240" y="0"/>
                  </a:lnTo>
                  <a:lnTo>
                    <a:pt x="245" y="25"/>
                  </a:lnTo>
                  <a:lnTo>
                    <a:pt x="212" y="38"/>
                  </a:lnTo>
                  <a:lnTo>
                    <a:pt x="190" y="94"/>
                  </a:lnTo>
                  <a:lnTo>
                    <a:pt x="160" y="85"/>
                  </a:lnTo>
                  <a:lnTo>
                    <a:pt x="124" y="106"/>
                  </a:lnTo>
                  <a:lnTo>
                    <a:pt x="78" y="114"/>
                  </a:lnTo>
                  <a:lnTo>
                    <a:pt x="78" y="146"/>
                  </a:lnTo>
                  <a:lnTo>
                    <a:pt x="55" y="145"/>
                  </a:lnTo>
                  <a:lnTo>
                    <a:pt x="56" y="173"/>
                  </a:lnTo>
                  <a:lnTo>
                    <a:pt x="32" y="162"/>
                  </a:lnTo>
                  <a:lnTo>
                    <a:pt x="18" y="167"/>
                  </a:lnTo>
                  <a:lnTo>
                    <a:pt x="30" y="186"/>
                  </a:lnTo>
                  <a:lnTo>
                    <a:pt x="5" y="211"/>
                  </a:lnTo>
                  <a:lnTo>
                    <a:pt x="0" y="226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5" name=""/>
            <p:cNvSpPr/>
            <p:nvPr/>
          </p:nvSpPr>
          <p:spPr>
            <a:xfrm>
              <a:off x="5361120" y="3319560"/>
              <a:ext cx="1078920" cy="393120"/>
            </a:xfrm>
            <a:custGeom>
              <a:avLst/>
              <a:gdLst/>
              <a:ahLst/>
              <a:rect l="l" t="t" r="r" b="b"/>
              <a:pathLst>
                <a:path w="469" h="171">
                  <a:moveTo>
                    <a:pt x="28" y="78"/>
                  </a:moveTo>
                  <a:lnTo>
                    <a:pt x="28" y="81"/>
                  </a:lnTo>
                  <a:lnTo>
                    <a:pt x="20" y="97"/>
                  </a:lnTo>
                  <a:lnTo>
                    <a:pt x="29" y="119"/>
                  </a:lnTo>
                  <a:lnTo>
                    <a:pt x="0" y="138"/>
                  </a:lnTo>
                  <a:lnTo>
                    <a:pt x="6" y="171"/>
                  </a:lnTo>
                  <a:lnTo>
                    <a:pt x="129" y="161"/>
                  </a:lnTo>
                  <a:lnTo>
                    <a:pt x="275" y="144"/>
                  </a:lnTo>
                  <a:lnTo>
                    <a:pt x="348" y="131"/>
                  </a:lnTo>
                  <a:lnTo>
                    <a:pt x="363" y="87"/>
                  </a:lnTo>
                  <a:lnTo>
                    <a:pt x="389" y="85"/>
                  </a:lnTo>
                  <a:lnTo>
                    <a:pt x="469" y="0"/>
                  </a:lnTo>
                  <a:lnTo>
                    <a:pt x="365" y="21"/>
                  </a:lnTo>
                  <a:lnTo>
                    <a:pt x="123" y="56"/>
                  </a:lnTo>
                  <a:lnTo>
                    <a:pt x="125" y="66"/>
                  </a:lnTo>
                  <a:lnTo>
                    <a:pt x="28" y="78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6" name=""/>
            <p:cNvSpPr/>
            <p:nvPr/>
          </p:nvSpPr>
          <p:spPr>
            <a:xfrm>
              <a:off x="5254920" y="3683520"/>
              <a:ext cx="441360" cy="770400"/>
            </a:xfrm>
            <a:custGeom>
              <a:avLst/>
              <a:gdLst/>
              <a:ahLst/>
              <a:rect l="l" t="t" r="r" b="b"/>
              <a:pathLst>
                <a:path w="192" h="335">
                  <a:moveTo>
                    <a:pt x="54" y="11"/>
                  </a:moveTo>
                  <a:lnTo>
                    <a:pt x="25" y="68"/>
                  </a:lnTo>
                  <a:lnTo>
                    <a:pt x="0" y="105"/>
                  </a:lnTo>
                  <a:lnTo>
                    <a:pt x="8" y="149"/>
                  </a:lnTo>
                  <a:lnTo>
                    <a:pt x="38" y="209"/>
                  </a:lnTo>
                  <a:lnTo>
                    <a:pt x="15" y="270"/>
                  </a:lnTo>
                  <a:lnTo>
                    <a:pt x="5" y="302"/>
                  </a:lnTo>
                  <a:lnTo>
                    <a:pt x="117" y="289"/>
                  </a:lnTo>
                  <a:lnTo>
                    <a:pt x="122" y="330"/>
                  </a:lnTo>
                  <a:lnTo>
                    <a:pt x="145" y="335"/>
                  </a:lnTo>
                  <a:lnTo>
                    <a:pt x="151" y="314"/>
                  </a:lnTo>
                  <a:lnTo>
                    <a:pt x="192" y="308"/>
                  </a:lnTo>
                  <a:lnTo>
                    <a:pt x="183" y="240"/>
                  </a:lnTo>
                  <a:lnTo>
                    <a:pt x="181" y="0"/>
                  </a:lnTo>
                  <a:lnTo>
                    <a:pt x="54" y="11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7" name=""/>
            <p:cNvSpPr/>
            <p:nvPr/>
          </p:nvSpPr>
          <p:spPr>
            <a:xfrm>
              <a:off x="5668920" y="3646440"/>
              <a:ext cx="499320" cy="777600"/>
            </a:xfrm>
            <a:custGeom>
              <a:avLst/>
              <a:gdLst/>
              <a:ahLst/>
              <a:rect l="l" t="t" r="r" b="b"/>
              <a:pathLst>
                <a:path w="217" h="338">
                  <a:moveTo>
                    <a:pt x="0" y="17"/>
                  </a:moveTo>
                  <a:lnTo>
                    <a:pt x="141" y="0"/>
                  </a:lnTo>
                  <a:lnTo>
                    <a:pt x="186" y="156"/>
                  </a:lnTo>
                  <a:lnTo>
                    <a:pt x="217" y="181"/>
                  </a:lnTo>
                  <a:lnTo>
                    <a:pt x="192" y="227"/>
                  </a:lnTo>
                  <a:lnTo>
                    <a:pt x="216" y="271"/>
                  </a:lnTo>
                  <a:lnTo>
                    <a:pt x="72" y="287"/>
                  </a:lnTo>
                  <a:lnTo>
                    <a:pt x="78" y="325"/>
                  </a:lnTo>
                  <a:lnTo>
                    <a:pt x="57" y="338"/>
                  </a:lnTo>
                  <a:lnTo>
                    <a:pt x="40" y="290"/>
                  </a:lnTo>
                  <a:lnTo>
                    <a:pt x="30" y="329"/>
                  </a:lnTo>
                  <a:lnTo>
                    <a:pt x="12" y="325"/>
                  </a:lnTo>
                  <a:lnTo>
                    <a:pt x="6" y="286"/>
                  </a:lnTo>
                  <a:lnTo>
                    <a:pt x="1" y="252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8" name=""/>
            <p:cNvSpPr/>
            <p:nvPr/>
          </p:nvSpPr>
          <p:spPr>
            <a:xfrm>
              <a:off x="5993280" y="3607200"/>
              <a:ext cx="690120" cy="715680"/>
            </a:xfrm>
            <a:custGeom>
              <a:avLst/>
              <a:gdLst/>
              <a:ahLst/>
              <a:rect l="l" t="t" r="r" b="b"/>
              <a:pathLst>
                <a:path w="300" h="311">
                  <a:moveTo>
                    <a:pt x="0" y="19"/>
                  </a:moveTo>
                  <a:lnTo>
                    <a:pt x="3" y="19"/>
                  </a:lnTo>
                  <a:lnTo>
                    <a:pt x="73" y="6"/>
                  </a:lnTo>
                  <a:lnTo>
                    <a:pt x="135" y="0"/>
                  </a:lnTo>
                  <a:lnTo>
                    <a:pt x="126" y="16"/>
                  </a:lnTo>
                  <a:lnTo>
                    <a:pt x="145" y="16"/>
                  </a:lnTo>
                  <a:lnTo>
                    <a:pt x="252" y="112"/>
                  </a:lnTo>
                  <a:lnTo>
                    <a:pt x="294" y="174"/>
                  </a:lnTo>
                  <a:lnTo>
                    <a:pt x="300" y="216"/>
                  </a:lnTo>
                  <a:lnTo>
                    <a:pt x="286" y="226"/>
                  </a:lnTo>
                  <a:lnTo>
                    <a:pt x="294" y="268"/>
                  </a:lnTo>
                  <a:lnTo>
                    <a:pt x="264" y="270"/>
                  </a:lnTo>
                  <a:lnTo>
                    <a:pt x="264" y="306"/>
                  </a:lnTo>
                  <a:lnTo>
                    <a:pt x="240" y="288"/>
                  </a:lnTo>
                  <a:lnTo>
                    <a:pt x="86" y="311"/>
                  </a:lnTo>
                  <a:lnTo>
                    <a:pt x="51" y="244"/>
                  </a:lnTo>
                  <a:lnTo>
                    <a:pt x="76" y="198"/>
                  </a:lnTo>
                  <a:lnTo>
                    <a:pt x="43" y="175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9" name=""/>
            <p:cNvSpPr/>
            <p:nvPr/>
          </p:nvSpPr>
          <p:spPr>
            <a:xfrm>
              <a:off x="6283440" y="3510720"/>
              <a:ext cx="630000" cy="498960"/>
            </a:xfrm>
            <a:custGeom>
              <a:avLst/>
              <a:gdLst/>
              <a:ahLst/>
              <a:rect l="l" t="t" r="r" b="b"/>
              <a:pathLst>
                <a:path w="274" h="217">
                  <a:moveTo>
                    <a:pt x="10" y="39"/>
                  </a:moveTo>
                  <a:lnTo>
                    <a:pt x="32" y="18"/>
                  </a:lnTo>
                  <a:lnTo>
                    <a:pt x="114" y="0"/>
                  </a:lnTo>
                  <a:lnTo>
                    <a:pt x="139" y="12"/>
                  </a:lnTo>
                  <a:lnTo>
                    <a:pt x="192" y="3"/>
                  </a:lnTo>
                  <a:lnTo>
                    <a:pt x="235" y="34"/>
                  </a:lnTo>
                  <a:lnTo>
                    <a:pt x="274" y="58"/>
                  </a:lnTo>
                  <a:lnTo>
                    <a:pt x="252" y="123"/>
                  </a:lnTo>
                  <a:lnTo>
                    <a:pt x="219" y="156"/>
                  </a:lnTo>
                  <a:lnTo>
                    <a:pt x="183" y="166"/>
                  </a:lnTo>
                  <a:lnTo>
                    <a:pt x="190" y="192"/>
                  </a:lnTo>
                  <a:lnTo>
                    <a:pt x="168" y="217"/>
                  </a:lnTo>
                  <a:lnTo>
                    <a:pt x="126" y="156"/>
                  </a:lnTo>
                  <a:lnTo>
                    <a:pt x="18" y="58"/>
                  </a:lnTo>
                  <a:lnTo>
                    <a:pt x="0" y="58"/>
                  </a:lnTo>
                  <a:lnTo>
                    <a:pt x="10" y="39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0" name=""/>
            <p:cNvSpPr/>
            <p:nvPr/>
          </p:nvSpPr>
          <p:spPr>
            <a:xfrm>
              <a:off x="5834880" y="4223880"/>
              <a:ext cx="1180080" cy="800640"/>
            </a:xfrm>
            <a:custGeom>
              <a:avLst/>
              <a:gdLst/>
              <a:ahLst/>
              <a:rect l="l" t="t" r="r" b="b"/>
              <a:pathLst>
                <a:path w="513" h="348">
                  <a:moveTo>
                    <a:pt x="0" y="34"/>
                  </a:moveTo>
                  <a:lnTo>
                    <a:pt x="141" y="20"/>
                  </a:lnTo>
                  <a:lnTo>
                    <a:pt x="156" y="43"/>
                  </a:lnTo>
                  <a:lnTo>
                    <a:pt x="307" y="20"/>
                  </a:lnTo>
                  <a:lnTo>
                    <a:pt x="333" y="39"/>
                  </a:lnTo>
                  <a:lnTo>
                    <a:pt x="333" y="3"/>
                  </a:lnTo>
                  <a:lnTo>
                    <a:pt x="331" y="0"/>
                  </a:lnTo>
                  <a:lnTo>
                    <a:pt x="361" y="2"/>
                  </a:lnTo>
                  <a:lnTo>
                    <a:pt x="393" y="56"/>
                  </a:lnTo>
                  <a:lnTo>
                    <a:pt x="444" y="129"/>
                  </a:lnTo>
                  <a:lnTo>
                    <a:pt x="469" y="192"/>
                  </a:lnTo>
                  <a:lnTo>
                    <a:pt x="507" y="236"/>
                  </a:lnTo>
                  <a:lnTo>
                    <a:pt x="513" y="300"/>
                  </a:lnTo>
                  <a:lnTo>
                    <a:pt x="501" y="338"/>
                  </a:lnTo>
                  <a:lnTo>
                    <a:pt x="447" y="348"/>
                  </a:lnTo>
                  <a:lnTo>
                    <a:pt x="438" y="332"/>
                  </a:lnTo>
                  <a:lnTo>
                    <a:pt x="400" y="309"/>
                  </a:lnTo>
                  <a:lnTo>
                    <a:pt x="388" y="285"/>
                  </a:lnTo>
                  <a:lnTo>
                    <a:pt x="378" y="276"/>
                  </a:lnTo>
                  <a:lnTo>
                    <a:pt x="372" y="254"/>
                  </a:lnTo>
                  <a:lnTo>
                    <a:pt x="363" y="260"/>
                  </a:lnTo>
                  <a:lnTo>
                    <a:pt x="333" y="231"/>
                  </a:lnTo>
                  <a:lnTo>
                    <a:pt x="340" y="204"/>
                  </a:lnTo>
                  <a:lnTo>
                    <a:pt x="333" y="189"/>
                  </a:lnTo>
                  <a:lnTo>
                    <a:pt x="324" y="194"/>
                  </a:lnTo>
                  <a:lnTo>
                    <a:pt x="325" y="210"/>
                  </a:lnTo>
                  <a:lnTo>
                    <a:pt x="315" y="189"/>
                  </a:lnTo>
                  <a:lnTo>
                    <a:pt x="316" y="140"/>
                  </a:lnTo>
                  <a:lnTo>
                    <a:pt x="297" y="111"/>
                  </a:lnTo>
                  <a:lnTo>
                    <a:pt x="249" y="87"/>
                  </a:lnTo>
                  <a:lnTo>
                    <a:pt x="225" y="60"/>
                  </a:lnTo>
                  <a:lnTo>
                    <a:pt x="198" y="57"/>
                  </a:lnTo>
                  <a:lnTo>
                    <a:pt x="187" y="74"/>
                  </a:lnTo>
                  <a:lnTo>
                    <a:pt x="147" y="86"/>
                  </a:lnTo>
                  <a:lnTo>
                    <a:pt x="124" y="74"/>
                  </a:lnTo>
                  <a:lnTo>
                    <a:pt x="112" y="56"/>
                  </a:lnTo>
                  <a:lnTo>
                    <a:pt x="37" y="72"/>
                  </a:lnTo>
                  <a:lnTo>
                    <a:pt x="21" y="59"/>
                  </a:lnTo>
                  <a:lnTo>
                    <a:pt x="4" y="73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1" name=""/>
            <p:cNvSpPr/>
            <p:nvPr/>
          </p:nvSpPr>
          <p:spPr>
            <a:xfrm>
              <a:off x="6159240" y="3168000"/>
              <a:ext cx="1085760" cy="476280"/>
            </a:xfrm>
            <a:custGeom>
              <a:avLst/>
              <a:gdLst/>
              <a:ahLst/>
              <a:rect l="l" t="t" r="r" b="b"/>
              <a:pathLst>
                <a:path w="472" h="207">
                  <a:moveTo>
                    <a:pt x="16" y="153"/>
                  </a:moveTo>
                  <a:lnTo>
                    <a:pt x="0" y="197"/>
                  </a:lnTo>
                  <a:lnTo>
                    <a:pt x="61" y="191"/>
                  </a:lnTo>
                  <a:lnTo>
                    <a:pt x="85" y="171"/>
                  </a:lnTo>
                  <a:lnTo>
                    <a:pt x="168" y="149"/>
                  </a:lnTo>
                  <a:lnTo>
                    <a:pt x="191" y="161"/>
                  </a:lnTo>
                  <a:lnTo>
                    <a:pt x="246" y="153"/>
                  </a:lnTo>
                  <a:lnTo>
                    <a:pt x="246" y="156"/>
                  </a:lnTo>
                  <a:lnTo>
                    <a:pt x="328" y="207"/>
                  </a:lnTo>
                  <a:lnTo>
                    <a:pt x="376" y="192"/>
                  </a:lnTo>
                  <a:lnTo>
                    <a:pt x="403" y="135"/>
                  </a:lnTo>
                  <a:lnTo>
                    <a:pt x="450" y="119"/>
                  </a:lnTo>
                  <a:lnTo>
                    <a:pt x="472" y="77"/>
                  </a:lnTo>
                  <a:lnTo>
                    <a:pt x="471" y="26"/>
                  </a:lnTo>
                  <a:lnTo>
                    <a:pt x="465" y="68"/>
                  </a:lnTo>
                  <a:lnTo>
                    <a:pt x="439" y="104"/>
                  </a:lnTo>
                  <a:lnTo>
                    <a:pt x="429" y="101"/>
                  </a:lnTo>
                  <a:lnTo>
                    <a:pt x="394" y="111"/>
                  </a:lnTo>
                  <a:lnTo>
                    <a:pt x="394" y="99"/>
                  </a:lnTo>
                  <a:lnTo>
                    <a:pt x="429" y="87"/>
                  </a:lnTo>
                  <a:lnTo>
                    <a:pt x="397" y="83"/>
                  </a:lnTo>
                  <a:lnTo>
                    <a:pt x="433" y="72"/>
                  </a:lnTo>
                  <a:lnTo>
                    <a:pt x="447" y="78"/>
                  </a:lnTo>
                  <a:lnTo>
                    <a:pt x="454" y="38"/>
                  </a:lnTo>
                  <a:lnTo>
                    <a:pt x="445" y="29"/>
                  </a:lnTo>
                  <a:lnTo>
                    <a:pt x="402" y="45"/>
                  </a:lnTo>
                  <a:lnTo>
                    <a:pt x="403" y="21"/>
                  </a:lnTo>
                  <a:lnTo>
                    <a:pt x="421" y="27"/>
                  </a:lnTo>
                  <a:lnTo>
                    <a:pt x="445" y="9"/>
                  </a:lnTo>
                  <a:lnTo>
                    <a:pt x="432" y="0"/>
                  </a:lnTo>
                  <a:lnTo>
                    <a:pt x="291" y="32"/>
                  </a:lnTo>
                  <a:lnTo>
                    <a:pt x="118" y="67"/>
                  </a:lnTo>
                  <a:lnTo>
                    <a:pt x="39" y="152"/>
                  </a:lnTo>
                  <a:lnTo>
                    <a:pt x="16" y="153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2" name=""/>
            <p:cNvSpPr/>
            <p:nvPr/>
          </p:nvSpPr>
          <p:spPr>
            <a:xfrm>
              <a:off x="6202440" y="2774520"/>
              <a:ext cx="950400" cy="591120"/>
            </a:xfrm>
            <a:custGeom>
              <a:avLst/>
              <a:gdLst/>
              <a:ahLst/>
              <a:rect l="l" t="t" r="r" b="b"/>
              <a:pathLst>
                <a:path w="413" h="257">
                  <a:moveTo>
                    <a:pt x="68" y="180"/>
                  </a:moveTo>
                  <a:lnTo>
                    <a:pt x="56" y="206"/>
                  </a:lnTo>
                  <a:lnTo>
                    <a:pt x="39" y="213"/>
                  </a:lnTo>
                  <a:lnTo>
                    <a:pt x="38" y="230"/>
                  </a:lnTo>
                  <a:lnTo>
                    <a:pt x="2" y="243"/>
                  </a:lnTo>
                  <a:lnTo>
                    <a:pt x="0" y="257"/>
                  </a:lnTo>
                  <a:lnTo>
                    <a:pt x="98" y="240"/>
                  </a:lnTo>
                  <a:lnTo>
                    <a:pt x="276" y="203"/>
                  </a:lnTo>
                  <a:lnTo>
                    <a:pt x="413" y="170"/>
                  </a:lnTo>
                  <a:lnTo>
                    <a:pt x="413" y="144"/>
                  </a:lnTo>
                  <a:lnTo>
                    <a:pt x="398" y="136"/>
                  </a:lnTo>
                  <a:lnTo>
                    <a:pt x="386" y="149"/>
                  </a:lnTo>
                  <a:lnTo>
                    <a:pt x="379" y="114"/>
                  </a:lnTo>
                  <a:lnTo>
                    <a:pt x="386" y="83"/>
                  </a:lnTo>
                  <a:lnTo>
                    <a:pt x="335" y="60"/>
                  </a:lnTo>
                  <a:lnTo>
                    <a:pt x="300" y="66"/>
                  </a:lnTo>
                  <a:lnTo>
                    <a:pt x="299" y="18"/>
                  </a:lnTo>
                  <a:lnTo>
                    <a:pt x="263" y="0"/>
                  </a:lnTo>
                  <a:lnTo>
                    <a:pt x="236" y="11"/>
                  </a:lnTo>
                  <a:lnTo>
                    <a:pt x="218" y="56"/>
                  </a:lnTo>
                  <a:lnTo>
                    <a:pt x="186" y="74"/>
                  </a:lnTo>
                  <a:lnTo>
                    <a:pt x="173" y="145"/>
                  </a:lnTo>
                  <a:lnTo>
                    <a:pt x="121" y="180"/>
                  </a:lnTo>
                  <a:lnTo>
                    <a:pt x="79" y="194"/>
                  </a:lnTo>
                  <a:lnTo>
                    <a:pt x="68" y="18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3" name=""/>
            <p:cNvSpPr/>
            <p:nvPr/>
          </p:nvSpPr>
          <p:spPr>
            <a:xfrm>
              <a:off x="6269400" y="2657160"/>
              <a:ext cx="538200" cy="563400"/>
            </a:xfrm>
            <a:custGeom>
              <a:avLst/>
              <a:gdLst/>
              <a:ahLst/>
              <a:rect l="l" t="t" r="r" b="b"/>
              <a:pathLst>
                <a:path w="234" h="245">
                  <a:moveTo>
                    <a:pt x="24" y="128"/>
                  </a:moveTo>
                  <a:lnTo>
                    <a:pt x="6" y="123"/>
                  </a:lnTo>
                  <a:lnTo>
                    <a:pt x="0" y="162"/>
                  </a:lnTo>
                  <a:lnTo>
                    <a:pt x="6" y="203"/>
                  </a:lnTo>
                  <a:lnTo>
                    <a:pt x="40" y="231"/>
                  </a:lnTo>
                  <a:lnTo>
                    <a:pt x="48" y="245"/>
                  </a:lnTo>
                  <a:lnTo>
                    <a:pt x="91" y="231"/>
                  </a:lnTo>
                  <a:lnTo>
                    <a:pt x="142" y="198"/>
                  </a:lnTo>
                  <a:lnTo>
                    <a:pt x="157" y="126"/>
                  </a:lnTo>
                  <a:lnTo>
                    <a:pt x="190" y="107"/>
                  </a:lnTo>
                  <a:lnTo>
                    <a:pt x="208" y="63"/>
                  </a:lnTo>
                  <a:lnTo>
                    <a:pt x="234" y="51"/>
                  </a:lnTo>
                  <a:lnTo>
                    <a:pt x="200" y="45"/>
                  </a:lnTo>
                  <a:lnTo>
                    <a:pt x="141" y="77"/>
                  </a:lnTo>
                  <a:lnTo>
                    <a:pt x="132" y="46"/>
                  </a:lnTo>
                  <a:lnTo>
                    <a:pt x="81" y="49"/>
                  </a:lnTo>
                  <a:lnTo>
                    <a:pt x="69" y="0"/>
                  </a:lnTo>
                  <a:lnTo>
                    <a:pt x="56" y="13"/>
                  </a:lnTo>
                  <a:lnTo>
                    <a:pt x="60" y="83"/>
                  </a:lnTo>
                  <a:lnTo>
                    <a:pt x="37" y="89"/>
                  </a:lnTo>
                  <a:lnTo>
                    <a:pt x="24" y="128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4" name=""/>
            <p:cNvSpPr/>
            <p:nvPr/>
          </p:nvSpPr>
          <p:spPr>
            <a:xfrm>
              <a:off x="7035840" y="2666520"/>
              <a:ext cx="151560" cy="188280"/>
            </a:xfrm>
            <a:custGeom>
              <a:avLst/>
              <a:gdLst/>
              <a:ahLst/>
              <a:rect l="l" t="t" r="r" b="b"/>
              <a:pathLst>
                <a:path w="66" h="82">
                  <a:moveTo>
                    <a:pt x="0" y="5"/>
                  </a:moveTo>
                  <a:lnTo>
                    <a:pt x="14" y="0"/>
                  </a:lnTo>
                  <a:lnTo>
                    <a:pt x="44" y="18"/>
                  </a:lnTo>
                  <a:lnTo>
                    <a:pt x="44" y="36"/>
                  </a:lnTo>
                  <a:lnTo>
                    <a:pt x="65" y="49"/>
                  </a:lnTo>
                  <a:lnTo>
                    <a:pt x="66" y="73"/>
                  </a:lnTo>
                  <a:lnTo>
                    <a:pt x="32" y="82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5" name=""/>
            <p:cNvSpPr/>
            <p:nvPr/>
          </p:nvSpPr>
          <p:spPr>
            <a:xfrm>
              <a:off x="6389280" y="2296080"/>
              <a:ext cx="729360" cy="478440"/>
            </a:xfrm>
            <a:custGeom>
              <a:avLst/>
              <a:gdLst/>
              <a:ahLst/>
              <a:rect l="l" t="t" r="r" b="b"/>
              <a:pathLst>
                <a:path w="317" h="208">
                  <a:moveTo>
                    <a:pt x="29" y="30"/>
                  </a:moveTo>
                  <a:lnTo>
                    <a:pt x="0" y="58"/>
                  </a:lnTo>
                  <a:lnTo>
                    <a:pt x="16" y="159"/>
                  </a:lnTo>
                  <a:lnTo>
                    <a:pt x="29" y="208"/>
                  </a:lnTo>
                  <a:lnTo>
                    <a:pt x="83" y="204"/>
                  </a:lnTo>
                  <a:lnTo>
                    <a:pt x="283" y="166"/>
                  </a:lnTo>
                  <a:lnTo>
                    <a:pt x="297" y="160"/>
                  </a:lnTo>
                  <a:lnTo>
                    <a:pt x="317" y="113"/>
                  </a:lnTo>
                  <a:lnTo>
                    <a:pt x="287" y="87"/>
                  </a:lnTo>
                  <a:lnTo>
                    <a:pt x="303" y="27"/>
                  </a:lnTo>
                  <a:lnTo>
                    <a:pt x="280" y="21"/>
                  </a:lnTo>
                  <a:lnTo>
                    <a:pt x="280" y="6"/>
                  </a:lnTo>
                  <a:lnTo>
                    <a:pt x="270" y="0"/>
                  </a:lnTo>
                  <a:lnTo>
                    <a:pt x="38" y="43"/>
                  </a:lnTo>
                  <a:lnTo>
                    <a:pt x="29" y="3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6" name=""/>
            <p:cNvSpPr/>
            <p:nvPr/>
          </p:nvSpPr>
          <p:spPr>
            <a:xfrm>
              <a:off x="7049520" y="2351520"/>
              <a:ext cx="193320" cy="381600"/>
            </a:xfrm>
            <a:custGeom>
              <a:avLst/>
              <a:gdLst/>
              <a:ahLst/>
              <a:rect l="l" t="t" r="r" b="b"/>
              <a:pathLst>
                <a:path w="84" h="166">
                  <a:moveTo>
                    <a:pt x="15" y="1"/>
                  </a:moveTo>
                  <a:lnTo>
                    <a:pt x="35" y="0"/>
                  </a:lnTo>
                  <a:lnTo>
                    <a:pt x="75" y="25"/>
                  </a:lnTo>
                  <a:lnTo>
                    <a:pt x="69" y="45"/>
                  </a:lnTo>
                  <a:lnTo>
                    <a:pt x="83" y="58"/>
                  </a:lnTo>
                  <a:lnTo>
                    <a:pt x="84" y="136"/>
                  </a:lnTo>
                  <a:lnTo>
                    <a:pt x="70" y="166"/>
                  </a:lnTo>
                  <a:lnTo>
                    <a:pt x="54" y="155"/>
                  </a:lnTo>
                  <a:lnTo>
                    <a:pt x="37" y="154"/>
                  </a:lnTo>
                  <a:lnTo>
                    <a:pt x="8" y="138"/>
                  </a:lnTo>
                  <a:lnTo>
                    <a:pt x="30" y="89"/>
                  </a:lnTo>
                  <a:lnTo>
                    <a:pt x="0" y="63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7" name=""/>
            <p:cNvSpPr/>
            <p:nvPr/>
          </p:nvSpPr>
          <p:spPr>
            <a:xfrm>
              <a:off x="6451560" y="1755000"/>
              <a:ext cx="807480" cy="658440"/>
            </a:xfrm>
            <a:custGeom>
              <a:avLst/>
              <a:gdLst/>
              <a:ahLst/>
              <a:rect l="l" t="t" r="r" b="b"/>
              <a:pathLst>
                <a:path w="351" h="286">
                  <a:moveTo>
                    <a:pt x="27" y="192"/>
                  </a:moveTo>
                  <a:lnTo>
                    <a:pt x="60" y="175"/>
                  </a:lnTo>
                  <a:lnTo>
                    <a:pt x="105" y="171"/>
                  </a:lnTo>
                  <a:lnTo>
                    <a:pt x="116" y="156"/>
                  </a:lnTo>
                  <a:lnTo>
                    <a:pt x="132" y="154"/>
                  </a:lnTo>
                  <a:lnTo>
                    <a:pt x="141" y="138"/>
                  </a:lnTo>
                  <a:lnTo>
                    <a:pt x="156" y="132"/>
                  </a:lnTo>
                  <a:lnTo>
                    <a:pt x="149" y="102"/>
                  </a:lnTo>
                  <a:lnTo>
                    <a:pt x="140" y="94"/>
                  </a:lnTo>
                  <a:lnTo>
                    <a:pt x="159" y="70"/>
                  </a:lnTo>
                  <a:lnTo>
                    <a:pt x="171" y="70"/>
                  </a:lnTo>
                  <a:lnTo>
                    <a:pt x="212" y="19"/>
                  </a:lnTo>
                  <a:lnTo>
                    <a:pt x="275" y="0"/>
                  </a:lnTo>
                  <a:lnTo>
                    <a:pt x="282" y="48"/>
                  </a:lnTo>
                  <a:lnTo>
                    <a:pt x="285" y="46"/>
                  </a:lnTo>
                  <a:lnTo>
                    <a:pt x="300" y="63"/>
                  </a:lnTo>
                  <a:lnTo>
                    <a:pt x="301" y="112"/>
                  </a:lnTo>
                  <a:lnTo>
                    <a:pt x="320" y="152"/>
                  </a:lnTo>
                  <a:lnTo>
                    <a:pt x="327" y="204"/>
                  </a:lnTo>
                  <a:lnTo>
                    <a:pt x="329" y="249"/>
                  </a:lnTo>
                  <a:lnTo>
                    <a:pt x="351" y="264"/>
                  </a:lnTo>
                  <a:lnTo>
                    <a:pt x="335" y="286"/>
                  </a:lnTo>
                  <a:lnTo>
                    <a:pt x="294" y="260"/>
                  </a:lnTo>
                  <a:lnTo>
                    <a:pt x="273" y="262"/>
                  </a:lnTo>
                  <a:lnTo>
                    <a:pt x="252" y="256"/>
                  </a:lnTo>
                  <a:lnTo>
                    <a:pt x="253" y="241"/>
                  </a:lnTo>
                  <a:lnTo>
                    <a:pt x="240" y="236"/>
                  </a:lnTo>
                  <a:lnTo>
                    <a:pt x="10" y="280"/>
                  </a:lnTo>
                  <a:lnTo>
                    <a:pt x="0" y="267"/>
                  </a:lnTo>
                  <a:lnTo>
                    <a:pt x="35" y="216"/>
                  </a:lnTo>
                  <a:lnTo>
                    <a:pt x="27" y="192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8" name=""/>
            <p:cNvSpPr/>
            <p:nvPr/>
          </p:nvSpPr>
          <p:spPr>
            <a:xfrm>
              <a:off x="7079760" y="1718280"/>
              <a:ext cx="213840" cy="395280"/>
            </a:xfrm>
            <a:custGeom>
              <a:avLst/>
              <a:gdLst/>
              <a:ahLst/>
              <a:rect l="l" t="t" r="r" b="b"/>
              <a:pathLst>
                <a:path w="93" h="172">
                  <a:moveTo>
                    <a:pt x="0" y="18"/>
                  </a:moveTo>
                  <a:lnTo>
                    <a:pt x="68" y="0"/>
                  </a:lnTo>
                  <a:lnTo>
                    <a:pt x="93" y="47"/>
                  </a:lnTo>
                  <a:lnTo>
                    <a:pt x="80" y="59"/>
                  </a:lnTo>
                  <a:lnTo>
                    <a:pt x="85" y="163"/>
                  </a:lnTo>
                  <a:lnTo>
                    <a:pt x="46" y="172"/>
                  </a:lnTo>
                  <a:lnTo>
                    <a:pt x="27" y="129"/>
                  </a:lnTo>
                  <a:lnTo>
                    <a:pt x="26" y="78"/>
                  </a:lnTo>
                  <a:lnTo>
                    <a:pt x="9" y="63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9" name=""/>
            <p:cNvSpPr/>
            <p:nvPr/>
          </p:nvSpPr>
          <p:spPr>
            <a:xfrm>
              <a:off x="7183080" y="2026800"/>
              <a:ext cx="455400" cy="207000"/>
            </a:xfrm>
            <a:custGeom>
              <a:avLst/>
              <a:gdLst/>
              <a:ahLst/>
              <a:rect l="l" t="t" r="r" b="b"/>
              <a:pathLst>
                <a:path w="198" h="90">
                  <a:moveTo>
                    <a:pt x="0" y="36"/>
                  </a:moveTo>
                  <a:lnTo>
                    <a:pt x="101" y="11"/>
                  </a:lnTo>
                  <a:lnTo>
                    <a:pt x="113" y="12"/>
                  </a:lnTo>
                  <a:lnTo>
                    <a:pt x="125" y="0"/>
                  </a:lnTo>
                  <a:lnTo>
                    <a:pt x="135" y="6"/>
                  </a:lnTo>
                  <a:lnTo>
                    <a:pt x="123" y="32"/>
                  </a:lnTo>
                  <a:lnTo>
                    <a:pt x="144" y="30"/>
                  </a:lnTo>
                  <a:lnTo>
                    <a:pt x="156" y="50"/>
                  </a:lnTo>
                  <a:lnTo>
                    <a:pt x="170" y="52"/>
                  </a:lnTo>
                  <a:lnTo>
                    <a:pt x="180" y="49"/>
                  </a:lnTo>
                  <a:lnTo>
                    <a:pt x="180" y="38"/>
                  </a:lnTo>
                  <a:lnTo>
                    <a:pt x="163" y="24"/>
                  </a:lnTo>
                  <a:lnTo>
                    <a:pt x="176" y="23"/>
                  </a:lnTo>
                  <a:lnTo>
                    <a:pt x="198" y="53"/>
                  </a:lnTo>
                  <a:lnTo>
                    <a:pt x="177" y="71"/>
                  </a:lnTo>
                  <a:lnTo>
                    <a:pt x="153" y="62"/>
                  </a:lnTo>
                  <a:lnTo>
                    <a:pt x="138" y="84"/>
                  </a:lnTo>
                  <a:lnTo>
                    <a:pt x="108" y="62"/>
                  </a:lnTo>
                  <a:lnTo>
                    <a:pt x="8" y="9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0" name=""/>
            <p:cNvSpPr/>
            <p:nvPr/>
          </p:nvSpPr>
          <p:spPr>
            <a:xfrm>
              <a:off x="7199280" y="2183400"/>
              <a:ext cx="236880" cy="181440"/>
            </a:xfrm>
            <a:custGeom>
              <a:avLst/>
              <a:gdLst/>
              <a:ahLst/>
              <a:rect l="l" t="t" r="r" b="b"/>
              <a:pathLst>
                <a:path w="103" h="79">
                  <a:moveTo>
                    <a:pt x="0" y="20"/>
                  </a:moveTo>
                  <a:lnTo>
                    <a:pt x="79" y="0"/>
                  </a:lnTo>
                  <a:lnTo>
                    <a:pt x="103" y="36"/>
                  </a:lnTo>
                  <a:lnTo>
                    <a:pt x="89" y="52"/>
                  </a:lnTo>
                  <a:lnTo>
                    <a:pt x="64" y="46"/>
                  </a:lnTo>
                  <a:lnTo>
                    <a:pt x="25" y="79"/>
                  </a:lnTo>
                  <a:lnTo>
                    <a:pt x="4" y="62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1" name=""/>
            <p:cNvSpPr/>
            <p:nvPr/>
          </p:nvSpPr>
          <p:spPr>
            <a:xfrm>
              <a:off x="7238160" y="2307600"/>
              <a:ext cx="234720" cy="140040"/>
            </a:xfrm>
            <a:custGeom>
              <a:avLst/>
              <a:gdLst/>
              <a:ahLst/>
              <a:rect l="l" t="t" r="r" b="b"/>
              <a:pathLst>
                <a:path w="102" h="61">
                  <a:moveTo>
                    <a:pt x="0" y="45"/>
                  </a:moveTo>
                  <a:lnTo>
                    <a:pt x="42" y="25"/>
                  </a:lnTo>
                  <a:lnTo>
                    <a:pt x="83" y="0"/>
                  </a:lnTo>
                  <a:lnTo>
                    <a:pt x="90" y="1"/>
                  </a:lnTo>
                  <a:lnTo>
                    <a:pt x="102" y="2"/>
                  </a:lnTo>
                  <a:lnTo>
                    <a:pt x="62" y="34"/>
                  </a:lnTo>
                  <a:lnTo>
                    <a:pt x="12" y="61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2" name=""/>
            <p:cNvSpPr/>
            <p:nvPr/>
          </p:nvSpPr>
          <p:spPr>
            <a:xfrm>
              <a:off x="7235640" y="1642320"/>
              <a:ext cx="250920" cy="446400"/>
            </a:xfrm>
            <a:custGeom>
              <a:avLst/>
              <a:gdLst/>
              <a:ahLst/>
              <a:rect l="l" t="t" r="r" b="b"/>
              <a:pathLst>
                <a:path w="109" h="194">
                  <a:moveTo>
                    <a:pt x="23" y="0"/>
                  </a:moveTo>
                  <a:lnTo>
                    <a:pt x="0" y="34"/>
                  </a:lnTo>
                  <a:lnTo>
                    <a:pt x="25" y="79"/>
                  </a:lnTo>
                  <a:lnTo>
                    <a:pt x="10" y="91"/>
                  </a:lnTo>
                  <a:lnTo>
                    <a:pt x="16" y="194"/>
                  </a:lnTo>
                  <a:lnTo>
                    <a:pt x="77" y="179"/>
                  </a:lnTo>
                  <a:lnTo>
                    <a:pt x="93" y="179"/>
                  </a:lnTo>
                  <a:lnTo>
                    <a:pt x="102" y="168"/>
                  </a:lnTo>
                  <a:lnTo>
                    <a:pt x="102" y="149"/>
                  </a:lnTo>
                  <a:lnTo>
                    <a:pt x="109" y="137"/>
                  </a:lnTo>
                  <a:lnTo>
                    <a:pt x="75" y="122"/>
                  </a:lnTo>
                  <a:lnTo>
                    <a:pt x="31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3" name=""/>
            <p:cNvSpPr/>
            <p:nvPr/>
          </p:nvSpPr>
          <p:spPr>
            <a:xfrm>
              <a:off x="7380720" y="2167200"/>
              <a:ext cx="119880" cy="98280"/>
            </a:xfrm>
            <a:custGeom>
              <a:avLst/>
              <a:gdLst/>
              <a:ahLst/>
              <a:rect l="l" t="t" r="r" b="b"/>
              <a:pathLst>
                <a:path w="52" h="43">
                  <a:moveTo>
                    <a:pt x="0" y="7"/>
                  </a:moveTo>
                  <a:lnTo>
                    <a:pt x="22" y="0"/>
                  </a:lnTo>
                  <a:lnTo>
                    <a:pt x="52" y="22"/>
                  </a:lnTo>
                  <a:lnTo>
                    <a:pt x="46" y="28"/>
                  </a:lnTo>
                  <a:lnTo>
                    <a:pt x="31" y="28"/>
                  </a:lnTo>
                  <a:lnTo>
                    <a:pt x="24" y="4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4" name=""/>
            <p:cNvSpPr/>
            <p:nvPr/>
          </p:nvSpPr>
          <p:spPr>
            <a:xfrm>
              <a:off x="7125480" y="2921760"/>
              <a:ext cx="64080" cy="110520"/>
            </a:xfrm>
            <a:custGeom>
              <a:avLst/>
              <a:gdLst/>
              <a:ahLst/>
              <a:rect l="l" t="t" r="r" b="b"/>
              <a:pathLst>
                <a:path w="28" h="48">
                  <a:moveTo>
                    <a:pt x="0" y="4"/>
                  </a:moveTo>
                  <a:lnTo>
                    <a:pt x="28" y="0"/>
                  </a:lnTo>
                  <a:lnTo>
                    <a:pt x="12" y="48"/>
                  </a:lnTo>
                  <a:lnTo>
                    <a:pt x="1" y="4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2000-05-23T20:23:50Z</dcterms:created>
  <dc:creator>jrios</dc:creator>
  <dc:description/>
  <dc:language>en-US</dc:language>
  <cp:lastModifiedBy>jrios</cp:lastModifiedBy>
  <dcterms:modified xsi:type="dcterms:W3CDTF">2001-10-04T15:07:41Z</dcterms:modified>
  <cp:revision>2</cp:revision>
  <dc:subject/>
  <dc:title>No Slide Title</dc:title>
</cp:coreProperties>
</file>