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2692DE-3040-4BB8-9631-4FA397DC42C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DE1C335-3E8E-4E19-9DDF-80A94BC940D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1219320" y="1295280"/>
            <a:ext cx="6552720" cy="3977640"/>
            <a:chOff x="1219320" y="1295280"/>
            <a:chExt cx="6552720" cy="3977640"/>
          </a:xfrm>
        </p:grpSpPr>
        <p:sp>
          <p:nvSpPr>
            <p:cNvPr id="6" name=""/>
            <p:cNvSpPr/>
            <p:nvPr/>
          </p:nvSpPr>
          <p:spPr>
            <a:xfrm>
              <a:off x="7288920" y="1295280"/>
              <a:ext cx="483120" cy="738720"/>
            </a:xfrm>
            <a:custGeom>
              <a:avLst/>
              <a:gdLst/>
              <a:ahLst/>
              <a:rect l="l" t="t" r="r" b="b"/>
              <a:pathLst>
                <a:path w="210" h="321">
                  <a:moveTo>
                    <a:pt x="49" y="10"/>
                  </a:moveTo>
                  <a:lnTo>
                    <a:pt x="18" y="69"/>
                  </a:lnTo>
                  <a:lnTo>
                    <a:pt x="33" y="91"/>
                  </a:lnTo>
                  <a:lnTo>
                    <a:pt x="18" y="118"/>
                  </a:lnTo>
                  <a:lnTo>
                    <a:pt x="27" y="127"/>
                  </a:lnTo>
                  <a:lnTo>
                    <a:pt x="21" y="145"/>
                  </a:lnTo>
                  <a:lnTo>
                    <a:pt x="21" y="175"/>
                  </a:lnTo>
                  <a:lnTo>
                    <a:pt x="0" y="186"/>
                  </a:lnTo>
                  <a:lnTo>
                    <a:pt x="8" y="195"/>
                  </a:lnTo>
                  <a:lnTo>
                    <a:pt x="52" y="307"/>
                  </a:lnTo>
                  <a:lnTo>
                    <a:pt x="87" y="321"/>
                  </a:lnTo>
                  <a:lnTo>
                    <a:pt x="85" y="298"/>
                  </a:lnTo>
                  <a:lnTo>
                    <a:pt x="102" y="280"/>
                  </a:lnTo>
                  <a:lnTo>
                    <a:pt x="96" y="261"/>
                  </a:lnTo>
                  <a:lnTo>
                    <a:pt x="139" y="238"/>
                  </a:lnTo>
                  <a:lnTo>
                    <a:pt x="141" y="207"/>
                  </a:lnTo>
                  <a:lnTo>
                    <a:pt x="166" y="205"/>
                  </a:lnTo>
                  <a:lnTo>
                    <a:pt x="186" y="181"/>
                  </a:lnTo>
                  <a:lnTo>
                    <a:pt x="210" y="165"/>
                  </a:lnTo>
                  <a:lnTo>
                    <a:pt x="210" y="145"/>
                  </a:lnTo>
                  <a:lnTo>
                    <a:pt x="177" y="139"/>
                  </a:lnTo>
                  <a:lnTo>
                    <a:pt x="171" y="117"/>
                  </a:lnTo>
                  <a:lnTo>
                    <a:pt x="138" y="114"/>
                  </a:lnTo>
                  <a:lnTo>
                    <a:pt x="111" y="19"/>
                  </a:lnTo>
                  <a:lnTo>
                    <a:pt x="99" y="0"/>
                  </a:lnTo>
                  <a:lnTo>
                    <a:pt x="66" y="8"/>
                  </a:lnTo>
                  <a:lnTo>
                    <a:pt x="60" y="17"/>
                  </a:lnTo>
                  <a:lnTo>
                    <a:pt x="49" y="1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6568920" y="2754000"/>
              <a:ext cx="620640" cy="254880"/>
            </a:xfrm>
            <a:custGeom>
              <a:avLst/>
              <a:gdLst/>
              <a:ahLst/>
              <a:rect l="l" t="t" r="r" b="b"/>
              <a:pathLst>
                <a:path w="270" h="111">
                  <a:moveTo>
                    <a:pt x="0" y="38"/>
                  </a:moveTo>
                  <a:lnTo>
                    <a:pt x="201" y="0"/>
                  </a:lnTo>
                  <a:lnTo>
                    <a:pt x="234" y="76"/>
                  </a:lnTo>
                  <a:lnTo>
                    <a:pt x="269" y="68"/>
                  </a:lnTo>
                  <a:lnTo>
                    <a:pt x="270" y="106"/>
                  </a:lnTo>
                  <a:lnTo>
                    <a:pt x="242" y="111"/>
                  </a:lnTo>
                  <a:lnTo>
                    <a:pt x="217" y="86"/>
                  </a:lnTo>
                  <a:lnTo>
                    <a:pt x="201" y="56"/>
                  </a:lnTo>
                  <a:lnTo>
                    <a:pt x="198" y="14"/>
                  </a:lnTo>
                  <a:lnTo>
                    <a:pt x="186" y="35"/>
                  </a:lnTo>
                  <a:lnTo>
                    <a:pt x="200" y="98"/>
                  </a:lnTo>
                  <a:lnTo>
                    <a:pt x="141" y="107"/>
                  </a:lnTo>
                  <a:lnTo>
                    <a:pt x="139" y="61"/>
                  </a:lnTo>
                  <a:lnTo>
                    <a:pt x="103" y="41"/>
                  </a:lnTo>
                  <a:lnTo>
                    <a:pt x="72" y="36"/>
                  </a:lnTo>
                  <a:lnTo>
                    <a:pt x="8" y="6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" name=""/>
            <p:cNvSpPr/>
            <p:nvPr/>
          </p:nvSpPr>
          <p:spPr>
            <a:xfrm>
              <a:off x="1495080" y="1350360"/>
              <a:ext cx="819000" cy="600480"/>
            </a:xfrm>
            <a:custGeom>
              <a:avLst/>
              <a:gdLst/>
              <a:ahLst/>
              <a:rect l="l" t="t" r="r" b="b"/>
              <a:pathLst>
                <a:path w="356" h="261">
                  <a:moveTo>
                    <a:pt x="90" y="0"/>
                  </a:moveTo>
                  <a:lnTo>
                    <a:pt x="163" y="20"/>
                  </a:lnTo>
                  <a:lnTo>
                    <a:pt x="219" y="33"/>
                  </a:lnTo>
                  <a:lnTo>
                    <a:pt x="246" y="39"/>
                  </a:lnTo>
                  <a:lnTo>
                    <a:pt x="274" y="43"/>
                  </a:lnTo>
                  <a:lnTo>
                    <a:pt x="311" y="50"/>
                  </a:lnTo>
                  <a:lnTo>
                    <a:pt x="356" y="58"/>
                  </a:lnTo>
                  <a:lnTo>
                    <a:pt x="327" y="261"/>
                  </a:lnTo>
                  <a:lnTo>
                    <a:pt x="189" y="232"/>
                  </a:lnTo>
                  <a:lnTo>
                    <a:pt x="170" y="245"/>
                  </a:lnTo>
                  <a:lnTo>
                    <a:pt x="145" y="225"/>
                  </a:lnTo>
                  <a:lnTo>
                    <a:pt x="123" y="245"/>
                  </a:lnTo>
                  <a:lnTo>
                    <a:pt x="103" y="228"/>
                  </a:lnTo>
                  <a:lnTo>
                    <a:pt x="46" y="225"/>
                  </a:lnTo>
                  <a:lnTo>
                    <a:pt x="54" y="192"/>
                  </a:lnTo>
                  <a:lnTo>
                    <a:pt x="13" y="189"/>
                  </a:lnTo>
                  <a:lnTo>
                    <a:pt x="9" y="170"/>
                  </a:lnTo>
                  <a:lnTo>
                    <a:pt x="17" y="150"/>
                  </a:lnTo>
                  <a:lnTo>
                    <a:pt x="7" y="132"/>
                  </a:lnTo>
                  <a:lnTo>
                    <a:pt x="8" y="81"/>
                  </a:lnTo>
                  <a:lnTo>
                    <a:pt x="0" y="42"/>
                  </a:lnTo>
                  <a:lnTo>
                    <a:pt x="5" y="27"/>
                  </a:lnTo>
                  <a:lnTo>
                    <a:pt x="23" y="33"/>
                  </a:lnTo>
                  <a:lnTo>
                    <a:pt x="42" y="56"/>
                  </a:lnTo>
                  <a:lnTo>
                    <a:pt x="77" y="61"/>
                  </a:lnTo>
                  <a:lnTo>
                    <a:pt x="86" y="80"/>
                  </a:lnTo>
                  <a:lnTo>
                    <a:pt x="69" y="80"/>
                  </a:lnTo>
                  <a:lnTo>
                    <a:pt x="67" y="96"/>
                  </a:lnTo>
                  <a:lnTo>
                    <a:pt x="77" y="98"/>
                  </a:lnTo>
                  <a:lnTo>
                    <a:pt x="81" y="114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84" y="137"/>
                  </a:lnTo>
                  <a:lnTo>
                    <a:pt x="90" y="109"/>
                  </a:lnTo>
                  <a:lnTo>
                    <a:pt x="108" y="92"/>
                  </a:lnTo>
                  <a:lnTo>
                    <a:pt x="86" y="48"/>
                  </a:lnTo>
                  <a:lnTo>
                    <a:pt x="100" y="34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302120" y="1785240"/>
              <a:ext cx="1021320" cy="779760"/>
            </a:xfrm>
            <a:custGeom>
              <a:avLst/>
              <a:gdLst/>
              <a:ahLst/>
              <a:rect l="l" t="t" r="r" b="b"/>
              <a:pathLst>
                <a:path w="444" h="339">
                  <a:moveTo>
                    <a:pt x="97" y="0"/>
                  </a:moveTo>
                  <a:lnTo>
                    <a:pt x="84" y="7"/>
                  </a:lnTo>
                  <a:lnTo>
                    <a:pt x="76" y="37"/>
                  </a:lnTo>
                  <a:lnTo>
                    <a:pt x="68" y="62"/>
                  </a:lnTo>
                  <a:lnTo>
                    <a:pt x="62" y="82"/>
                  </a:lnTo>
                  <a:lnTo>
                    <a:pt x="54" y="104"/>
                  </a:lnTo>
                  <a:lnTo>
                    <a:pt x="45" y="126"/>
                  </a:lnTo>
                  <a:lnTo>
                    <a:pt x="33" y="150"/>
                  </a:lnTo>
                  <a:lnTo>
                    <a:pt x="17" y="178"/>
                  </a:lnTo>
                  <a:lnTo>
                    <a:pt x="0" y="205"/>
                  </a:lnTo>
                  <a:lnTo>
                    <a:pt x="0" y="264"/>
                  </a:lnTo>
                  <a:lnTo>
                    <a:pt x="249" y="315"/>
                  </a:lnTo>
                  <a:lnTo>
                    <a:pt x="364" y="339"/>
                  </a:lnTo>
                  <a:lnTo>
                    <a:pt x="388" y="221"/>
                  </a:lnTo>
                  <a:lnTo>
                    <a:pt x="403" y="211"/>
                  </a:lnTo>
                  <a:lnTo>
                    <a:pt x="389" y="185"/>
                  </a:lnTo>
                  <a:lnTo>
                    <a:pt x="396" y="158"/>
                  </a:lnTo>
                  <a:lnTo>
                    <a:pt x="444" y="113"/>
                  </a:lnTo>
                  <a:lnTo>
                    <a:pt x="411" y="72"/>
                  </a:lnTo>
                  <a:lnTo>
                    <a:pt x="273" y="43"/>
                  </a:lnTo>
                  <a:lnTo>
                    <a:pt x="254" y="55"/>
                  </a:lnTo>
                  <a:lnTo>
                    <a:pt x="229" y="35"/>
                  </a:lnTo>
                  <a:lnTo>
                    <a:pt x="207" y="56"/>
                  </a:lnTo>
                  <a:lnTo>
                    <a:pt x="186" y="35"/>
                  </a:lnTo>
                  <a:lnTo>
                    <a:pt x="131" y="36"/>
                  </a:lnTo>
                  <a:lnTo>
                    <a:pt x="138" y="3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1219320" y="2388240"/>
              <a:ext cx="1076760" cy="1663200"/>
            </a:xfrm>
            <a:custGeom>
              <a:avLst/>
              <a:gdLst/>
              <a:ahLst/>
              <a:rect l="l" t="t" r="r" b="b"/>
              <a:pathLst>
                <a:path w="468" h="723">
                  <a:moveTo>
                    <a:pt x="36" y="0"/>
                  </a:moveTo>
                  <a:lnTo>
                    <a:pt x="251" y="43"/>
                  </a:lnTo>
                  <a:lnTo>
                    <a:pt x="204" y="256"/>
                  </a:lnTo>
                  <a:lnTo>
                    <a:pt x="446" y="580"/>
                  </a:lnTo>
                  <a:lnTo>
                    <a:pt x="468" y="621"/>
                  </a:lnTo>
                  <a:lnTo>
                    <a:pt x="445" y="641"/>
                  </a:lnTo>
                  <a:lnTo>
                    <a:pt x="430" y="677"/>
                  </a:lnTo>
                  <a:lnTo>
                    <a:pt x="416" y="698"/>
                  </a:lnTo>
                  <a:lnTo>
                    <a:pt x="431" y="717"/>
                  </a:lnTo>
                  <a:lnTo>
                    <a:pt x="406" y="723"/>
                  </a:lnTo>
                  <a:lnTo>
                    <a:pt x="264" y="718"/>
                  </a:lnTo>
                  <a:lnTo>
                    <a:pt x="255" y="676"/>
                  </a:lnTo>
                  <a:lnTo>
                    <a:pt x="230" y="645"/>
                  </a:lnTo>
                  <a:lnTo>
                    <a:pt x="212" y="634"/>
                  </a:lnTo>
                  <a:lnTo>
                    <a:pt x="207" y="612"/>
                  </a:lnTo>
                  <a:lnTo>
                    <a:pt x="192" y="600"/>
                  </a:lnTo>
                  <a:lnTo>
                    <a:pt x="177" y="585"/>
                  </a:lnTo>
                  <a:lnTo>
                    <a:pt x="172" y="568"/>
                  </a:lnTo>
                  <a:lnTo>
                    <a:pt x="158" y="557"/>
                  </a:lnTo>
                  <a:lnTo>
                    <a:pt x="136" y="563"/>
                  </a:lnTo>
                  <a:lnTo>
                    <a:pt x="111" y="554"/>
                  </a:lnTo>
                  <a:lnTo>
                    <a:pt x="111" y="545"/>
                  </a:lnTo>
                  <a:lnTo>
                    <a:pt x="110" y="525"/>
                  </a:lnTo>
                  <a:lnTo>
                    <a:pt x="100" y="503"/>
                  </a:lnTo>
                  <a:lnTo>
                    <a:pt x="99" y="485"/>
                  </a:lnTo>
                  <a:lnTo>
                    <a:pt x="88" y="469"/>
                  </a:lnTo>
                  <a:lnTo>
                    <a:pt x="91" y="454"/>
                  </a:lnTo>
                  <a:lnTo>
                    <a:pt x="60" y="417"/>
                  </a:lnTo>
                  <a:lnTo>
                    <a:pt x="60" y="396"/>
                  </a:lnTo>
                  <a:lnTo>
                    <a:pt x="76" y="388"/>
                  </a:lnTo>
                  <a:lnTo>
                    <a:pt x="76" y="375"/>
                  </a:lnTo>
                  <a:lnTo>
                    <a:pt x="60" y="371"/>
                  </a:lnTo>
                  <a:lnTo>
                    <a:pt x="53" y="351"/>
                  </a:lnTo>
                  <a:lnTo>
                    <a:pt x="45" y="316"/>
                  </a:lnTo>
                  <a:lnTo>
                    <a:pt x="68" y="335"/>
                  </a:lnTo>
                  <a:lnTo>
                    <a:pt x="59" y="310"/>
                  </a:lnTo>
                  <a:lnTo>
                    <a:pt x="76" y="310"/>
                  </a:lnTo>
                  <a:lnTo>
                    <a:pt x="76" y="292"/>
                  </a:lnTo>
                  <a:lnTo>
                    <a:pt x="59" y="280"/>
                  </a:lnTo>
                  <a:lnTo>
                    <a:pt x="51" y="297"/>
                  </a:lnTo>
                  <a:lnTo>
                    <a:pt x="36" y="291"/>
                  </a:lnTo>
                  <a:lnTo>
                    <a:pt x="6" y="210"/>
                  </a:lnTo>
                  <a:lnTo>
                    <a:pt x="14" y="152"/>
                  </a:lnTo>
                  <a:lnTo>
                    <a:pt x="0" y="119"/>
                  </a:lnTo>
                  <a:lnTo>
                    <a:pt x="7" y="94"/>
                  </a:lnTo>
                  <a:lnTo>
                    <a:pt x="22" y="89"/>
                  </a:lnTo>
                  <a:lnTo>
                    <a:pt x="36" y="49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1688760" y="2491560"/>
              <a:ext cx="814320" cy="1230840"/>
            </a:xfrm>
            <a:custGeom>
              <a:avLst/>
              <a:gdLst/>
              <a:ahLst/>
              <a:rect l="l" t="t" r="r" b="b"/>
              <a:pathLst>
                <a:path w="354" h="535">
                  <a:moveTo>
                    <a:pt x="45" y="0"/>
                  </a:moveTo>
                  <a:lnTo>
                    <a:pt x="0" y="212"/>
                  </a:lnTo>
                  <a:lnTo>
                    <a:pt x="241" y="535"/>
                  </a:lnTo>
                  <a:lnTo>
                    <a:pt x="256" y="521"/>
                  </a:lnTo>
                  <a:lnTo>
                    <a:pt x="255" y="457"/>
                  </a:lnTo>
                  <a:lnTo>
                    <a:pt x="285" y="462"/>
                  </a:lnTo>
                  <a:lnTo>
                    <a:pt x="316" y="266"/>
                  </a:lnTo>
                  <a:lnTo>
                    <a:pt x="337" y="133"/>
                  </a:lnTo>
                  <a:lnTo>
                    <a:pt x="343" y="93"/>
                  </a:lnTo>
                  <a:lnTo>
                    <a:pt x="354" y="57"/>
                  </a:lnTo>
                  <a:lnTo>
                    <a:pt x="195" y="3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2136960" y="1481400"/>
              <a:ext cx="734040" cy="1189440"/>
            </a:xfrm>
            <a:custGeom>
              <a:avLst/>
              <a:gdLst/>
              <a:ahLst/>
              <a:rect l="l" t="t" r="r" b="b"/>
              <a:pathLst>
                <a:path w="319" h="517">
                  <a:moveTo>
                    <a:pt x="77" y="0"/>
                  </a:moveTo>
                  <a:lnTo>
                    <a:pt x="48" y="202"/>
                  </a:lnTo>
                  <a:lnTo>
                    <a:pt x="78" y="245"/>
                  </a:lnTo>
                  <a:lnTo>
                    <a:pt x="31" y="290"/>
                  </a:lnTo>
                  <a:lnTo>
                    <a:pt x="25" y="321"/>
                  </a:lnTo>
                  <a:lnTo>
                    <a:pt x="38" y="343"/>
                  </a:lnTo>
                  <a:lnTo>
                    <a:pt x="25" y="354"/>
                  </a:lnTo>
                  <a:lnTo>
                    <a:pt x="0" y="471"/>
                  </a:lnTo>
                  <a:lnTo>
                    <a:pt x="152" y="498"/>
                  </a:lnTo>
                  <a:lnTo>
                    <a:pt x="296" y="517"/>
                  </a:lnTo>
                  <a:lnTo>
                    <a:pt x="311" y="410"/>
                  </a:lnTo>
                  <a:lnTo>
                    <a:pt x="319" y="351"/>
                  </a:lnTo>
                  <a:lnTo>
                    <a:pt x="305" y="330"/>
                  </a:lnTo>
                  <a:lnTo>
                    <a:pt x="272" y="336"/>
                  </a:lnTo>
                  <a:lnTo>
                    <a:pt x="229" y="341"/>
                  </a:lnTo>
                  <a:lnTo>
                    <a:pt x="221" y="293"/>
                  </a:lnTo>
                  <a:lnTo>
                    <a:pt x="169" y="254"/>
                  </a:lnTo>
                  <a:lnTo>
                    <a:pt x="176" y="229"/>
                  </a:lnTo>
                  <a:lnTo>
                    <a:pt x="181" y="185"/>
                  </a:lnTo>
                  <a:lnTo>
                    <a:pt x="114" y="90"/>
                  </a:lnTo>
                  <a:lnTo>
                    <a:pt x="123" y="6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2363040" y="2625120"/>
              <a:ext cx="680760" cy="878400"/>
            </a:xfrm>
            <a:custGeom>
              <a:avLst/>
              <a:gdLst/>
              <a:ahLst/>
              <a:rect l="l" t="t" r="r" b="b"/>
              <a:pathLst>
                <a:path w="296" h="382">
                  <a:moveTo>
                    <a:pt x="55" y="0"/>
                  </a:moveTo>
                  <a:lnTo>
                    <a:pt x="200" y="20"/>
                  </a:lnTo>
                  <a:lnTo>
                    <a:pt x="190" y="93"/>
                  </a:lnTo>
                  <a:lnTo>
                    <a:pt x="296" y="103"/>
                  </a:lnTo>
                  <a:lnTo>
                    <a:pt x="267" y="382"/>
                  </a:lnTo>
                  <a:lnTo>
                    <a:pt x="0" y="353"/>
                  </a:lnTo>
                  <a:lnTo>
                    <a:pt x="27" y="17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2394720" y="1492920"/>
              <a:ext cx="1277280" cy="795960"/>
            </a:xfrm>
            <a:custGeom>
              <a:avLst/>
              <a:gdLst/>
              <a:ahLst/>
              <a:rect l="l" t="t" r="r" b="b"/>
              <a:pathLst>
                <a:path w="555" h="346">
                  <a:moveTo>
                    <a:pt x="9" y="0"/>
                  </a:moveTo>
                  <a:lnTo>
                    <a:pt x="118" y="14"/>
                  </a:lnTo>
                  <a:lnTo>
                    <a:pt x="184" y="23"/>
                  </a:lnTo>
                  <a:lnTo>
                    <a:pt x="271" y="32"/>
                  </a:lnTo>
                  <a:lnTo>
                    <a:pt x="351" y="40"/>
                  </a:lnTo>
                  <a:lnTo>
                    <a:pt x="490" y="50"/>
                  </a:lnTo>
                  <a:lnTo>
                    <a:pt x="555" y="55"/>
                  </a:lnTo>
                  <a:lnTo>
                    <a:pt x="553" y="337"/>
                  </a:lnTo>
                  <a:lnTo>
                    <a:pt x="213" y="308"/>
                  </a:lnTo>
                  <a:lnTo>
                    <a:pt x="206" y="346"/>
                  </a:lnTo>
                  <a:lnTo>
                    <a:pt x="193" y="328"/>
                  </a:lnTo>
                  <a:lnTo>
                    <a:pt x="162" y="331"/>
                  </a:lnTo>
                  <a:lnTo>
                    <a:pt x="117" y="338"/>
                  </a:lnTo>
                  <a:lnTo>
                    <a:pt x="109" y="289"/>
                  </a:lnTo>
                  <a:lnTo>
                    <a:pt x="56" y="250"/>
                  </a:lnTo>
                  <a:lnTo>
                    <a:pt x="64" y="213"/>
                  </a:lnTo>
                  <a:lnTo>
                    <a:pt x="69" y="183"/>
                  </a:lnTo>
                  <a:lnTo>
                    <a:pt x="0" y="8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2792880" y="2194560"/>
              <a:ext cx="874440" cy="715680"/>
            </a:xfrm>
            <a:custGeom>
              <a:avLst/>
              <a:gdLst/>
              <a:ahLst/>
              <a:rect l="l" t="t" r="r" b="b"/>
              <a:pathLst>
                <a:path w="380" h="311">
                  <a:moveTo>
                    <a:pt x="37" y="0"/>
                  </a:moveTo>
                  <a:lnTo>
                    <a:pt x="23" y="116"/>
                  </a:lnTo>
                  <a:lnTo>
                    <a:pt x="0" y="282"/>
                  </a:lnTo>
                  <a:lnTo>
                    <a:pt x="110" y="291"/>
                  </a:lnTo>
                  <a:lnTo>
                    <a:pt x="367" y="311"/>
                  </a:lnTo>
                  <a:lnTo>
                    <a:pt x="380" y="3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2970360" y="2862000"/>
              <a:ext cx="910800" cy="678600"/>
            </a:xfrm>
            <a:custGeom>
              <a:avLst/>
              <a:gdLst/>
              <a:ahLst/>
              <a:rect l="l" t="t" r="r" b="b"/>
              <a:pathLst>
                <a:path w="396" h="295">
                  <a:moveTo>
                    <a:pt x="33" y="0"/>
                  </a:moveTo>
                  <a:lnTo>
                    <a:pt x="13" y="177"/>
                  </a:lnTo>
                  <a:lnTo>
                    <a:pt x="0" y="279"/>
                  </a:lnTo>
                  <a:lnTo>
                    <a:pt x="198" y="289"/>
                  </a:lnTo>
                  <a:lnTo>
                    <a:pt x="387" y="295"/>
                  </a:lnTo>
                  <a:lnTo>
                    <a:pt x="393" y="157"/>
                  </a:lnTo>
                  <a:lnTo>
                    <a:pt x="396" y="22"/>
                  </a:lnTo>
                  <a:lnTo>
                    <a:pt x="288" y="2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2151000" y="3432960"/>
              <a:ext cx="825840" cy="917640"/>
            </a:xfrm>
            <a:custGeom>
              <a:avLst/>
              <a:gdLst/>
              <a:ahLst/>
              <a:rect l="l" t="t" r="r" b="b"/>
              <a:pathLst>
                <a:path w="359" h="399">
                  <a:moveTo>
                    <a:pt x="91" y="0"/>
                  </a:moveTo>
                  <a:lnTo>
                    <a:pt x="84" y="52"/>
                  </a:lnTo>
                  <a:lnTo>
                    <a:pt x="53" y="46"/>
                  </a:lnTo>
                  <a:lnTo>
                    <a:pt x="55" y="113"/>
                  </a:lnTo>
                  <a:lnTo>
                    <a:pt x="40" y="126"/>
                  </a:lnTo>
                  <a:lnTo>
                    <a:pt x="62" y="167"/>
                  </a:lnTo>
                  <a:lnTo>
                    <a:pt x="40" y="185"/>
                  </a:lnTo>
                  <a:lnTo>
                    <a:pt x="28" y="215"/>
                  </a:lnTo>
                  <a:lnTo>
                    <a:pt x="11" y="244"/>
                  </a:lnTo>
                  <a:lnTo>
                    <a:pt x="23" y="261"/>
                  </a:lnTo>
                  <a:lnTo>
                    <a:pt x="2" y="268"/>
                  </a:lnTo>
                  <a:lnTo>
                    <a:pt x="0" y="295"/>
                  </a:lnTo>
                  <a:lnTo>
                    <a:pt x="202" y="397"/>
                  </a:lnTo>
                  <a:lnTo>
                    <a:pt x="316" y="399"/>
                  </a:lnTo>
                  <a:lnTo>
                    <a:pt x="359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871000" y="3497040"/>
              <a:ext cx="876240" cy="869760"/>
            </a:xfrm>
            <a:custGeom>
              <a:avLst/>
              <a:gdLst/>
              <a:ahLst/>
              <a:rect l="l" t="t" r="r" b="b"/>
              <a:pathLst>
                <a:path w="381" h="378">
                  <a:moveTo>
                    <a:pt x="46" y="0"/>
                  </a:moveTo>
                  <a:lnTo>
                    <a:pt x="381" y="15"/>
                  </a:lnTo>
                  <a:lnTo>
                    <a:pt x="365" y="349"/>
                  </a:lnTo>
                  <a:lnTo>
                    <a:pt x="256" y="343"/>
                  </a:lnTo>
                  <a:lnTo>
                    <a:pt x="154" y="340"/>
                  </a:lnTo>
                  <a:lnTo>
                    <a:pt x="154" y="353"/>
                  </a:lnTo>
                  <a:lnTo>
                    <a:pt x="69" y="353"/>
                  </a:lnTo>
                  <a:lnTo>
                    <a:pt x="64" y="378"/>
                  </a:lnTo>
                  <a:lnTo>
                    <a:pt x="0" y="370"/>
                  </a:lnTo>
                  <a:lnTo>
                    <a:pt x="36" y="8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3218400" y="3625920"/>
              <a:ext cx="1778400" cy="1647000"/>
            </a:xfrm>
            <a:custGeom>
              <a:avLst/>
              <a:gdLst/>
              <a:ahLst/>
              <a:rect l="l" t="t" r="r" b="b"/>
              <a:pathLst>
                <a:path w="773" h="716">
                  <a:moveTo>
                    <a:pt x="224" y="0"/>
                  </a:moveTo>
                  <a:lnTo>
                    <a:pt x="395" y="6"/>
                  </a:lnTo>
                  <a:lnTo>
                    <a:pt x="395" y="136"/>
                  </a:lnTo>
                  <a:lnTo>
                    <a:pt x="482" y="172"/>
                  </a:lnTo>
                  <a:lnTo>
                    <a:pt x="506" y="160"/>
                  </a:lnTo>
                  <a:lnTo>
                    <a:pt x="563" y="188"/>
                  </a:lnTo>
                  <a:lnTo>
                    <a:pt x="597" y="186"/>
                  </a:lnTo>
                  <a:lnTo>
                    <a:pt x="663" y="158"/>
                  </a:lnTo>
                  <a:lnTo>
                    <a:pt x="701" y="185"/>
                  </a:lnTo>
                  <a:lnTo>
                    <a:pt x="734" y="192"/>
                  </a:lnTo>
                  <a:lnTo>
                    <a:pt x="734" y="298"/>
                  </a:lnTo>
                  <a:lnTo>
                    <a:pt x="773" y="364"/>
                  </a:lnTo>
                  <a:lnTo>
                    <a:pt x="764" y="454"/>
                  </a:lnTo>
                  <a:lnTo>
                    <a:pt x="722" y="490"/>
                  </a:lnTo>
                  <a:lnTo>
                    <a:pt x="713" y="457"/>
                  </a:lnTo>
                  <a:lnTo>
                    <a:pt x="701" y="472"/>
                  </a:lnTo>
                  <a:lnTo>
                    <a:pt x="710" y="493"/>
                  </a:lnTo>
                  <a:lnTo>
                    <a:pt x="635" y="547"/>
                  </a:lnTo>
                  <a:lnTo>
                    <a:pt x="617" y="550"/>
                  </a:lnTo>
                  <a:lnTo>
                    <a:pt x="578" y="577"/>
                  </a:lnTo>
                  <a:lnTo>
                    <a:pt x="578" y="592"/>
                  </a:lnTo>
                  <a:lnTo>
                    <a:pt x="566" y="595"/>
                  </a:lnTo>
                  <a:lnTo>
                    <a:pt x="575" y="613"/>
                  </a:lnTo>
                  <a:lnTo>
                    <a:pt x="554" y="640"/>
                  </a:lnTo>
                  <a:lnTo>
                    <a:pt x="566" y="679"/>
                  </a:lnTo>
                  <a:lnTo>
                    <a:pt x="578" y="692"/>
                  </a:lnTo>
                  <a:lnTo>
                    <a:pt x="575" y="716"/>
                  </a:lnTo>
                  <a:lnTo>
                    <a:pt x="545" y="716"/>
                  </a:lnTo>
                  <a:lnTo>
                    <a:pt x="518" y="704"/>
                  </a:lnTo>
                  <a:lnTo>
                    <a:pt x="500" y="707"/>
                  </a:lnTo>
                  <a:lnTo>
                    <a:pt x="440" y="686"/>
                  </a:lnTo>
                  <a:lnTo>
                    <a:pt x="413" y="604"/>
                  </a:lnTo>
                  <a:lnTo>
                    <a:pt x="371" y="565"/>
                  </a:lnTo>
                  <a:lnTo>
                    <a:pt x="334" y="493"/>
                  </a:lnTo>
                  <a:lnTo>
                    <a:pt x="317" y="486"/>
                  </a:lnTo>
                  <a:lnTo>
                    <a:pt x="297" y="468"/>
                  </a:lnTo>
                  <a:lnTo>
                    <a:pt x="278" y="468"/>
                  </a:lnTo>
                  <a:lnTo>
                    <a:pt x="249" y="462"/>
                  </a:lnTo>
                  <a:lnTo>
                    <a:pt x="227" y="468"/>
                  </a:lnTo>
                  <a:lnTo>
                    <a:pt x="212" y="504"/>
                  </a:lnTo>
                  <a:lnTo>
                    <a:pt x="189" y="510"/>
                  </a:lnTo>
                  <a:lnTo>
                    <a:pt x="140" y="482"/>
                  </a:lnTo>
                  <a:lnTo>
                    <a:pt x="111" y="448"/>
                  </a:lnTo>
                  <a:lnTo>
                    <a:pt x="106" y="407"/>
                  </a:lnTo>
                  <a:lnTo>
                    <a:pt x="85" y="379"/>
                  </a:lnTo>
                  <a:lnTo>
                    <a:pt x="36" y="340"/>
                  </a:lnTo>
                  <a:lnTo>
                    <a:pt x="0" y="299"/>
                  </a:lnTo>
                  <a:lnTo>
                    <a:pt x="0" y="282"/>
                  </a:lnTo>
                  <a:lnTo>
                    <a:pt x="117" y="283"/>
                  </a:lnTo>
                  <a:lnTo>
                    <a:pt x="212" y="291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" name=""/>
            <p:cNvSpPr/>
            <p:nvPr/>
          </p:nvSpPr>
          <p:spPr>
            <a:xfrm>
              <a:off x="3669480" y="1619640"/>
              <a:ext cx="856080" cy="501120"/>
            </a:xfrm>
            <a:custGeom>
              <a:avLst/>
              <a:gdLst/>
              <a:ahLst/>
              <a:rect l="l" t="t" r="r" b="b"/>
              <a:pathLst>
                <a:path w="372" h="218">
                  <a:moveTo>
                    <a:pt x="1" y="0"/>
                  </a:moveTo>
                  <a:lnTo>
                    <a:pt x="312" y="7"/>
                  </a:lnTo>
                  <a:lnTo>
                    <a:pt x="335" y="71"/>
                  </a:lnTo>
                  <a:lnTo>
                    <a:pt x="357" y="120"/>
                  </a:lnTo>
                  <a:lnTo>
                    <a:pt x="372" y="200"/>
                  </a:lnTo>
                  <a:lnTo>
                    <a:pt x="363" y="218"/>
                  </a:lnTo>
                  <a:lnTo>
                    <a:pt x="248" y="215"/>
                  </a:lnTo>
                  <a:lnTo>
                    <a:pt x="0" y="2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" name=""/>
            <p:cNvSpPr/>
            <p:nvPr/>
          </p:nvSpPr>
          <p:spPr>
            <a:xfrm>
              <a:off x="3646440" y="2102760"/>
              <a:ext cx="899280" cy="586440"/>
            </a:xfrm>
            <a:custGeom>
              <a:avLst/>
              <a:gdLst/>
              <a:ahLst/>
              <a:rect l="l" t="t" r="r" b="b"/>
              <a:pathLst>
                <a:path w="391" h="255">
                  <a:moveTo>
                    <a:pt x="7" y="0"/>
                  </a:moveTo>
                  <a:lnTo>
                    <a:pt x="6" y="99"/>
                  </a:lnTo>
                  <a:lnTo>
                    <a:pt x="0" y="215"/>
                  </a:lnTo>
                  <a:lnTo>
                    <a:pt x="284" y="219"/>
                  </a:lnTo>
                  <a:lnTo>
                    <a:pt x="314" y="235"/>
                  </a:lnTo>
                  <a:lnTo>
                    <a:pt x="335" y="213"/>
                  </a:lnTo>
                  <a:lnTo>
                    <a:pt x="391" y="255"/>
                  </a:lnTo>
                  <a:lnTo>
                    <a:pt x="383" y="211"/>
                  </a:lnTo>
                  <a:lnTo>
                    <a:pt x="388" y="177"/>
                  </a:lnTo>
                  <a:lnTo>
                    <a:pt x="391" y="61"/>
                  </a:lnTo>
                  <a:lnTo>
                    <a:pt x="366" y="36"/>
                  </a:lnTo>
                  <a:lnTo>
                    <a:pt x="376" y="4"/>
                  </a:lnTo>
                  <a:lnTo>
                    <a:pt x="190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>
              <a:off x="3632760" y="2590560"/>
              <a:ext cx="1072080" cy="483120"/>
            </a:xfrm>
            <a:custGeom>
              <a:avLst/>
              <a:gdLst/>
              <a:ahLst/>
              <a:rect l="l" t="t" r="r" b="b"/>
              <a:pathLst>
                <a:path w="466" h="210">
                  <a:moveTo>
                    <a:pt x="5" y="0"/>
                  </a:moveTo>
                  <a:lnTo>
                    <a:pt x="0" y="139"/>
                  </a:lnTo>
                  <a:lnTo>
                    <a:pt x="105" y="142"/>
                  </a:lnTo>
                  <a:lnTo>
                    <a:pt x="104" y="210"/>
                  </a:lnTo>
                  <a:lnTo>
                    <a:pt x="246" y="208"/>
                  </a:lnTo>
                  <a:lnTo>
                    <a:pt x="373" y="206"/>
                  </a:lnTo>
                  <a:lnTo>
                    <a:pt x="466" y="208"/>
                  </a:lnTo>
                  <a:lnTo>
                    <a:pt x="437" y="149"/>
                  </a:lnTo>
                  <a:lnTo>
                    <a:pt x="417" y="94"/>
                  </a:lnTo>
                  <a:lnTo>
                    <a:pt x="395" y="37"/>
                  </a:lnTo>
                  <a:lnTo>
                    <a:pt x="342" y="1"/>
                  </a:lnTo>
                  <a:lnTo>
                    <a:pt x="318" y="22"/>
                  </a:lnTo>
                  <a:lnTo>
                    <a:pt x="289" y="7"/>
                  </a:lnTo>
                  <a:lnTo>
                    <a:pt x="162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3860280" y="3062520"/>
              <a:ext cx="943200" cy="480240"/>
            </a:xfrm>
            <a:custGeom>
              <a:avLst/>
              <a:gdLst/>
              <a:ahLst/>
              <a:rect l="l" t="t" r="r" b="b"/>
              <a:pathLst>
                <a:path w="410" h="209">
                  <a:moveTo>
                    <a:pt x="4" y="2"/>
                  </a:moveTo>
                  <a:lnTo>
                    <a:pt x="3" y="122"/>
                  </a:lnTo>
                  <a:lnTo>
                    <a:pt x="0" y="207"/>
                  </a:lnTo>
                  <a:lnTo>
                    <a:pt x="410" y="209"/>
                  </a:lnTo>
                  <a:lnTo>
                    <a:pt x="402" y="100"/>
                  </a:lnTo>
                  <a:lnTo>
                    <a:pt x="402" y="59"/>
                  </a:lnTo>
                  <a:lnTo>
                    <a:pt x="369" y="34"/>
                  </a:lnTo>
                  <a:lnTo>
                    <a:pt x="379" y="12"/>
                  </a:lnTo>
                  <a:lnTo>
                    <a:pt x="365" y="0"/>
                  </a:lnTo>
                  <a:lnTo>
                    <a:pt x="179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3733920" y="3531600"/>
              <a:ext cx="1099800" cy="528840"/>
            </a:xfrm>
            <a:custGeom>
              <a:avLst/>
              <a:gdLst/>
              <a:ahLst/>
              <a:rect l="l" t="t" r="r" b="b"/>
              <a:pathLst>
                <a:path w="478" h="230">
                  <a:moveTo>
                    <a:pt x="3" y="0"/>
                  </a:moveTo>
                  <a:lnTo>
                    <a:pt x="0" y="41"/>
                  </a:lnTo>
                  <a:lnTo>
                    <a:pt x="170" y="47"/>
                  </a:lnTo>
                  <a:lnTo>
                    <a:pt x="171" y="178"/>
                  </a:lnTo>
                  <a:lnTo>
                    <a:pt x="258" y="214"/>
                  </a:lnTo>
                  <a:lnTo>
                    <a:pt x="282" y="201"/>
                  </a:lnTo>
                  <a:lnTo>
                    <a:pt x="337" y="230"/>
                  </a:lnTo>
                  <a:lnTo>
                    <a:pt x="373" y="229"/>
                  </a:lnTo>
                  <a:lnTo>
                    <a:pt x="439" y="201"/>
                  </a:lnTo>
                  <a:lnTo>
                    <a:pt x="478" y="228"/>
                  </a:lnTo>
                  <a:lnTo>
                    <a:pt x="478" y="86"/>
                  </a:lnTo>
                  <a:lnTo>
                    <a:pt x="466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813200" y="3557160"/>
              <a:ext cx="618480" cy="577440"/>
            </a:xfrm>
            <a:custGeom>
              <a:avLst/>
              <a:gdLst/>
              <a:ahLst/>
              <a:rect l="l" t="t" r="r" b="b"/>
              <a:pathLst>
                <a:path w="269" h="251">
                  <a:moveTo>
                    <a:pt x="0" y="23"/>
                  </a:moveTo>
                  <a:lnTo>
                    <a:pt x="106" y="10"/>
                  </a:lnTo>
                  <a:lnTo>
                    <a:pt x="237" y="0"/>
                  </a:lnTo>
                  <a:lnTo>
                    <a:pt x="230" y="33"/>
                  </a:lnTo>
                  <a:lnTo>
                    <a:pt x="259" y="26"/>
                  </a:lnTo>
                  <a:lnTo>
                    <a:pt x="269" y="48"/>
                  </a:lnTo>
                  <a:lnTo>
                    <a:pt x="239" y="68"/>
                  </a:lnTo>
                  <a:lnTo>
                    <a:pt x="246" y="103"/>
                  </a:lnTo>
                  <a:lnTo>
                    <a:pt x="215" y="161"/>
                  </a:lnTo>
                  <a:lnTo>
                    <a:pt x="192" y="197"/>
                  </a:lnTo>
                  <a:lnTo>
                    <a:pt x="205" y="243"/>
                  </a:lnTo>
                  <a:lnTo>
                    <a:pt x="39" y="251"/>
                  </a:lnTo>
                  <a:lnTo>
                    <a:pt x="38" y="223"/>
                  </a:lnTo>
                  <a:lnTo>
                    <a:pt x="5" y="217"/>
                  </a:lnTo>
                  <a:lnTo>
                    <a:pt x="5" y="6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902840" y="4113720"/>
              <a:ext cx="754200" cy="605160"/>
            </a:xfrm>
            <a:custGeom>
              <a:avLst/>
              <a:gdLst/>
              <a:ahLst/>
              <a:rect l="l" t="t" r="r" b="b"/>
              <a:pathLst>
                <a:path w="328" h="263">
                  <a:moveTo>
                    <a:pt x="0" y="6"/>
                  </a:moveTo>
                  <a:lnTo>
                    <a:pt x="164" y="0"/>
                  </a:lnTo>
                  <a:lnTo>
                    <a:pt x="193" y="54"/>
                  </a:lnTo>
                  <a:lnTo>
                    <a:pt x="168" y="118"/>
                  </a:lnTo>
                  <a:lnTo>
                    <a:pt x="160" y="147"/>
                  </a:lnTo>
                  <a:lnTo>
                    <a:pt x="270" y="135"/>
                  </a:lnTo>
                  <a:lnTo>
                    <a:pt x="277" y="177"/>
                  </a:lnTo>
                  <a:lnTo>
                    <a:pt x="244" y="173"/>
                  </a:lnTo>
                  <a:lnTo>
                    <a:pt x="229" y="191"/>
                  </a:lnTo>
                  <a:lnTo>
                    <a:pt x="246" y="203"/>
                  </a:lnTo>
                  <a:lnTo>
                    <a:pt x="276" y="189"/>
                  </a:lnTo>
                  <a:lnTo>
                    <a:pt x="277" y="209"/>
                  </a:lnTo>
                  <a:lnTo>
                    <a:pt x="295" y="192"/>
                  </a:lnTo>
                  <a:lnTo>
                    <a:pt x="307" y="192"/>
                  </a:lnTo>
                  <a:lnTo>
                    <a:pt x="293" y="227"/>
                  </a:lnTo>
                  <a:lnTo>
                    <a:pt x="320" y="233"/>
                  </a:lnTo>
                  <a:lnTo>
                    <a:pt x="328" y="252"/>
                  </a:lnTo>
                  <a:lnTo>
                    <a:pt x="316" y="258"/>
                  </a:lnTo>
                  <a:lnTo>
                    <a:pt x="299" y="246"/>
                  </a:lnTo>
                  <a:lnTo>
                    <a:pt x="267" y="237"/>
                  </a:lnTo>
                  <a:lnTo>
                    <a:pt x="274" y="260"/>
                  </a:lnTo>
                  <a:lnTo>
                    <a:pt x="258" y="263"/>
                  </a:lnTo>
                  <a:lnTo>
                    <a:pt x="245" y="242"/>
                  </a:lnTo>
                  <a:lnTo>
                    <a:pt x="237" y="255"/>
                  </a:lnTo>
                  <a:lnTo>
                    <a:pt x="189" y="255"/>
                  </a:lnTo>
                  <a:lnTo>
                    <a:pt x="189" y="242"/>
                  </a:lnTo>
                  <a:lnTo>
                    <a:pt x="171" y="227"/>
                  </a:lnTo>
                  <a:lnTo>
                    <a:pt x="135" y="225"/>
                  </a:lnTo>
                  <a:lnTo>
                    <a:pt x="165" y="242"/>
                  </a:lnTo>
                  <a:lnTo>
                    <a:pt x="123" y="251"/>
                  </a:lnTo>
                  <a:lnTo>
                    <a:pt x="57" y="239"/>
                  </a:lnTo>
                  <a:lnTo>
                    <a:pt x="32" y="242"/>
                  </a:lnTo>
                  <a:lnTo>
                    <a:pt x="41" y="154"/>
                  </a:lnTo>
                  <a:lnTo>
                    <a:pt x="1" y="8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385160" y="1559520"/>
              <a:ext cx="842040" cy="947880"/>
            </a:xfrm>
            <a:custGeom>
              <a:avLst/>
              <a:gdLst/>
              <a:ahLst/>
              <a:rect l="l" t="t" r="r" b="b"/>
              <a:pathLst>
                <a:path w="366" h="412">
                  <a:moveTo>
                    <a:pt x="0" y="32"/>
                  </a:moveTo>
                  <a:lnTo>
                    <a:pt x="96" y="32"/>
                  </a:lnTo>
                  <a:lnTo>
                    <a:pt x="95" y="0"/>
                  </a:lnTo>
                  <a:lnTo>
                    <a:pt x="116" y="9"/>
                  </a:lnTo>
                  <a:lnTo>
                    <a:pt x="120" y="34"/>
                  </a:lnTo>
                  <a:lnTo>
                    <a:pt x="166" y="61"/>
                  </a:lnTo>
                  <a:lnTo>
                    <a:pt x="180" y="49"/>
                  </a:lnTo>
                  <a:lnTo>
                    <a:pt x="207" y="49"/>
                  </a:lnTo>
                  <a:lnTo>
                    <a:pt x="228" y="73"/>
                  </a:lnTo>
                  <a:lnTo>
                    <a:pt x="242" y="64"/>
                  </a:lnTo>
                  <a:lnTo>
                    <a:pt x="282" y="74"/>
                  </a:lnTo>
                  <a:lnTo>
                    <a:pt x="296" y="56"/>
                  </a:lnTo>
                  <a:lnTo>
                    <a:pt x="321" y="70"/>
                  </a:lnTo>
                  <a:lnTo>
                    <a:pt x="366" y="68"/>
                  </a:lnTo>
                  <a:lnTo>
                    <a:pt x="293" y="119"/>
                  </a:lnTo>
                  <a:lnTo>
                    <a:pt x="257" y="164"/>
                  </a:lnTo>
                  <a:lnTo>
                    <a:pt x="264" y="229"/>
                  </a:lnTo>
                  <a:lnTo>
                    <a:pt x="239" y="256"/>
                  </a:lnTo>
                  <a:lnTo>
                    <a:pt x="249" y="275"/>
                  </a:lnTo>
                  <a:lnTo>
                    <a:pt x="249" y="323"/>
                  </a:lnTo>
                  <a:lnTo>
                    <a:pt x="274" y="323"/>
                  </a:lnTo>
                  <a:lnTo>
                    <a:pt x="311" y="358"/>
                  </a:lnTo>
                  <a:lnTo>
                    <a:pt x="326" y="400"/>
                  </a:lnTo>
                  <a:lnTo>
                    <a:pt x="67" y="412"/>
                  </a:lnTo>
                  <a:lnTo>
                    <a:pt x="68" y="298"/>
                  </a:lnTo>
                  <a:lnTo>
                    <a:pt x="45" y="273"/>
                  </a:lnTo>
                  <a:lnTo>
                    <a:pt x="53" y="243"/>
                  </a:lnTo>
                  <a:lnTo>
                    <a:pt x="61" y="226"/>
                  </a:lnTo>
                  <a:lnTo>
                    <a:pt x="45" y="147"/>
                  </a:lnTo>
                  <a:lnTo>
                    <a:pt x="23" y="9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930560" y="1886400"/>
              <a:ext cx="639360" cy="747720"/>
            </a:xfrm>
            <a:custGeom>
              <a:avLst/>
              <a:gdLst/>
              <a:ahLst/>
              <a:rect l="l" t="t" r="r" b="b"/>
              <a:pathLst>
                <a:path w="278" h="325">
                  <a:moveTo>
                    <a:pt x="20" y="22"/>
                  </a:moveTo>
                  <a:lnTo>
                    <a:pt x="41" y="19"/>
                  </a:lnTo>
                  <a:lnTo>
                    <a:pt x="60" y="19"/>
                  </a:lnTo>
                  <a:lnTo>
                    <a:pt x="72" y="0"/>
                  </a:lnTo>
                  <a:lnTo>
                    <a:pt x="81" y="24"/>
                  </a:lnTo>
                  <a:lnTo>
                    <a:pt x="111" y="24"/>
                  </a:lnTo>
                  <a:lnTo>
                    <a:pt x="127" y="46"/>
                  </a:lnTo>
                  <a:lnTo>
                    <a:pt x="158" y="40"/>
                  </a:lnTo>
                  <a:lnTo>
                    <a:pt x="179" y="54"/>
                  </a:lnTo>
                  <a:lnTo>
                    <a:pt x="218" y="64"/>
                  </a:lnTo>
                  <a:lnTo>
                    <a:pt x="225" y="81"/>
                  </a:lnTo>
                  <a:lnTo>
                    <a:pt x="245" y="82"/>
                  </a:lnTo>
                  <a:lnTo>
                    <a:pt x="239" y="99"/>
                  </a:lnTo>
                  <a:lnTo>
                    <a:pt x="246" y="118"/>
                  </a:lnTo>
                  <a:lnTo>
                    <a:pt x="233" y="142"/>
                  </a:lnTo>
                  <a:lnTo>
                    <a:pt x="242" y="147"/>
                  </a:lnTo>
                  <a:lnTo>
                    <a:pt x="264" y="121"/>
                  </a:lnTo>
                  <a:lnTo>
                    <a:pt x="263" y="112"/>
                  </a:lnTo>
                  <a:lnTo>
                    <a:pt x="272" y="108"/>
                  </a:lnTo>
                  <a:lnTo>
                    <a:pt x="278" y="121"/>
                  </a:lnTo>
                  <a:lnTo>
                    <a:pt x="261" y="139"/>
                  </a:lnTo>
                  <a:lnTo>
                    <a:pt x="254" y="180"/>
                  </a:lnTo>
                  <a:lnTo>
                    <a:pt x="254" y="249"/>
                  </a:lnTo>
                  <a:lnTo>
                    <a:pt x="264" y="261"/>
                  </a:lnTo>
                  <a:lnTo>
                    <a:pt x="260" y="304"/>
                  </a:lnTo>
                  <a:lnTo>
                    <a:pt x="128" y="325"/>
                  </a:lnTo>
                  <a:lnTo>
                    <a:pt x="95" y="305"/>
                  </a:lnTo>
                  <a:lnTo>
                    <a:pt x="102" y="279"/>
                  </a:lnTo>
                  <a:lnTo>
                    <a:pt x="86" y="251"/>
                  </a:lnTo>
                  <a:lnTo>
                    <a:pt x="72" y="216"/>
                  </a:lnTo>
                  <a:lnTo>
                    <a:pt x="35" y="181"/>
                  </a:lnTo>
                  <a:lnTo>
                    <a:pt x="12" y="181"/>
                  </a:lnTo>
                  <a:lnTo>
                    <a:pt x="12" y="133"/>
                  </a:lnTo>
                  <a:lnTo>
                    <a:pt x="0" y="115"/>
                  </a:lnTo>
                  <a:lnTo>
                    <a:pt x="26" y="87"/>
                  </a:lnTo>
                  <a:lnTo>
                    <a:pt x="20" y="2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4525560" y="2477880"/>
              <a:ext cx="742680" cy="483120"/>
            </a:xfrm>
            <a:custGeom>
              <a:avLst/>
              <a:gdLst/>
              <a:ahLst/>
              <a:rect l="l" t="t" r="r" b="b"/>
              <a:pathLst>
                <a:path w="323" h="210">
                  <a:moveTo>
                    <a:pt x="5" y="11"/>
                  </a:moveTo>
                  <a:lnTo>
                    <a:pt x="0" y="48"/>
                  </a:lnTo>
                  <a:lnTo>
                    <a:pt x="7" y="87"/>
                  </a:lnTo>
                  <a:lnTo>
                    <a:pt x="37" y="167"/>
                  </a:lnTo>
                  <a:lnTo>
                    <a:pt x="54" y="210"/>
                  </a:lnTo>
                  <a:lnTo>
                    <a:pt x="244" y="200"/>
                  </a:lnTo>
                  <a:lnTo>
                    <a:pt x="275" y="210"/>
                  </a:lnTo>
                  <a:lnTo>
                    <a:pt x="294" y="169"/>
                  </a:lnTo>
                  <a:lnTo>
                    <a:pt x="287" y="140"/>
                  </a:lnTo>
                  <a:lnTo>
                    <a:pt x="319" y="134"/>
                  </a:lnTo>
                  <a:lnTo>
                    <a:pt x="323" y="88"/>
                  </a:lnTo>
                  <a:lnTo>
                    <a:pt x="304" y="68"/>
                  </a:lnTo>
                  <a:lnTo>
                    <a:pt x="271" y="48"/>
                  </a:lnTo>
                  <a:lnTo>
                    <a:pt x="278" y="20"/>
                  </a:lnTo>
                  <a:lnTo>
                    <a:pt x="264" y="0"/>
                  </a:lnTo>
                  <a:lnTo>
                    <a:pt x="193" y="3"/>
                  </a:lnTo>
                  <a:lnTo>
                    <a:pt x="121" y="6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>
              <a:off x="5181480" y="1780200"/>
              <a:ext cx="687600" cy="296640"/>
            </a:xfrm>
            <a:custGeom>
              <a:avLst/>
              <a:gdLst/>
              <a:ahLst/>
              <a:rect l="l" t="t" r="r" b="b"/>
              <a:pathLst>
                <a:path w="299" h="129">
                  <a:moveTo>
                    <a:pt x="0" y="71"/>
                  </a:moveTo>
                  <a:lnTo>
                    <a:pt x="67" y="0"/>
                  </a:lnTo>
                  <a:lnTo>
                    <a:pt x="55" y="29"/>
                  </a:lnTo>
                  <a:lnTo>
                    <a:pt x="64" y="38"/>
                  </a:lnTo>
                  <a:lnTo>
                    <a:pt x="85" y="26"/>
                  </a:lnTo>
                  <a:lnTo>
                    <a:pt x="131" y="44"/>
                  </a:lnTo>
                  <a:lnTo>
                    <a:pt x="151" y="29"/>
                  </a:lnTo>
                  <a:lnTo>
                    <a:pt x="213" y="21"/>
                  </a:lnTo>
                  <a:lnTo>
                    <a:pt x="225" y="39"/>
                  </a:lnTo>
                  <a:lnTo>
                    <a:pt x="249" y="35"/>
                  </a:lnTo>
                  <a:lnTo>
                    <a:pt x="296" y="54"/>
                  </a:lnTo>
                  <a:lnTo>
                    <a:pt x="299" y="68"/>
                  </a:lnTo>
                  <a:lnTo>
                    <a:pt x="248" y="80"/>
                  </a:lnTo>
                  <a:lnTo>
                    <a:pt x="233" y="71"/>
                  </a:lnTo>
                  <a:lnTo>
                    <a:pt x="207" y="74"/>
                  </a:lnTo>
                  <a:lnTo>
                    <a:pt x="177" y="92"/>
                  </a:lnTo>
                  <a:lnTo>
                    <a:pt x="163" y="93"/>
                  </a:lnTo>
                  <a:lnTo>
                    <a:pt x="152" y="80"/>
                  </a:lnTo>
                  <a:lnTo>
                    <a:pt x="135" y="128"/>
                  </a:lnTo>
                  <a:lnTo>
                    <a:pt x="116" y="129"/>
                  </a:lnTo>
                  <a:lnTo>
                    <a:pt x="108" y="110"/>
                  </a:lnTo>
                  <a:lnTo>
                    <a:pt x="68" y="101"/>
                  </a:lnTo>
                  <a:lnTo>
                    <a:pt x="49" y="87"/>
                  </a:lnTo>
                  <a:lnTo>
                    <a:pt x="16" y="92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>
              <a:off x="5657400" y="1990080"/>
              <a:ext cx="492480" cy="667080"/>
            </a:xfrm>
            <a:custGeom>
              <a:avLst/>
              <a:gdLst/>
              <a:ahLst/>
              <a:rect l="l" t="t" r="r" b="b"/>
              <a:pathLst>
                <a:path w="214" h="290">
                  <a:moveTo>
                    <a:pt x="54" y="12"/>
                  </a:moveTo>
                  <a:lnTo>
                    <a:pt x="62" y="30"/>
                  </a:lnTo>
                  <a:lnTo>
                    <a:pt x="47" y="41"/>
                  </a:lnTo>
                  <a:lnTo>
                    <a:pt x="46" y="87"/>
                  </a:lnTo>
                  <a:lnTo>
                    <a:pt x="38" y="57"/>
                  </a:lnTo>
                  <a:lnTo>
                    <a:pt x="7" y="86"/>
                  </a:lnTo>
                  <a:lnTo>
                    <a:pt x="0" y="169"/>
                  </a:lnTo>
                  <a:lnTo>
                    <a:pt x="20" y="210"/>
                  </a:lnTo>
                  <a:lnTo>
                    <a:pt x="22" y="231"/>
                  </a:lnTo>
                  <a:lnTo>
                    <a:pt x="23" y="248"/>
                  </a:lnTo>
                  <a:lnTo>
                    <a:pt x="22" y="263"/>
                  </a:lnTo>
                  <a:lnTo>
                    <a:pt x="18" y="290"/>
                  </a:lnTo>
                  <a:lnTo>
                    <a:pt x="102" y="285"/>
                  </a:lnTo>
                  <a:lnTo>
                    <a:pt x="213" y="275"/>
                  </a:lnTo>
                  <a:lnTo>
                    <a:pt x="193" y="269"/>
                  </a:lnTo>
                  <a:lnTo>
                    <a:pt x="182" y="254"/>
                  </a:lnTo>
                  <a:lnTo>
                    <a:pt x="199" y="241"/>
                  </a:lnTo>
                  <a:lnTo>
                    <a:pt x="199" y="225"/>
                  </a:lnTo>
                  <a:lnTo>
                    <a:pt x="191" y="211"/>
                  </a:lnTo>
                  <a:lnTo>
                    <a:pt x="199" y="201"/>
                  </a:lnTo>
                  <a:lnTo>
                    <a:pt x="214" y="202"/>
                  </a:lnTo>
                  <a:lnTo>
                    <a:pt x="211" y="162"/>
                  </a:lnTo>
                  <a:lnTo>
                    <a:pt x="207" y="138"/>
                  </a:lnTo>
                  <a:lnTo>
                    <a:pt x="198" y="123"/>
                  </a:lnTo>
                  <a:lnTo>
                    <a:pt x="189" y="114"/>
                  </a:lnTo>
                  <a:lnTo>
                    <a:pt x="175" y="111"/>
                  </a:lnTo>
                  <a:lnTo>
                    <a:pt x="162" y="111"/>
                  </a:lnTo>
                  <a:lnTo>
                    <a:pt x="148" y="130"/>
                  </a:lnTo>
                  <a:lnTo>
                    <a:pt x="139" y="136"/>
                  </a:lnTo>
                  <a:lnTo>
                    <a:pt x="133" y="138"/>
                  </a:lnTo>
                  <a:lnTo>
                    <a:pt x="126" y="135"/>
                  </a:lnTo>
                  <a:lnTo>
                    <a:pt x="124" y="126"/>
                  </a:lnTo>
                  <a:lnTo>
                    <a:pt x="126" y="120"/>
                  </a:lnTo>
                  <a:lnTo>
                    <a:pt x="132" y="114"/>
                  </a:lnTo>
                  <a:lnTo>
                    <a:pt x="138" y="111"/>
                  </a:lnTo>
                  <a:lnTo>
                    <a:pt x="144" y="110"/>
                  </a:lnTo>
                  <a:lnTo>
                    <a:pt x="144" y="99"/>
                  </a:lnTo>
                  <a:lnTo>
                    <a:pt x="160" y="87"/>
                  </a:lnTo>
                  <a:lnTo>
                    <a:pt x="144" y="49"/>
                  </a:lnTo>
                  <a:lnTo>
                    <a:pt x="144" y="31"/>
                  </a:lnTo>
                  <a:lnTo>
                    <a:pt x="117" y="24"/>
                  </a:lnTo>
                  <a:lnTo>
                    <a:pt x="78" y="0"/>
                  </a:lnTo>
                  <a:lnTo>
                    <a:pt x="54" y="1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" name=""/>
            <p:cNvSpPr/>
            <p:nvPr/>
          </p:nvSpPr>
          <p:spPr>
            <a:xfrm>
              <a:off x="5121360" y="2581200"/>
              <a:ext cx="533520" cy="881280"/>
            </a:xfrm>
            <a:custGeom>
              <a:avLst/>
              <a:gdLst/>
              <a:ahLst/>
              <a:rect l="l" t="t" r="r" b="b"/>
              <a:pathLst>
                <a:path w="232" h="383">
                  <a:moveTo>
                    <a:pt x="43" y="22"/>
                  </a:moveTo>
                  <a:lnTo>
                    <a:pt x="176" y="0"/>
                  </a:lnTo>
                  <a:lnTo>
                    <a:pt x="197" y="47"/>
                  </a:lnTo>
                  <a:lnTo>
                    <a:pt x="224" y="243"/>
                  </a:lnTo>
                  <a:lnTo>
                    <a:pt x="232" y="269"/>
                  </a:lnTo>
                  <a:lnTo>
                    <a:pt x="211" y="321"/>
                  </a:lnTo>
                  <a:lnTo>
                    <a:pt x="211" y="357"/>
                  </a:lnTo>
                  <a:lnTo>
                    <a:pt x="187" y="353"/>
                  </a:lnTo>
                  <a:lnTo>
                    <a:pt x="188" y="383"/>
                  </a:lnTo>
                  <a:lnTo>
                    <a:pt x="163" y="371"/>
                  </a:lnTo>
                  <a:lnTo>
                    <a:pt x="150" y="375"/>
                  </a:lnTo>
                  <a:lnTo>
                    <a:pt x="131" y="372"/>
                  </a:lnTo>
                  <a:lnTo>
                    <a:pt x="117" y="326"/>
                  </a:lnTo>
                  <a:lnTo>
                    <a:pt x="90" y="312"/>
                  </a:lnTo>
                  <a:lnTo>
                    <a:pt x="90" y="263"/>
                  </a:lnTo>
                  <a:lnTo>
                    <a:pt x="63" y="269"/>
                  </a:lnTo>
                  <a:lnTo>
                    <a:pt x="48" y="233"/>
                  </a:lnTo>
                  <a:lnTo>
                    <a:pt x="0" y="191"/>
                  </a:lnTo>
                  <a:lnTo>
                    <a:pt x="35" y="125"/>
                  </a:lnTo>
                  <a:lnTo>
                    <a:pt x="25" y="94"/>
                  </a:lnTo>
                  <a:lnTo>
                    <a:pt x="60" y="88"/>
                  </a:lnTo>
                  <a:lnTo>
                    <a:pt x="63" y="45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4647240" y="2938320"/>
              <a:ext cx="846720" cy="696960"/>
            </a:xfrm>
            <a:custGeom>
              <a:avLst/>
              <a:gdLst/>
              <a:ahLst/>
              <a:rect l="l" t="t" r="r" b="b"/>
              <a:pathLst>
                <a:path w="368" h="303">
                  <a:moveTo>
                    <a:pt x="0" y="10"/>
                  </a:moveTo>
                  <a:lnTo>
                    <a:pt x="161" y="0"/>
                  </a:lnTo>
                  <a:lnTo>
                    <a:pt x="195" y="0"/>
                  </a:lnTo>
                  <a:lnTo>
                    <a:pt x="221" y="9"/>
                  </a:lnTo>
                  <a:lnTo>
                    <a:pt x="207" y="35"/>
                  </a:lnTo>
                  <a:lnTo>
                    <a:pt x="254" y="78"/>
                  </a:lnTo>
                  <a:lnTo>
                    <a:pt x="269" y="114"/>
                  </a:lnTo>
                  <a:lnTo>
                    <a:pt x="297" y="105"/>
                  </a:lnTo>
                  <a:lnTo>
                    <a:pt x="296" y="156"/>
                  </a:lnTo>
                  <a:lnTo>
                    <a:pt x="324" y="171"/>
                  </a:lnTo>
                  <a:lnTo>
                    <a:pt x="337" y="216"/>
                  </a:lnTo>
                  <a:lnTo>
                    <a:pt x="357" y="220"/>
                  </a:lnTo>
                  <a:lnTo>
                    <a:pt x="368" y="239"/>
                  </a:lnTo>
                  <a:lnTo>
                    <a:pt x="343" y="265"/>
                  </a:lnTo>
                  <a:lnTo>
                    <a:pt x="335" y="295"/>
                  </a:lnTo>
                  <a:lnTo>
                    <a:pt x="300" y="303"/>
                  </a:lnTo>
                  <a:lnTo>
                    <a:pt x="309" y="270"/>
                  </a:lnTo>
                  <a:lnTo>
                    <a:pt x="171" y="282"/>
                  </a:lnTo>
                  <a:lnTo>
                    <a:pt x="72" y="294"/>
                  </a:lnTo>
                  <a:lnTo>
                    <a:pt x="66" y="262"/>
                  </a:lnTo>
                  <a:lnTo>
                    <a:pt x="59" y="165"/>
                  </a:lnTo>
                  <a:lnTo>
                    <a:pt x="58" y="112"/>
                  </a:lnTo>
                  <a:lnTo>
                    <a:pt x="25" y="88"/>
                  </a:lnTo>
                  <a:lnTo>
                    <a:pt x="37" y="66"/>
                  </a:lnTo>
                  <a:lnTo>
                    <a:pt x="21" y="5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" name=""/>
            <p:cNvSpPr/>
            <p:nvPr/>
          </p:nvSpPr>
          <p:spPr>
            <a:xfrm>
              <a:off x="5574960" y="2643480"/>
              <a:ext cx="413640" cy="680760"/>
            </a:xfrm>
            <a:custGeom>
              <a:avLst/>
              <a:gdLst/>
              <a:ahLst/>
              <a:rect l="l" t="t" r="r" b="b"/>
              <a:pathLst>
                <a:path w="180" h="296">
                  <a:moveTo>
                    <a:pt x="0" y="21"/>
                  </a:moveTo>
                  <a:lnTo>
                    <a:pt x="21" y="32"/>
                  </a:lnTo>
                  <a:lnTo>
                    <a:pt x="41" y="30"/>
                  </a:lnTo>
                  <a:lnTo>
                    <a:pt x="48" y="24"/>
                  </a:lnTo>
                  <a:lnTo>
                    <a:pt x="53" y="6"/>
                  </a:lnTo>
                  <a:lnTo>
                    <a:pt x="140" y="0"/>
                  </a:lnTo>
                  <a:lnTo>
                    <a:pt x="180" y="209"/>
                  </a:lnTo>
                  <a:lnTo>
                    <a:pt x="177" y="207"/>
                  </a:lnTo>
                  <a:lnTo>
                    <a:pt x="147" y="219"/>
                  </a:lnTo>
                  <a:lnTo>
                    <a:pt x="126" y="275"/>
                  </a:lnTo>
                  <a:lnTo>
                    <a:pt x="95" y="267"/>
                  </a:lnTo>
                  <a:lnTo>
                    <a:pt x="59" y="288"/>
                  </a:lnTo>
                  <a:lnTo>
                    <a:pt x="12" y="296"/>
                  </a:lnTo>
                  <a:lnTo>
                    <a:pt x="33" y="241"/>
                  </a:lnTo>
                  <a:lnTo>
                    <a:pt x="24" y="2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" name=""/>
            <p:cNvSpPr/>
            <p:nvPr/>
          </p:nvSpPr>
          <p:spPr>
            <a:xfrm>
              <a:off x="5896800" y="2505600"/>
              <a:ext cx="531360" cy="613800"/>
            </a:xfrm>
            <a:custGeom>
              <a:avLst/>
              <a:gdLst/>
              <a:ahLst/>
              <a:rect l="l" t="t" r="r" b="b"/>
              <a:pathLst>
                <a:path w="231" h="267">
                  <a:moveTo>
                    <a:pt x="0" y="60"/>
                  </a:moveTo>
                  <a:lnTo>
                    <a:pt x="104" y="50"/>
                  </a:lnTo>
                  <a:lnTo>
                    <a:pt x="126" y="54"/>
                  </a:lnTo>
                  <a:lnTo>
                    <a:pt x="175" y="31"/>
                  </a:lnTo>
                  <a:lnTo>
                    <a:pt x="186" y="10"/>
                  </a:lnTo>
                  <a:lnTo>
                    <a:pt x="215" y="0"/>
                  </a:lnTo>
                  <a:lnTo>
                    <a:pt x="231" y="101"/>
                  </a:lnTo>
                  <a:lnTo>
                    <a:pt x="219" y="112"/>
                  </a:lnTo>
                  <a:lnTo>
                    <a:pt x="222" y="182"/>
                  </a:lnTo>
                  <a:lnTo>
                    <a:pt x="199" y="188"/>
                  </a:lnTo>
                  <a:lnTo>
                    <a:pt x="186" y="227"/>
                  </a:lnTo>
                  <a:lnTo>
                    <a:pt x="168" y="222"/>
                  </a:lnTo>
                  <a:lnTo>
                    <a:pt x="162" y="267"/>
                  </a:lnTo>
                  <a:lnTo>
                    <a:pt x="136" y="248"/>
                  </a:lnTo>
                  <a:lnTo>
                    <a:pt x="85" y="260"/>
                  </a:lnTo>
                  <a:lnTo>
                    <a:pt x="63" y="243"/>
                  </a:lnTo>
                  <a:lnTo>
                    <a:pt x="34" y="242"/>
                  </a:lnTo>
                  <a:lnTo>
                    <a:pt x="19" y="167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5423040" y="3060000"/>
              <a:ext cx="936000" cy="520200"/>
            </a:xfrm>
            <a:custGeom>
              <a:avLst/>
              <a:gdLst/>
              <a:ahLst/>
              <a:rect l="l" t="t" r="r" b="b"/>
              <a:pathLst>
                <a:path w="407" h="226">
                  <a:moveTo>
                    <a:pt x="0" y="226"/>
                  </a:moveTo>
                  <a:lnTo>
                    <a:pt x="99" y="212"/>
                  </a:lnTo>
                  <a:lnTo>
                    <a:pt x="99" y="202"/>
                  </a:lnTo>
                  <a:lnTo>
                    <a:pt x="338" y="169"/>
                  </a:lnTo>
                  <a:lnTo>
                    <a:pt x="342" y="152"/>
                  </a:lnTo>
                  <a:lnTo>
                    <a:pt x="377" y="139"/>
                  </a:lnTo>
                  <a:lnTo>
                    <a:pt x="381" y="121"/>
                  </a:lnTo>
                  <a:lnTo>
                    <a:pt x="396" y="115"/>
                  </a:lnTo>
                  <a:lnTo>
                    <a:pt x="407" y="88"/>
                  </a:lnTo>
                  <a:lnTo>
                    <a:pt x="374" y="61"/>
                  </a:lnTo>
                  <a:lnTo>
                    <a:pt x="368" y="25"/>
                  </a:lnTo>
                  <a:lnTo>
                    <a:pt x="342" y="7"/>
                  </a:lnTo>
                  <a:lnTo>
                    <a:pt x="289" y="17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5" y="25"/>
                  </a:lnTo>
                  <a:lnTo>
                    <a:pt x="212" y="38"/>
                  </a:lnTo>
                  <a:lnTo>
                    <a:pt x="190" y="94"/>
                  </a:lnTo>
                  <a:lnTo>
                    <a:pt x="160" y="85"/>
                  </a:lnTo>
                  <a:lnTo>
                    <a:pt x="124" y="106"/>
                  </a:lnTo>
                  <a:lnTo>
                    <a:pt x="78" y="114"/>
                  </a:lnTo>
                  <a:lnTo>
                    <a:pt x="78" y="146"/>
                  </a:lnTo>
                  <a:lnTo>
                    <a:pt x="55" y="145"/>
                  </a:lnTo>
                  <a:lnTo>
                    <a:pt x="56" y="173"/>
                  </a:lnTo>
                  <a:lnTo>
                    <a:pt x="32" y="162"/>
                  </a:lnTo>
                  <a:lnTo>
                    <a:pt x="18" y="167"/>
                  </a:lnTo>
                  <a:lnTo>
                    <a:pt x="30" y="186"/>
                  </a:lnTo>
                  <a:lnTo>
                    <a:pt x="5" y="211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" name=""/>
            <p:cNvSpPr/>
            <p:nvPr/>
          </p:nvSpPr>
          <p:spPr>
            <a:xfrm>
              <a:off x="5361120" y="3395880"/>
              <a:ext cx="1078920" cy="393120"/>
            </a:xfrm>
            <a:custGeom>
              <a:avLst/>
              <a:gdLst/>
              <a:ahLst/>
              <a:rect l="l" t="t" r="r" b="b"/>
              <a:pathLst>
                <a:path w="469" h="171">
                  <a:moveTo>
                    <a:pt x="28" y="78"/>
                  </a:moveTo>
                  <a:lnTo>
                    <a:pt x="28" y="81"/>
                  </a:lnTo>
                  <a:lnTo>
                    <a:pt x="20" y="97"/>
                  </a:lnTo>
                  <a:lnTo>
                    <a:pt x="29" y="119"/>
                  </a:lnTo>
                  <a:lnTo>
                    <a:pt x="0" y="138"/>
                  </a:lnTo>
                  <a:lnTo>
                    <a:pt x="6" y="171"/>
                  </a:lnTo>
                  <a:lnTo>
                    <a:pt x="129" y="161"/>
                  </a:lnTo>
                  <a:lnTo>
                    <a:pt x="275" y="144"/>
                  </a:lnTo>
                  <a:lnTo>
                    <a:pt x="348" y="131"/>
                  </a:lnTo>
                  <a:lnTo>
                    <a:pt x="363" y="87"/>
                  </a:lnTo>
                  <a:lnTo>
                    <a:pt x="389" y="85"/>
                  </a:lnTo>
                  <a:lnTo>
                    <a:pt x="469" y="0"/>
                  </a:lnTo>
                  <a:lnTo>
                    <a:pt x="365" y="21"/>
                  </a:lnTo>
                  <a:lnTo>
                    <a:pt x="123" y="56"/>
                  </a:lnTo>
                  <a:lnTo>
                    <a:pt x="125" y="66"/>
                  </a:lnTo>
                  <a:lnTo>
                    <a:pt x="28" y="7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5254920" y="3759480"/>
              <a:ext cx="441360" cy="770400"/>
            </a:xfrm>
            <a:custGeom>
              <a:avLst/>
              <a:gdLst/>
              <a:ahLst/>
              <a:rect l="l" t="t" r="r" b="b"/>
              <a:pathLst>
                <a:path w="192" h="335">
                  <a:moveTo>
                    <a:pt x="54" y="11"/>
                  </a:moveTo>
                  <a:lnTo>
                    <a:pt x="25" y="68"/>
                  </a:lnTo>
                  <a:lnTo>
                    <a:pt x="0" y="105"/>
                  </a:lnTo>
                  <a:lnTo>
                    <a:pt x="8" y="149"/>
                  </a:lnTo>
                  <a:lnTo>
                    <a:pt x="38" y="209"/>
                  </a:lnTo>
                  <a:lnTo>
                    <a:pt x="15" y="270"/>
                  </a:lnTo>
                  <a:lnTo>
                    <a:pt x="5" y="302"/>
                  </a:lnTo>
                  <a:lnTo>
                    <a:pt x="117" y="289"/>
                  </a:lnTo>
                  <a:lnTo>
                    <a:pt x="122" y="330"/>
                  </a:lnTo>
                  <a:lnTo>
                    <a:pt x="145" y="335"/>
                  </a:lnTo>
                  <a:lnTo>
                    <a:pt x="151" y="314"/>
                  </a:lnTo>
                  <a:lnTo>
                    <a:pt x="192" y="308"/>
                  </a:lnTo>
                  <a:lnTo>
                    <a:pt x="183" y="240"/>
                  </a:lnTo>
                  <a:lnTo>
                    <a:pt x="181" y="0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5668920" y="3722400"/>
              <a:ext cx="499320" cy="777960"/>
            </a:xfrm>
            <a:custGeom>
              <a:avLst/>
              <a:gdLst/>
              <a:ahLst/>
              <a:rect l="l" t="t" r="r" b="b"/>
              <a:pathLst>
                <a:path w="217" h="338">
                  <a:moveTo>
                    <a:pt x="0" y="17"/>
                  </a:moveTo>
                  <a:lnTo>
                    <a:pt x="141" y="0"/>
                  </a:lnTo>
                  <a:lnTo>
                    <a:pt x="186" y="156"/>
                  </a:lnTo>
                  <a:lnTo>
                    <a:pt x="217" y="181"/>
                  </a:lnTo>
                  <a:lnTo>
                    <a:pt x="192" y="227"/>
                  </a:lnTo>
                  <a:lnTo>
                    <a:pt x="216" y="271"/>
                  </a:lnTo>
                  <a:lnTo>
                    <a:pt x="72" y="287"/>
                  </a:lnTo>
                  <a:lnTo>
                    <a:pt x="78" y="325"/>
                  </a:lnTo>
                  <a:lnTo>
                    <a:pt x="57" y="338"/>
                  </a:lnTo>
                  <a:lnTo>
                    <a:pt x="40" y="290"/>
                  </a:lnTo>
                  <a:lnTo>
                    <a:pt x="30" y="329"/>
                  </a:lnTo>
                  <a:lnTo>
                    <a:pt x="12" y="325"/>
                  </a:lnTo>
                  <a:lnTo>
                    <a:pt x="6" y="286"/>
                  </a:lnTo>
                  <a:lnTo>
                    <a:pt x="1" y="252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5993280" y="3683520"/>
              <a:ext cx="690120" cy="715680"/>
            </a:xfrm>
            <a:custGeom>
              <a:avLst/>
              <a:gdLst/>
              <a:ahLst/>
              <a:rect l="l" t="t" r="r" b="b"/>
              <a:pathLst>
                <a:path w="300" h="311">
                  <a:moveTo>
                    <a:pt x="0" y="19"/>
                  </a:moveTo>
                  <a:lnTo>
                    <a:pt x="3" y="19"/>
                  </a:lnTo>
                  <a:lnTo>
                    <a:pt x="73" y="6"/>
                  </a:lnTo>
                  <a:lnTo>
                    <a:pt x="135" y="0"/>
                  </a:lnTo>
                  <a:lnTo>
                    <a:pt x="126" y="16"/>
                  </a:lnTo>
                  <a:lnTo>
                    <a:pt x="145" y="16"/>
                  </a:lnTo>
                  <a:lnTo>
                    <a:pt x="252" y="112"/>
                  </a:lnTo>
                  <a:lnTo>
                    <a:pt x="294" y="174"/>
                  </a:lnTo>
                  <a:lnTo>
                    <a:pt x="300" y="216"/>
                  </a:lnTo>
                  <a:lnTo>
                    <a:pt x="286" y="226"/>
                  </a:lnTo>
                  <a:lnTo>
                    <a:pt x="294" y="268"/>
                  </a:lnTo>
                  <a:lnTo>
                    <a:pt x="264" y="270"/>
                  </a:lnTo>
                  <a:lnTo>
                    <a:pt x="264" y="306"/>
                  </a:lnTo>
                  <a:lnTo>
                    <a:pt x="240" y="288"/>
                  </a:lnTo>
                  <a:lnTo>
                    <a:pt x="86" y="311"/>
                  </a:lnTo>
                  <a:lnTo>
                    <a:pt x="51" y="244"/>
                  </a:lnTo>
                  <a:lnTo>
                    <a:pt x="76" y="198"/>
                  </a:lnTo>
                  <a:lnTo>
                    <a:pt x="43" y="175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6283440" y="3586680"/>
              <a:ext cx="630000" cy="499320"/>
            </a:xfrm>
            <a:custGeom>
              <a:avLst/>
              <a:gdLst/>
              <a:ahLst/>
              <a:rect l="l" t="t" r="r" b="b"/>
              <a:pathLst>
                <a:path w="274" h="217">
                  <a:moveTo>
                    <a:pt x="10" y="39"/>
                  </a:moveTo>
                  <a:lnTo>
                    <a:pt x="32" y="18"/>
                  </a:lnTo>
                  <a:lnTo>
                    <a:pt x="114" y="0"/>
                  </a:lnTo>
                  <a:lnTo>
                    <a:pt x="139" y="12"/>
                  </a:lnTo>
                  <a:lnTo>
                    <a:pt x="192" y="3"/>
                  </a:lnTo>
                  <a:lnTo>
                    <a:pt x="235" y="34"/>
                  </a:lnTo>
                  <a:lnTo>
                    <a:pt x="274" y="58"/>
                  </a:lnTo>
                  <a:lnTo>
                    <a:pt x="252" y="123"/>
                  </a:lnTo>
                  <a:lnTo>
                    <a:pt x="219" y="156"/>
                  </a:lnTo>
                  <a:lnTo>
                    <a:pt x="183" y="166"/>
                  </a:lnTo>
                  <a:lnTo>
                    <a:pt x="190" y="192"/>
                  </a:lnTo>
                  <a:lnTo>
                    <a:pt x="168" y="217"/>
                  </a:lnTo>
                  <a:lnTo>
                    <a:pt x="126" y="156"/>
                  </a:lnTo>
                  <a:lnTo>
                    <a:pt x="18" y="58"/>
                  </a:lnTo>
                  <a:lnTo>
                    <a:pt x="0" y="58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5834880" y="4300200"/>
              <a:ext cx="1180080" cy="800640"/>
            </a:xfrm>
            <a:custGeom>
              <a:avLst/>
              <a:gdLst/>
              <a:ahLst/>
              <a:rect l="l" t="t" r="r" b="b"/>
              <a:pathLst>
                <a:path w="513" h="348">
                  <a:moveTo>
                    <a:pt x="0" y="34"/>
                  </a:moveTo>
                  <a:lnTo>
                    <a:pt x="141" y="20"/>
                  </a:lnTo>
                  <a:lnTo>
                    <a:pt x="156" y="43"/>
                  </a:lnTo>
                  <a:lnTo>
                    <a:pt x="307" y="20"/>
                  </a:lnTo>
                  <a:lnTo>
                    <a:pt x="333" y="39"/>
                  </a:lnTo>
                  <a:lnTo>
                    <a:pt x="333" y="3"/>
                  </a:lnTo>
                  <a:lnTo>
                    <a:pt x="331" y="0"/>
                  </a:lnTo>
                  <a:lnTo>
                    <a:pt x="361" y="2"/>
                  </a:lnTo>
                  <a:lnTo>
                    <a:pt x="393" y="56"/>
                  </a:lnTo>
                  <a:lnTo>
                    <a:pt x="444" y="129"/>
                  </a:lnTo>
                  <a:lnTo>
                    <a:pt x="469" y="192"/>
                  </a:lnTo>
                  <a:lnTo>
                    <a:pt x="507" y="236"/>
                  </a:lnTo>
                  <a:lnTo>
                    <a:pt x="513" y="300"/>
                  </a:lnTo>
                  <a:lnTo>
                    <a:pt x="501" y="338"/>
                  </a:lnTo>
                  <a:lnTo>
                    <a:pt x="447" y="348"/>
                  </a:lnTo>
                  <a:lnTo>
                    <a:pt x="438" y="332"/>
                  </a:lnTo>
                  <a:lnTo>
                    <a:pt x="400" y="309"/>
                  </a:lnTo>
                  <a:lnTo>
                    <a:pt x="388" y="285"/>
                  </a:lnTo>
                  <a:lnTo>
                    <a:pt x="378" y="276"/>
                  </a:lnTo>
                  <a:lnTo>
                    <a:pt x="372" y="254"/>
                  </a:lnTo>
                  <a:lnTo>
                    <a:pt x="363" y="260"/>
                  </a:lnTo>
                  <a:lnTo>
                    <a:pt x="333" y="231"/>
                  </a:lnTo>
                  <a:lnTo>
                    <a:pt x="340" y="204"/>
                  </a:lnTo>
                  <a:lnTo>
                    <a:pt x="333" y="189"/>
                  </a:lnTo>
                  <a:lnTo>
                    <a:pt x="324" y="194"/>
                  </a:lnTo>
                  <a:lnTo>
                    <a:pt x="325" y="210"/>
                  </a:lnTo>
                  <a:lnTo>
                    <a:pt x="315" y="189"/>
                  </a:lnTo>
                  <a:lnTo>
                    <a:pt x="316" y="140"/>
                  </a:lnTo>
                  <a:lnTo>
                    <a:pt x="297" y="111"/>
                  </a:lnTo>
                  <a:lnTo>
                    <a:pt x="249" y="87"/>
                  </a:lnTo>
                  <a:lnTo>
                    <a:pt x="225" y="60"/>
                  </a:lnTo>
                  <a:lnTo>
                    <a:pt x="198" y="57"/>
                  </a:lnTo>
                  <a:lnTo>
                    <a:pt x="187" y="74"/>
                  </a:lnTo>
                  <a:lnTo>
                    <a:pt x="147" y="86"/>
                  </a:lnTo>
                  <a:lnTo>
                    <a:pt x="124" y="74"/>
                  </a:lnTo>
                  <a:lnTo>
                    <a:pt x="112" y="56"/>
                  </a:lnTo>
                  <a:lnTo>
                    <a:pt x="37" y="72"/>
                  </a:lnTo>
                  <a:lnTo>
                    <a:pt x="21" y="59"/>
                  </a:lnTo>
                  <a:lnTo>
                    <a:pt x="4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6159240" y="3243960"/>
              <a:ext cx="1085760" cy="476280"/>
            </a:xfrm>
            <a:custGeom>
              <a:avLst/>
              <a:gdLst/>
              <a:ahLst/>
              <a:rect l="l" t="t" r="r" b="b"/>
              <a:pathLst>
                <a:path w="472" h="207">
                  <a:moveTo>
                    <a:pt x="16" y="153"/>
                  </a:moveTo>
                  <a:lnTo>
                    <a:pt x="0" y="197"/>
                  </a:lnTo>
                  <a:lnTo>
                    <a:pt x="61" y="191"/>
                  </a:lnTo>
                  <a:lnTo>
                    <a:pt x="85" y="171"/>
                  </a:lnTo>
                  <a:lnTo>
                    <a:pt x="168" y="149"/>
                  </a:lnTo>
                  <a:lnTo>
                    <a:pt x="191" y="161"/>
                  </a:lnTo>
                  <a:lnTo>
                    <a:pt x="246" y="153"/>
                  </a:lnTo>
                  <a:lnTo>
                    <a:pt x="246" y="156"/>
                  </a:lnTo>
                  <a:lnTo>
                    <a:pt x="328" y="207"/>
                  </a:lnTo>
                  <a:lnTo>
                    <a:pt x="376" y="192"/>
                  </a:lnTo>
                  <a:lnTo>
                    <a:pt x="403" y="135"/>
                  </a:lnTo>
                  <a:lnTo>
                    <a:pt x="450" y="119"/>
                  </a:lnTo>
                  <a:lnTo>
                    <a:pt x="472" y="77"/>
                  </a:lnTo>
                  <a:lnTo>
                    <a:pt x="471" y="26"/>
                  </a:lnTo>
                  <a:lnTo>
                    <a:pt x="465" y="68"/>
                  </a:lnTo>
                  <a:lnTo>
                    <a:pt x="439" y="104"/>
                  </a:lnTo>
                  <a:lnTo>
                    <a:pt x="429" y="101"/>
                  </a:lnTo>
                  <a:lnTo>
                    <a:pt x="394" y="111"/>
                  </a:lnTo>
                  <a:lnTo>
                    <a:pt x="394" y="99"/>
                  </a:lnTo>
                  <a:lnTo>
                    <a:pt x="429" y="87"/>
                  </a:lnTo>
                  <a:lnTo>
                    <a:pt x="397" y="83"/>
                  </a:lnTo>
                  <a:lnTo>
                    <a:pt x="433" y="72"/>
                  </a:lnTo>
                  <a:lnTo>
                    <a:pt x="447" y="78"/>
                  </a:lnTo>
                  <a:lnTo>
                    <a:pt x="454" y="38"/>
                  </a:lnTo>
                  <a:lnTo>
                    <a:pt x="445" y="29"/>
                  </a:lnTo>
                  <a:lnTo>
                    <a:pt x="402" y="45"/>
                  </a:lnTo>
                  <a:lnTo>
                    <a:pt x="403" y="21"/>
                  </a:lnTo>
                  <a:lnTo>
                    <a:pt x="421" y="27"/>
                  </a:lnTo>
                  <a:lnTo>
                    <a:pt x="445" y="9"/>
                  </a:lnTo>
                  <a:lnTo>
                    <a:pt x="432" y="0"/>
                  </a:lnTo>
                  <a:lnTo>
                    <a:pt x="291" y="32"/>
                  </a:lnTo>
                  <a:lnTo>
                    <a:pt x="118" y="67"/>
                  </a:lnTo>
                  <a:lnTo>
                    <a:pt x="39" y="152"/>
                  </a:lnTo>
                  <a:lnTo>
                    <a:pt x="16" y="153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6202440" y="2850480"/>
              <a:ext cx="950400" cy="591120"/>
            </a:xfrm>
            <a:custGeom>
              <a:avLst/>
              <a:gdLst/>
              <a:ahLst/>
              <a:rect l="l" t="t" r="r" b="b"/>
              <a:pathLst>
                <a:path w="413" h="257">
                  <a:moveTo>
                    <a:pt x="68" y="180"/>
                  </a:moveTo>
                  <a:lnTo>
                    <a:pt x="56" y="206"/>
                  </a:lnTo>
                  <a:lnTo>
                    <a:pt x="39" y="213"/>
                  </a:lnTo>
                  <a:lnTo>
                    <a:pt x="38" y="230"/>
                  </a:lnTo>
                  <a:lnTo>
                    <a:pt x="2" y="243"/>
                  </a:lnTo>
                  <a:lnTo>
                    <a:pt x="0" y="257"/>
                  </a:lnTo>
                  <a:lnTo>
                    <a:pt x="98" y="240"/>
                  </a:lnTo>
                  <a:lnTo>
                    <a:pt x="276" y="203"/>
                  </a:lnTo>
                  <a:lnTo>
                    <a:pt x="413" y="170"/>
                  </a:lnTo>
                  <a:lnTo>
                    <a:pt x="413" y="144"/>
                  </a:lnTo>
                  <a:lnTo>
                    <a:pt x="398" y="136"/>
                  </a:lnTo>
                  <a:lnTo>
                    <a:pt x="386" y="149"/>
                  </a:lnTo>
                  <a:lnTo>
                    <a:pt x="379" y="114"/>
                  </a:lnTo>
                  <a:lnTo>
                    <a:pt x="386" y="83"/>
                  </a:lnTo>
                  <a:lnTo>
                    <a:pt x="335" y="60"/>
                  </a:lnTo>
                  <a:lnTo>
                    <a:pt x="300" y="66"/>
                  </a:lnTo>
                  <a:lnTo>
                    <a:pt x="299" y="18"/>
                  </a:lnTo>
                  <a:lnTo>
                    <a:pt x="263" y="0"/>
                  </a:lnTo>
                  <a:lnTo>
                    <a:pt x="236" y="11"/>
                  </a:lnTo>
                  <a:lnTo>
                    <a:pt x="218" y="56"/>
                  </a:lnTo>
                  <a:lnTo>
                    <a:pt x="186" y="74"/>
                  </a:lnTo>
                  <a:lnTo>
                    <a:pt x="173" y="145"/>
                  </a:lnTo>
                  <a:lnTo>
                    <a:pt x="121" y="180"/>
                  </a:lnTo>
                  <a:lnTo>
                    <a:pt x="79" y="194"/>
                  </a:lnTo>
                  <a:lnTo>
                    <a:pt x="68" y="18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6269400" y="2733120"/>
              <a:ext cx="538200" cy="563400"/>
            </a:xfrm>
            <a:custGeom>
              <a:avLst/>
              <a:gdLst/>
              <a:ahLst/>
              <a:rect l="l" t="t" r="r" b="b"/>
              <a:pathLst>
                <a:path w="234" h="245">
                  <a:moveTo>
                    <a:pt x="24" y="128"/>
                  </a:moveTo>
                  <a:lnTo>
                    <a:pt x="6" y="123"/>
                  </a:lnTo>
                  <a:lnTo>
                    <a:pt x="0" y="162"/>
                  </a:lnTo>
                  <a:lnTo>
                    <a:pt x="6" y="203"/>
                  </a:lnTo>
                  <a:lnTo>
                    <a:pt x="40" y="231"/>
                  </a:lnTo>
                  <a:lnTo>
                    <a:pt x="48" y="245"/>
                  </a:lnTo>
                  <a:lnTo>
                    <a:pt x="91" y="231"/>
                  </a:lnTo>
                  <a:lnTo>
                    <a:pt x="142" y="198"/>
                  </a:lnTo>
                  <a:lnTo>
                    <a:pt x="157" y="126"/>
                  </a:lnTo>
                  <a:lnTo>
                    <a:pt x="190" y="107"/>
                  </a:lnTo>
                  <a:lnTo>
                    <a:pt x="208" y="63"/>
                  </a:lnTo>
                  <a:lnTo>
                    <a:pt x="234" y="51"/>
                  </a:lnTo>
                  <a:lnTo>
                    <a:pt x="200" y="45"/>
                  </a:lnTo>
                  <a:lnTo>
                    <a:pt x="141" y="77"/>
                  </a:lnTo>
                  <a:lnTo>
                    <a:pt x="132" y="46"/>
                  </a:lnTo>
                  <a:lnTo>
                    <a:pt x="81" y="49"/>
                  </a:lnTo>
                  <a:lnTo>
                    <a:pt x="69" y="0"/>
                  </a:lnTo>
                  <a:lnTo>
                    <a:pt x="56" y="13"/>
                  </a:lnTo>
                  <a:lnTo>
                    <a:pt x="60" y="83"/>
                  </a:lnTo>
                  <a:lnTo>
                    <a:pt x="37" y="89"/>
                  </a:lnTo>
                  <a:lnTo>
                    <a:pt x="24" y="12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7035840" y="2742480"/>
              <a:ext cx="151560" cy="188280"/>
            </a:xfrm>
            <a:custGeom>
              <a:avLst/>
              <a:gdLst/>
              <a:ahLst/>
              <a:rect l="l" t="t" r="r" b="b"/>
              <a:pathLst>
                <a:path w="66" h="82">
                  <a:moveTo>
                    <a:pt x="0" y="5"/>
                  </a:moveTo>
                  <a:lnTo>
                    <a:pt x="14" y="0"/>
                  </a:lnTo>
                  <a:lnTo>
                    <a:pt x="44" y="18"/>
                  </a:lnTo>
                  <a:lnTo>
                    <a:pt x="44" y="36"/>
                  </a:lnTo>
                  <a:lnTo>
                    <a:pt x="65" y="49"/>
                  </a:lnTo>
                  <a:lnTo>
                    <a:pt x="66" y="73"/>
                  </a:lnTo>
                  <a:lnTo>
                    <a:pt x="32" y="8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6389280" y="2372040"/>
              <a:ext cx="729360" cy="478440"/>
            </a:xfrm>
            <a:custGeom>
              <a:avLst/>
              <a:gdLst/>
              <a:ahLst/>
              <a:rect l="l" t="t" r="r" b="b"/>
              <a:pathLst>
                <a:path w="317" h="208">
                  <a:moveTo>
                    <a:pt x="29" y="30"/>
                  </a:moveTo>
                  <a:lnTo>
                    <a:pt x="0" y="58"/>
                  </a:lnTo>
                  <a:lnTo>
                    <a:pt x="16" y="159"/>
                  </a:lnTo>
                  <a:lnTo>
                    <a:pt x="29" y="208"/>
                  </a:lnTo>
                  <a:lnTo>
                    <a:pt x="83" y="204"/>
                  </a:lnTo>
                  <a:lnTo>
                    <a:pt x="283" y="166"/>
                  </a:lnTo>
                  <a:lnTo>
                    <a:pt x="297" y="160"/>
                  </a:lnTo>
                  <a:lnTo>
                    <a:pt x="317" y="113"/>
                  </a:lnTo>
                  <a:lnTo>
                    <a:pt x="287" y="87"/>
                  </a:lnTo>
                  <a:lnTo>
                    <a:pt x="303" y="27"/>
                  </a:lnTo>
                  <a:lnTo>
                    <a:pt x="280" y="21"/>
                  </a:lnTo>
                  <a:lnTo>
                    <a:pt x="280" y="6"/>
                  </a:lnTo>
                  <a:lnTo>
                    <a:pt x="270" y="0"/>
                  </a:lnTo>
                  <a:lnTo>
                    <a:pt x="38" y="43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049520" y="2427480"/>
              <a:ext cx="193320" cy="381600"/>
            </a:xfrm>
            <a:custGeom>
              <a:avLst/>
              <a:gdLst/>
              <a:ahLst/>
              <a:rect l="l" t="t" r="r" b="b"/>
              <a:pathLst>
                <a:path w="84" h="166">
                  <a:moveTo>
                    <a:pt x="15" y="1"/>
                  </a:moveTo>
                  <a:lnTo>
                    <a:pt x="35" y="0"/>
                  </a:lnTo>
                  <a:lnTo>
                    <a:pt x="75" y="25"/>
                  </a:lnTo>
                  <a:lnTo>
                    <a:pt x="69" y="45"/>
                  </a:lnTo>
                  <a:lnTo>
                    <a:pt x="83" y="58"/>
                  </a:lnTo>
                  <a:lnTo>
                    <a:pt x="84" y="136"/>
                  </a:lnTo>
                  <a:lnTo>
                    <a:pt x="70" y="166"/>
                  </a:lnTo>
                  <a:lnTo>
                    <a:pt x="54" y="155"/>
                  </a:lnTo>
                  <a:lnTo>
                    <a:pt x="37" y="154"/>
                  </a:lnTo>
                  <a:lnTo>
                    <a:pt x="8" y="138"/>
                  </a:lnTo>
                  <a:lnTo>
                    <a:pt x="30" y="89"/>
                  </a:lnTo>
                  <a:lnTo>
                    <a:pt x="0" y="63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6451560" y="1830960"/>
              <a:ext cx="807480" cy="658440"/>
            </a:xfrm>
            <a:custGeom>
              <a:avLst/>
              <a:gdLst/>
              <a:ahLst/>
              <a:rect l="l" t="t" r="r" b="b"/>
              <a:pathLst>
                <a:path w="351" h="286">
                  <a:moveTo>
                    <a:pt x="27" y="192"/>
                  </a:moveTo>
                  <a:lnTo>
                    <a:pt x="60" y="175"/>
                  </a:lnTo>
                  <a:lnTo>
                    <a:pt x="105" y="171"/>
                  </a:lnTo>
                  <a:lnTo>
                    <a:pt x="116" y="156"/>
                  </a:lnTo>
                  <a:lnTo>
                    <a:pt x="132" y="154"/>
                  </a:lnTo>
                  <a:lnTo>
                    <a:pt x="141" y="138"/>
                  </a:lnTo>
                  <a:lnTo>
                    <a:pt x="156" y="132"/>
                  </a:lnTo>
                  <a:lnTo>
                    <a:pt x="149" y="102"/>
                  </a:lnTo>
                  <a:lnTo>
                    <a:pt x="140" y="94"/>
                  </a:lnTo>
                  <a:lnTo>
                    <a:pt x="159" y="70"/>
                  </a:lnTo>
                  <a:lnTo>
                    <a:pt x="171" y="70"/>
                  </a:lnTo>
                  <a:lnTo>
                    <a:pt x="212" y="19"/>
                  </a:lnTo>
                  <a:lnTo>
                    <a:pt x="275" y="0"/>
                  </a:lnTo>
                  <a:lnTo>
                    <a:pt x="282" y="48"/>
                  </a:lnTo>
                  <a:lnTo>
                    <a:pt x="285" y="46"/>
                  </a:lnTo>
                  <a:lnTo>
                    <a:pt x="300" y="63"/>
                  </a:lnTo>
                  <a:lnTo>
                    <a:pt x="301" y="112"/>
                  </a:lnTo>
                  <a:lnTo>
                    <a:pt x="320" y="152"/>
                  </a:lnTo>
                  <a:lnTo>
                    <a:pt x="327" y="204"/>
                  </a:lnTo>
                  <a:lnTo>
                    <a:pt x="329" y="249"/>
                  </a:lnTo>
                  <a:lnTo>
                    <a:pt x="351" y="264"/>
                  </a:lnTo>
                  <a:lnTo>
                    <a:pt x="335" y="286"/>
                  </a:lnTo>
                  <a:lnTo>
                    <a:pt x="294" y="260"/>
                  </a:lnTo>
                  <a:lnTo>
                    <a:pt x="273" y="262"/>
                  </a:lnTo>
                  <a:lnTo>
                    <a:pt x="252" y="256"/>
                  </a:lnTo>
                  <a:lnTo>
                    <a:pt x="253" y="241"/>
                  </a:lnTo>
                  <a:lnTo>
                    <a:pt x="240" y="236"/>
                  </a:lnTo>
                  <a:lnTo>
                    <a:pt x="10" y="280"/>
                  </a:lnTo>
                  <a:lnTo>
                    <a:pt x="0" y="267"/>
                  </a:lnTo>
                  <a:lnTo>
                    <a:pt x="35" y="216"/>
                  </a:lnTo>
                  <a:lnTo>
                    <a:pt x="27" y="192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079760" y="1794600"/>
              <a:ext cx="213840" cy="395280"/>
            </a:xfrm>
            <a:custGeom>
              <a:avLst/>
              <a:gdLst/>
              <a:ahLst/>
              <a:rect l="l" t="t" r="r" b="b"/>
              <a:pathLst>
                <a:path w="93" h="172">
                  <a:moveTo>
                    <a:pt x="0" y="18"/>
                  </a:moveTo>
                  <a:lnTo>
                    <a:pt x="68" y="0"/>
                  </a:lnTo>
                  <a:lnTo>
                    <a:pt x="93" y="47"/>
                  </a:lnTo>
                  <a:lnTo>
                    <a:pt x="80" y="59"/>
                  </a:lnTo>
                  <a:lnTo>
                    <a:pt x="85" y="163"/>
                  </a:lnTo>
                  <a:lnTo>
                    <a:pt x="46" y="172"/>
                  </a:lnTo>
                  <a:lnTo>
                    <a:pt x="27" y="129"/>
                  </a:lnTo>
                  <a:lnTo>
                    <a:pt x="26" y="78"/>
                  </a:lnTo>
                  <a:lnTo>
                    <a:pt x="9" y="6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183080" y="2102760"/>
              <a:ext cx="455400" cy="207000"/>
            </a:xfrm>
            <a:custGeom>
              <a:avLst/>
              <a:gdLst/>
              <a:ahLst/>
              <a:rect l="l" t="t" r="r" b="b"/>
              <a:pathLst>
                <a:path w="198" h="90">
                  <a:moveTo>
                    <a:pt x="0" y="36"/>
                  </a:moveTo>
                  <a:lnTo>
                    <a:pt x="101" y="11"/>
                  </a:lnTo>
                  <a:lnTo>
                    <a:pt x="113" y="12"/>
                  </a:lnTo>
                  <a:lnTo>
                    <a:pt x="125" y="0"/>
                  </a:lnTo>
                  <a:lnTo>
                    <a:pt x="135" y="6"/>
                  </a:lnTo>
                  <a:lnTo>
                    <a:pt x="123" y="32"/>
                  </a:lnTo>
                  <a:lnTo>
                    <a:pt x="144" y="30"/>
                  </a:lnTo>
                  <a:lnTo>
                    <a:pt x="156" y="50"/>
                  </a:lnTo>
                  <a:lnTo>
                    <a:pt x="170" y="52"/>
                  </a:lnTo>
                  <a:lnTo>
                    <a:pt x="180" y="49"/>
                  </a:lnTo>
                  <a:lnTo>
                    <a:pt x="180" y="38"/>
                  </a:lnTo>
                  <a:lnTo>
                    <a:pt x="163" y="24"/>
                  </a:lnTo>
                  <a:lnTo>
                    <a:pt x="176" y="23"/>
                  </a:lnTo>
                  <a:lnTo>
                    <a:pt x="198" y="53"/>
                  </a:lnTo>
                  <a:lnTo>
                    <a:pt x="177" y="71"/>
                  </a:lnTo>
                  <a:lnTo>
                    <a:pt x="153" y="62"/>
                  </a:lnTo>
                  <a:lnTo>
                    <a:pt x="138" y="84"/>
                  </a:lnTo>
                  <a:lnTo>
                    <a:pt x="108" y="62"/>
                  </a:lnTo>
                  <a:lnTo>
                    <a:pt x="8" y="9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199280" y="2259360"/>
              <a:ext cx="236880" cy="181440"/>
            </a:xfrm>
            <a:custGeom>
              <a:avLst/>
              <a:gdLst/>
              <a:ahLst/>
              <a:rect l="l" t="t" r="r" b="b"/>
              <a:pathLst>
                <a:path w="103" h="79">
                  <a:moveTo>
                    <a:pt x="0" y="20"/>
                  </a:moveTo>
                  <a:lnTo>
                    <a:pt x="79" y="0"/>
                  </a:lnTo>
                  <a:lnTo>
                    <a:pt x="103" y="36"/>
                  </a:lnTo>
                  <a:lnTo>
                    <a:pt x="89" y="52"/>
                  </a:lnTo>
                  <a:lnTo>
                    <a:pt x="64" y="46"/>
                  </a:lnTo>
                  <a:lnTo>
                    <a:pt x="25" y="79"/>
                  </a:lnTo>
                  <a:lnTo>
                    <a:pt x="4" y="6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7238160" y="2383560"/>
              <a:ext cx="234720" cy="140040"/>
            </a:xfrm>
            <a:custGeom>
              <a:avLst/>
              <a:gdLst/>
              <a:ahLst/>
              <a:rect l="l" t="t" r="r" b="b"/>
              <a:pathLst>
                <a:path w="102" h="61">
                  <a:moveTo>
                    <a:pt x="0" y="45"/>
                  </a:moveTo>
                  <a:lnTo>
                    <a:pt x="42" y="25"/>
                  </a:lnTo>
                  <a:lnTo>
                    <a:pt x="83" y="0"/>
                  </a:lnTo>
                  <a:lnTo>
                    <a:pt x="90" y="1"/>
                  </a:lnTo>
                  <a:lnTo>
                    <a:pt x="102" y="2"/>
                  </a:lnTo>
                  <a:lnTo>
                    <a:pt x="62" y="34"/>
                  </a:lnTo>
                  <a:lnTo>
                    <a:pt x="12" y="61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7235640" y="1718280"/>
              <a:ext cx="250920" cy="446400"/>
            </a:xfrm>
            <a:custGeom>
              <a:avLst/>
              <a:gdLst/>
              <a:ahLst/>
              <a:rect l="l" t="t" r="r" b="b"/>
              <a:pathLst>
                <a:path w="109" h="194">
                  <a:moveTo>
                    <a:pt x="23" y="0"/>
                  </a:moveTo>
                  <a:lnTo>
                    <a:pt x="0" y="34"/>
                  </a:lnTo>
                  <a:lnTo>
                    <a:pt x="25" y="79"/>
                  </a:lnTo>
                  <a:lnTo>
                    <a:pt x="10" y="91"/>
                  </a:lnTo>
                  <a:lnTo>
                    <a:pt x="16" y="194"/>
                  </a:lnTo>
                  <a:lnTo>
                    <a:pt x="77" y="179"/>
                  </a:lnTo>
                  <a:lnTo>
                    <a:pt x="93" y="179"/>
                  </a:lnTo>
                  <a:lnTo>
                    <a:pt x="102" y="168"/>
                  </a:lnTo>
                  <a:lnTo>
                    <a:pt x="102" y="149"/>
                  </a:lnTo>
                  <a:lnTo>
                    <a:pt x="109" y="137"/>
                  </a:lnTo>
                  <a:lnTo>
                    <a:pt x="75" y="122"/>
                  </a:lnTo>
                  <a:lnTo>
                    <a:pt x="31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7380720" y="2243160"/>
              <a:ext cx="119880" cy="98280"/>
            </a:xfrm>
            <a:custGeom>
              <a:avLst/>
              <a:gdLst/>
              <a:ahLst/>
              <a:rect l="l" t="t" r="r" b="b"/>
              <a:pathLst>
                <a:path w="52" h="43">
                  <a:moveTo>
                    <a:pt x="0" y="7"/>
                  </a:moveTo>
                  <a:lnTo>
                    <a:pt x="22" y="0"/>
                  </a:lnTo>
                  <a:lnTo>
                    <a:pt x="52" y="22"/>
                  </a:lnTo>
                  <a:lnTo>
                    <a:pt x="46" y="28"/>
                  </a:lnTo>
                  <a:lnTo>
                    <a:pt x="31" y="28"/>
                  </a:lnTo>
                  <a:lnTo>
                    <a:pt x="24" y="4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125480" y="2997720"/>
              <a:ext cx="64080" cy="110520"/>
            </a:xfrm>
            <a:custGeom>
              <a:avLst/>
              <a:gdLst/>
              <a:ahLst/>
              <a:rect l="l" t="t" r="r" b="b"/>
              <a:pathLst>
                <a:path w="28" h="48">
                  <a:moveTo>
                    <a:pt x="0" y="4"/>
                  </a:moveTo>
                  <a:lnTo>
                    <a:pt x="28" y="0"/>
                  </a:lnTo>
                  <a:lnTo>
                    <a:pt x="12" y="48"/>
                  </a:lnTo>
                  <a:lnTo>
                    <a:pt x="1" y="4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808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7" name=""/>
          <p:cNvGrpSpPr/>
          <p:nvPr/>
        </p:nvGrpSpPr>
        <p:grpSpPr>
          <a:xfrm>
            <a:off x="1219320" y="1219320"/>
            <a:ext cx="6552720" cy="3977640"/>
            <a:chOff x="1219320" y="1219320"/>
            <a:chExt cx="6552720" cy="3977640"/>
          </a:xfrm>
        </p:grpSpPr>
        <p:sp>
          <p:nvSpPr>
            <p:cNvPr id="58" name=""/>
            <p:cNvSpPr/>
            <p:nvPr/>
          </p:nvSpPr>
          <p:spPr>
            <a:xfrm>
              <a:off x="7288920" y="1219320"/>
              <a:ext cx="483120" cy="738720"/>
            </a:xfrm>
            <a:custGeom>
              <a:avLst/>
              <a:gdLst/>
              <a:ahLst/>
              <a:rect l="l" t="t" r="r" b="b"/>
              <a:pathLst>
                <a:path w="210" h="321">
                  <a:moveTo>
                    <a:pt x="49" y="10"/>
                  </a:moveTo>
                  <a:lnTo>
                    <a:pt x="18" y="69"/>
                  </a:lnTo>
                  <a:lnTo>
                    <a:pt x="33" y="91"/>
                  </a:lnTo>
                  <a:lnTo>
                    <a:pt x="18" y="118"/>
                  </a:lnTo>
                  <a:lnTo>
                    <a:pt x="27" y="127"/>
                  </a:lnTo>
                  <a:lnTo>
                    <a:pt x="21" y="145"/>
                  </a:lnTo>
                  <a:lnTo>
                    <a:pt x="21" y="175"/>
                  </a:lnTo>
                  <a:lnTo>
                    <a:pt x="0" y="186"/>
                  </a:lnTo>
                  <a:lnTo>
                    <a:pt x="8" y="195"/>
                  </a:lnTo>
                  <a:lnTo>
                    <a:pt x="52" y="307"/>
                  </a:lnTo>
                  <a:lnTo>
                    <a:pt x="87" y="321"/>
                  </a:lnTo>
                  <a:lnTo>
                    <a:pt x="85" y="298"/>
                  </a:lnTo>
                  <a:lnTo>
                    <a:pt x="102" y="280"/>
                  </a:lnTo>
                  <a:lnTo>
                    <a:pt x="96" y="261"/>
                  </a:lnTo>
                  <a:lnTo>
                    <a:pt x="139" y="238"/>
                  </a:lnTo>
                  <a:lnTo>
                    <a:pt x="141" y="207"/>
                  </a:lnTo>
                  <a:lnTo>
                    <a:pt x="166" y="205"/>
                  </a:lnTo>
                  <a:lnTo>
                    <a:pt x="186" y="181"/>
                  </a:lnTo>
                  <a:lnTo>
                    <a:pt x="210" y="165"/>
                  </a:lnTo>
                  <a:lnTo>
                    <a:pt x="210" y="145"/>
                  </a:lnTo>
                  <a:lnTo>
                    <a:pt x="177" y="139"/>
                  </a:lnTo>
                  <a:lnTo>
                    <a:pt x="171" y="117"/>
                  </a:lnTo>
                  <a:lnTo>
                    <a:pt x="138" y="114"/>
                  </a:lnTo>
                  <a:lnTo>
                    <a:pt x="111" y="19"/>
                  </a:lnTo>
                  <a:lnTo>
                    <a:pt x="99" y="0"/>
                  </a:lnTo>
                  <a:lnTo>
                    <a:pt x="66" y="8"/>
                  </a:lnTo>
                  <a:lnTo>
                    <a:pt x="60" y="17"/>
                  </a:lnTo>
                  <a:lnTo>
                    <a:pt x="49" y="1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568920" y="2678040"/>
              <a:ext cx="620640" cy="254880"/>
            </a:xfrm>
            <a:custGeom>
              <a:avLst/>
              <a:gdLst/>
              <a:ahLst/>
              <a:rect l="l" t="t" r="r" b="b"/>
              <a:pathLst>
                <a:path w="270" h="111">
                  <a:moveTo>
                    <a:pt x="0" y="38"/>
                  </a:moveTo>
                  <a:lnTo>
                    <a:pt x="201" y="0"/>
                  </a:lnTo>
                  <a:lnTo>
                    <a:pt x="234" y="76"/>
                  </a:lnTo>
                  <a:lnTo>
                    <a:pt x="269" y="68"/>
                  </a:lnTo>
                  <a:lnTo>
                    <a:pt x="270" y="106"/>
                  </a:lnTo>
                  <a:lnTo>
                    <a:pt x="242" y="111"/>
                  </a:lnTo>
                  <a:lnTo>
                    <a:pt x="217" y="86"/>
                  </a:lnTo>
                  <a:lnTo>
                    <a:pt x="201" y="56"/>
                  </a:lnTo>
                  <a:lnTo>
                    <a:pt x="198" y="14"/>
                  </a:lnTo>
                  <a:lnTo>
                    <a:pt x="186" y="35"/>
                  </a:lnTo>
                  <a:lnTo>
                    <a:pt x="200" y="98"/>
                  </a:lnTo>
                  <a:lnTo>
                    <a:pt x="141" y="107"/>
                  </a:lnTo>
                  <a:lnTo>
                    <a:pt x="139" y="61"/>
                  </a:lnTo>
                  <a:lnTo>
                    <a:pt x="103" y="41"/>
                  </a:lnTo>
                  <a:lnTo>
                    <a:pt x="72" y="36"/>
                  </a:lnTo>
                  <a:lnTo>
                    <a:pt x="8" y="6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495080" y="1274400"/>
              <a:ext cx="819000" cy="600480"/>
            </a:xfrm>
            <a:custGeom>
              <a:avLst/>
              <a:gdLst/>
              <a:ahLst/>
              <a:rect l="l" t="t" r="r" b="b"/>
              <a:pathLst>
                <a:path w="356" h="261">
                  <a:moveTo>
                    <a:pt x="90" y="0"/>
                  </a:moveTo>
                  <a:lnTo>
                    <a:pt x="163" y="20"/>
                  </a:lnTo>
                  <a:lnTo>
                    <a:pt x="219" y="33"/>
                  </a:lnTo>
                  <a:lnTo>
                    <a:pt x="246" y="39"/>
                  </a:lnTo>
                  <a:lnTo>
                    <a:pt x="274" y="43"/>
                  </a:lnTo>
                  <a:lnTo>
                    <a:pt x="311" y="50"/>
                  </a:lnTo>
                  <a:lnTo>
                    <a:pt x="356" y="58"/>
                  </a:lnTo>
                  <a:lnTo>
                    <a:pt x="327" y="261"/>
                  </a:lnTo>
                  <a:lnTo>
                    <a:pt x="189" y="232"/>
                  </a:lnTo>
                  <a:lnTo>
                    <a:pt x="170" y="245"/>
                  </a:lnTo>
                  <a:lnTo>
                    <a:pt x="145" y="225"/>
                  </a:lnTo>
                  <a:lnTo>
                    <a:pt x="123" y="245"/>
                  </a:lnTo>
                  <a:lnTo>
                    <a:pt x="103" y="228"/>
                  </a:lnTo>
                  <a:lnTo>
                    <a:pt x="46" y="225"/>
                  </a:lnTo>
                  <a:lnTo>
                    <a:pt x="54" y="192"/>
                  </a:lnTo>
                  <a:lnTo>
                    <a:pt x="13" y="189"/>
                  </a:lnTo>
                  <a:lnTo>
                    <a:pt x="9" y="170"/>
                  </a:lnTo>
                  <a:lnTo>
                    <a:pt x="17" y="150"/>
                  </a:lnTo>
                  <a:lnTo>
                    <a:pt x="7" y="132"/>
                  </a:lnTo>
                  <a:lnTo>
                    <a:pt x="8" y="81"/>
                  </a:lnTo>
                  <a:lnTo>
                    <a:pt x="0" y="42"/>
                  </a:lnTo>
                  <a:lnTo>
                    <a:pt x="5" y="27"/>
                  </a:lnTo>
                  <a:lnTo>
                    <a:pt x="23" y="33"/>
                  </a:lnTo>
                  <a:lnTo>
                    <a:pt x="42" y="56"/>
                  </a:lnTo>
                  <a:lnTo>
                    <a:pt x="77" y="61"/>
                  </a:lnTo>
                  <a:lnTo>
                    <a:pt x="86" y="80"/>
                  </a:lnTo>
                  <a:lnTo>
                    <a:pt x="69" y="80"/>
                  </a:lnTo>
                  <a:lnTo>
                    <a:pt x="67" y="96"/>
                  </a:lnTo>
                  <a:lnTo>
                    <a:pt x="77" y="98"/>
                  </a:lnTo>
                  <a:lnTo>
                    <a:pt x="81" y="114"/>
                  </a:lnTo>
                  <a:lnTo>
                    <a:pt x="60" y="126"/>
                  </a:lnTo>
                  <a:lnTo>
                    <a:pt x="60" y="137"/>
                  </a:lnTo>
                  <a:lnTo>
                    <a:pt x="84" y="137"/>
                  </a:lnTo>
                  <a:lnTo>
                    <a:pt x="90" y="109"/>
                  </a:lnTo>
                  <a:lnTo>
                    <a:pt x="108" y="92"/>
                  </a:lnTo>
                  <a:lnTo>
                    <a:pt x="86" y="48"/>
                  </a:lnTo>
                  <a:lnTo>
                    <a:pt x="100" y="34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302120" y="1708920"/>
              <a:ext cx="1021320" cy="779760"/>
            </a:xfrm>
            <a:custGeom>
              <a:avLst/>
              <a:gdLst/>
              <a:ahLst/>
              <a:rect l="l" t="t" r="r" b="b"/>
              <a:pathLst>
                <a:path w="444" h="339">
                  <a:moveTo>
                    <a:pt x="97" y="0"/>
                  </a:moveTo>
                  <a:lnTo>
                    <a:pt x="84" y="7"/>
                  </a:lnTo>
                  <a:lnTo>
                    <a:pt x="76" y="37"/>
                  </a:lnTo>
                  <a:lnTo>
                    <a:pt x="68" y="62"/>
                  </a:lnTo>
                  <a:lnTo>
                    <a:pt x="62" y="82"/>
                  </a:lnTo>
                  <a:lnTo>
                    <a:pt x="54" y="104"/>
                  </a:lnTo>
                  <a:lnTo>
                    <a:pt x="45" y="126"/>
                  </a:lnTo>
                  <a:lnTo>
                    <a:pt x="33" y="150"/>
                  </a:lnTo>
                  <a:lnTo>
                    <a:pt x="17" y="178"/>
                  </a:lnTo>
                  <a:lnTo>
                    <a:pt x="0" y="205"/>
                  </a:lnTo>
                  <a:lnTo>
                    <a:pt x="0" y="264"/>
                  </a:lnTo>
                  <a:lnTo>
                    <a:pt x="249" y="315"/>
                  </a:lnTo>
                  <a:lnTo>
                    <a:pt x="364" y="339"/>
                  </a:lnTo>
                  <a:lnTo>
                    <a:pt x="388" y="221"/>
                  </a:lnTo>
                  <a:lnTo>
                    <a:pt x="403" y="211"/>
                  </a:lnTo>
                  <a:lnTo>
                    <a:pt x="389" y="185"/>
                  </a:lnTo>
                  <a:lnTo>
                    <a:pt x="396" y="158"/>
                  </a:lnTo>
                  <a:lnTo>
                    <a:pt x="444" y="113"/>
                  </a:lnTo>
                  <a:lnTo>
                    <a:pt x="411" y="72"/>
                  </a:lnTo>
                  <a:lnTo>
                    <a:pt x="273" y="43"/>
                  </a:lnTo>
                  <a:lnTo>
                    <a:pt x="254" y="55"/>
                  </a:lnTo>
                  <a:lnTo>
                    <a:pt x="229" y="35"/>
                  </a:lnTo>
                  <a:lnTo>
                    <a:pt x="207" y="56"/>
                  </a:lnTo>
                  <a:lnTo>
                    <a:pt x="186" y="35"/>
                  </a:lnTo>
                  <a:lnTo>
                    <a:pt x="131" y="36"/>
                  </a:lnTo>
                  <a:lnTo>
                    <a:pt x="138" y="3"/>
                  </a:lnTo>
                  <a:lnTo>
                    <a:pt x="9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219320" y="2312280"/>
              <a:ext cx="1076760" cy="1663200"/>
            </a:xfrm>
            <a:custGeom>
              <a:avLst/>
              <a:gdLst/>
              <a:ahLst/>
              <a:rect l="l" t="t" r="r" b="b"/>
              <a:pathLst>
                <a:path w="468" h="723">
                  <a:moveTo>
                    <a:pt x="36" y="0"/>
                  </a:moveTo>
                  <a:lnTo>
                    <a:pt x="251" y="43"/>
                  </a:lnTo>
                  <a:lnTo>
                    <a:pt x="204" y="256"/>
                  </a:lnTo>
                  <a:lnTo>
                    <a:pt x="446" y="580"/>
                  </a:lnTo>
                  <a:lnTo>
                    <a:pt x="468" y="621"/>
                  </a:lnTo>
                  <a:lnTo>
                    <a:pt x="445" y="641"/>
                  </a:lnTo>
                  <a:lnTo>
                    <a:pt x="430" y="677"/>
                  </a:lnTo>
                  <a:lnTo>
                    <a:pt x="416" y="698"/>
                  </a:lnTo>
                  <a:lnTo>
                    <a:pt x="431" y="717"/>
                  </a:lnTo>
                  <a:lnTo>
                    <a:pt x="406" y="723"/>
                  </a:lnTo>
                  <a:lnTo>
                    <a:pt x="264" y="718"/>
                  </a:lnTo>
                  <a:lnTo>
                    <a:pt x="255" y="676"/>
                  </a:lnTo>
                  <a:lnTo>
                    <a:pt x="230" y="645"/>
                  </a:lnTo>
                  <a:lnTo>
                    <a:pt x="212" y="634"/>
                  </a:lnTo>
                  <a:lnTo>
                    <a:pt x="207" y="612"/>
                  </a:lnTo>
                  <a:lnTo>
                    <a:pt x="192" y="600"/>
                  </a:lnTo>
                  <a:lnTo>
                    <a:pt x="177" y="585"/>
                  </a:lnTo>
                  <a:lnTo>
                    <a:pt x="172" y="568"/>
                  </a:lnTo>
                  <a:lnTo>
                    <a:pt x="158" y="557"/>
                  </a:lnTo>
                  <a:lnTo>
                    <a:pt x="136" y="563"/>
                  </a:lnTo>
                  <a:lnTo>
                    <a:pt x="111" y="554"/>
                  </a:lnTo>
                  <a:lnTo>
                    <a:pt x="111" y="545"/>
                  </a:lnTo>
                  <a:lnTo>
                    <a:pt x="110" y="525"/>
                  </a:lnTo>
                  <a:lnTo>
                    <a:pt x="100" y="503"/>
                  </a:lnTo>
                  <a:lnTo>
                    <a:pt x="99" y="485"/>
                  </a:lnTo>
                  <a:lnTo>
                    <a:pt x="88" y="469"/>
                  </a:lnTo>
                  <a:lnTo>
                    <a:pt x="91" y="454"/>
                  </a:lnTo>
                  <a:lnTo>
                    <a:pt x="60" y="417"/>
                  </a:lnTo>
                  <a:lnTo>
                    <a:pt x="60" y="396"/>
                  </a:lnTo>
                  <a:lnTo>
                    <a:pt x="76" y="388"/>
                  </a:lnTo>
                  <a:lnTo>
                    <a:pt x="76" y="375"/>
                  </a:lnTo>
                  <a:lnTo>
                    <a:pt x="60" y="371"/>
                  </a:lnTo>
                  <a:lnTo>
                    <a:pt x="53" y="351"/>
                  </a:lnTo>
                  <a:lnTo>
                    <a:pt x="45" y="316"/>
                  </a:lnTo>
                  <a:lnTo>
                    <a:pt x="68" y="335"/>
                  </a:lnTo>
                  <a:lnTo>
                    <a:pt x="59" y="310"/>
                  </a:lnTo>
                  <a:lnTo>
                    <a:pt x="76" y="310"/>
                  </a:lnTo>
                  <a:lnTo>
                    <a:pt x="76" y="292"/>
                  </a:lnTo>
                  <a:lnTo>
                    <a:pt x="59" y="280"/>
                  </a:lnTo>
                  <a:lnTo>
                    <a:pt x="51" y="297"/>
                  </a:lnTo>
                  <a:lnTo>
                    <a:pt x="36" y="291"/>
                  </a:lnTo>
                  <a:lnTo>
                    <a:pt x="6" y="210"/>
                  </a:lnTo>
                  <a:lnTo>
                    <a:pt x="14" y="152"/>
                  </a:lnTo>
                  <a:lnTo>
                    <a:pt x="0" y="119"/>
                  </a:lnTo>
                  <a:lnTo>
                    <a:pt x="7" y="94"/>
                  </a:lnTo>
                  <a:lnTo>
                    <a:pt x="22" y="89"/>
                  </a:lnTo>
                  <a:lnTo>
                    <a:pt x="36" y="49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1688760" y="2415600"/>
              <a:ext cx="814320" cy="1230480"/>
            </a:xfrm>
            <a:custGeom>
              <a:avLst/>
              <a:gdLst/>
              <a:ahLst/>
              <a:rect l="l" t="t" r="r" b="b"/>
              <a:pathLst>
                <a:path w="354" h="535">
                  <a:moveTo>
                    <a:pt x="45" y="0"/>
                  </a:moveTo>
                  <a:lnTo>
                    <a:pt x="0" y="212"/>
                  </a:lnTo>
                  <a:lnTo>
                    <a:pt x="241" y="535"/>
                  </a:lnTo>
                  <a:lnTo>
                    <a:pt x="256" y="521"/>
                  </a:lnTo>
                  <a:lnTo>
                    <a:pt x="255" y="457"/>
                  </a:lnTo>
                  <a:lnTo>
                    <a:pt x="285" y="462"/>
                  </a:lnTo>
                  <a:lnTo>
                    <a:pt x="316" y="266"/>
                  </a:lnTo>
                  <a:lnTo>
                    <a:pt x="337" y="133"/>
                  </a:lnTo>
                  <a:lnTo>
                    <a:pt x="343" y="93"/>
                  </a:lnTo>
                  <a:lnTo>
                    <a:pt x="354" y="57"/>
                  </a:lnTo>
                  <a:lnTo>
                    <a:pt x="195" y="32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2136960" y="1405440"/>
              <a:ext cx="734040" cy="1189440"/>
            </a:xfrm>
            <a:custGeom>
              <a:avLst/>
              <a:gdLst/>
              <a:ahLst/>
              <a:rect l="l" t="t" r="r" b="b"/>
              <a:pathLst>
                <a:path w="319" h="517">
                  <a:moveTo>
                    <a:pt x="77" y="0"/>
                  </a:moveTo>
                  <a:lnTo>
                    <a:pt x="48" y="202"/>
                  </a:lnTo>
                  <a:lnTo>
                    <a:pt x="78" y="245"/>
                  </a:lnTo>
                  <a:lnTo>
                    <a:pt x="31" y="290"/>
                  </a:lnTo>
                  <a:lnTo>
                    <a:pt x="25" y="321"/>
                  </a:lnTo>
                  <a:lnTo>
                    <a:pt x="38" y="343"/>
                  </a:lnTo>
                  <a:lnTo>
                    <a:pt x="25" y="354"/>
                  </a:lnTo>
                  <a:lnTo>
                    <a:pt x="0" y="471"/>
                  </a:lnTo>
                  <a:lnTo>
                    <a:pt x="152" y="498"/>
                  </a:lnTo>
                  <a:lnTo>
                    <a:pt x="296" y="517"/>
                  </a:lnTo>
                  <a:lnTo>
                    <a:pt x="311" y="410"/>
                  </a:lnTo>
                  <a:lnTo>
                    <a:pt x="319" y="351"/>
                  </a:lnTo>
                  <a:lnTo>
                    <a:pt x="305" y="330"/>
                  </a:lnTo>
                  <a:lnTo>
                    <a:pt x="272" y="336"/>
                  </a:lnTo>
                  <a:lnTo>
                    <a:pt x="229" y="341"/>
                  </a:lnTo>
                  <a:lnTo>
                    <a:pt x="221" y="293"/>
                  </a:lnTo>
                  <a:lnTo>
                    <a:pt x="169" y="254"/>
                  </a:lnTo>
                  <a:lnTo>
                    <a:pt x="176" y="229"/>
                  </a:lnTo>
                  <a:lnTo>
                    <a:pt x="181" y="185"/>
                  </a:lnTo>
                  <a:lnTo>
                    <a:pt x="114" y="90"/>
                  </a:lnTo>
                  <a:lnTo>
                    <a:pt x="123" y="6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363040" y="2549160"/>
              <a:ext cx="680760" cy="878400"/>
            </a:xfrm>
            <a:custGeom>
              <a:avLst/>
              <a:gdLst/>
              <a:ahLst/>
              <a:rect l="l" t="t" r="r" b="b"/>
              <a:pathLst>
                <a:path w="296" h="382">
                  <a:moveTo>
                    <a:pt x="55" y="0"/>
                  </a:moveTo>
                  <a:lnTo>
                    <a:pt x="200" y="20"/>
                  </a:lnTo>
                  <a:lnTo>
                    <a:pt x="190" y="93"/>
                  </a:lnTo>
                  <a:lnTo>
                    <a:pt x="296" y="103"/>
                  </a:lnTo>
                  <a:lnTo>
                    <a:pt x="267" y="382"/>
                  </a:lnTo>
                  <a:lnTo>
                    <a:pt x="0" y="353"/>
                  </a:lnTo>
                  <a:lnTo>
                    <a:pt x="27" y="175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2394720" y="1416960"/>
              <a:ext cx="1277280" cy="795960"/>
            </a:xfrm>
            <a:custGeom>
              <a:avLst/>
              <a:gdLst/>
              <a:ahLst/>
              <a:rect l="l" t="t" r="r" b="b"/>
              <a:pathLst>
                <a:path w="555" h="346">
                  <a:moveTo>
                    <a:pt x="9" y="0"/>
                  </a:moveTo>
                  <a:lnTo>
                    <a:pt x="118" y="14"/>
                  </a:lnTo>
                  <a:lnTo>
                    <a:pt x="184" y="23"/>
                  </a:lnTo>
                  <a:lnTo>
                    <a:pt x="271" y="32"/>
                  </a:lnTo>
                  <a:lnTo>
                    <a:pt x="351" y="40"/>
                  </a:lnTo>
                  <a:lnTo>
                    <a:pt x="490" y="50"/>
                  </a:lnTo>
                  <a:lnTo>
                    <a:pt x="555" y="55"/>
                  </a:lnTo>
                  <a:lnTo>
                    <a:pt x="553" y="337"/>
                  </a:lnTo>
                  <a:lnTo>
                    <a:pt x="213" y="308"/>
                  </a:lnTo>
                  <a:lnTo>
                    <a:pt x="206" y="346"/>
                  </a:lnTo>
                  <a:lnTo>
                    <a:pt x="193" y="328"/>
                  </a:lnTo>
                  <a:lnTo>
                    <a:pt x="162" y="331"/>
                  </a:lnTo>
                  <a:lnTo>
                    <a:pt x="117" y="338"/>
                  </a:lnTo>
                  <a:lnTo>
                    <a:pt x="109" y="289"/>
                  </a:lnTo>
                  <a:lnTo>
                    <a:pt x="56" y="250"/>
                  </a:lnTo>
                  <a:lnTo>
                    <a:pt x="64" y="213"/>
                  </a:lnTo>
                  <a:lnTo>
                    <a:pt x="69" y="183"/>
                  </a:lnTo>
                  <a:lnTo>
                    <a:pt x="0" y="86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792880" y="2118600"/>
              <a:ext cx="874440" cy="715680"/>
            </a:xfrm>
            <a:custGeom>
              <a:avLst/>
              <a:gdLst/>
              <a:ahLst/>
              <a:rect l="l" t="t" r="r" b="b"/>
              <a:pathLst>
                <a:path w="380" h="311">
                  <a:moveTo>
                    <a:pt x="37" y="0"/>
                  </a:moveTo>
                  <a:lnTo>
                    <a:pt x="23" y="116"/>
                  </a:lnTo>
                  <a:lnTo>
                    <a:pt x="0" y="282"/>
                  </a:lnTo>
                  <a:lnTo>
                    <a:pt x="110" y="291"/>
                  </a:lnTo>
                  <a:lnTo>
                    <a:pt x="367" y="311"/>
                  </a:lnTo>
                  <a:lnTo>
                    <a:pt x="380" y="32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2970360" y="2786040"/>
              <a:ext cx="910800" cy="678600"/>
            </a:xfrm>
            <a:custGeom>
              <a:avLst/>
              <a:gdLst/>
              <a:ahLst/>
              <a:rect l="l" t="t" r="r" b="b"/>
              <a:pathLst>
                <a:path w="396" h="295">
                  <a:moveTo>
                    <a:pt x="33" y="0"/>
                  </a:moveTo>
                  <a:lnTo>
                    <a:pt x="13" y="177"/>
                  </a:lnTo>
                  <a:lnTo>
                    <a:pt x="0" y="279"/>
                  </a:lnTo>
                  <a:lnTo>
                    <a:pt x="198" y="289"/>
                  </a:lnTo>
                  <a:lnTo>
                    <a:pt x="387" y="295"/>
                  </a:lnTo>
                  <a:lnTo>
                    <a:pt x="393" y="157"/>
                  </a:lnTo>
                  <a:lnTo>
                    <a:pt x="396" y="22"/>
                  </a:lnTo>
                  <a:lnTo>
                    <a:pt x="288" y="20"/>
                  </a:lnTo>
                  <a:lnTo>
                    <a:pt x="3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2151000" y="3356640"/>
              <a:ext cx="825840" cy="917640"/>
            </a:xfrm>
            <a:custGeom>
              <a:avLst/>
              <a:gdLst/>
              <a:ahLst/>
              <a:rect l="l" t="t" r="r" b="b"/>
              <a:pathLst>
                <a:path w="359" h="399">
                  <a:moveTo>
                    <a:pt x="91" y="0"/>
                  </a:moveTo>
                  <a:lnTo>
                    <a:pt x="84" y="52"/>
                  </a:lnTo>
                  <a:lnTo>
                    <a:pt x="53" y="46"/>
                  </a:lnTo>
                  <a:lnTo>
                    <a:pt x="55" y="113"/>
                  </a:lnTo>
                  <a:lnTo>
                    <a:pt x="40" y="126"/>
                  </a:lnTo>
                  <a:lnTo>
                    <a:pt x="62" y="167"/>
                  </a:lnTo>
                  <a:lnTo>
                    <a:pt x="40" y="185"/>
                  </a:lnTo>
                  <a:lnTo>
                    <a:pt x="28" y="215"/>
                  </a:lnTo>
                  <a:lnTo>
                    <a:pt x="11" y="244"/>
                  </a:lnTo>
                  <a:lnTo>
                    <a:pt x="23" y="261"/>
                  </a:lnTo>
                  <a:lnTo>
                    <a:pt x="2" y="268"/>
                  </a:lnTo>
                  <a:lnTo>
                    <a:pt x="0" y="295"/>
                  </a:lnTo>
                  <a:lnTo>
                    <a:pt x="202" y="397"/>
                  </a:lnTo>
                  <a:lnTo>
                    <a:pt x="316" y="399"/>
                  </a:lnTo>
                  <a:lnTo>
                    <a:pt x="359" y="31"/>
                  </a:lnTo>
                  <a:lnTo>
                    <a:pt x="91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2871000" y="3421080"/>
              <a:ext cx="876240" cy="869760"/>
            </a:xfrm>
            <a:custGeom>
              <a:avLst/>
              <a:gdLst/>
              <a:ahLst/>
              <a:rect l="l" t="t" r="r" b="b"/>
              <a:pathLst>
                <a:path w="381" h="378">
                  <a:moveTo>
                    <a:pt x="46" y="0"/>
                  </a:moveTo>
                  <a:lnTo>
                    <a:pt x="381" y="15"/>
                  </a:lnTo>
                  <a:lnTo>
                    <a:pt x="365" y="349"/>
                  </a:lnTo>
                  <a:lnTo>
                    <a:pt x="256" y="343"/>
                  </a:lnTo>
                  <a:lnTo>
                    <a:pt x="154" y="340"/>
                  </a:lnTo>
                  <a:lnTo>
                    <a:pt x="154" y="353"/>
                  </a:lnTo>
                  <a:lnTo>
                    <a:pt x="69" y="353"/>
                  </a:lnTo>
                  <a:lnTo>
                    <a:pt x="64" y="378"/>
                  </a:lnTo>
                  <a:lnTo>
                    <a:pt x="0" y="370"/>
                  </a:lnTo>
                  <a:lnTo>
                    <a:pt x="36" y="87"/>
                  </a:lnTo>
                  <a:lnTo>
                    <a:pt x="46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3218400" y="3549960"/>
              <a:ext cx="1778400" cy="1647000"/>
            </a:xfrm>
            <a:custGeom>
              <a:avLst/>
              <a:gdLst/>
              <a:ahLst/>
              <a:rect l="l" t="t" r="r" b="b"/>
              <a:pathLst>
                <a:path w="773" h="716">
                  <a:moveTo>
                    <a:pt x="224" y="0"/>
                  </a:moveTo>
                  <a:lnTo>
                    <a:pt x="395" y="6"/>
                  </a:lnTo>
                  <a:lnTo>
                    <a:pt x="395" y="136"/>
                  </a:lnTo>
                  <a:lnTo>
                    <a:pt x="482" y="172"/>
                  </a:lnTo>
                  <a:lnTo>
                    <a:pt x="506" y="160"/>
                  </a:lnTo>
                  <a:lnTo>
                    <a:pt x="563" y="188"/>
                  </a:lnTo>
                  <a:lnTo>
                    <a:pt x="597" y="186"/>
                  </a:lnTo>
                  <a:lnTo>
                    <a:pt x="663" y="158"/>
                  </a:lnTo>
                  <a:lnTo>
                    <a:pt x="701" y="185"/>
                  </a:lnTo>
                  <a:lnTo>
                    <a:pt x="734" y="192"/>
                  </a:lnTo>
                  <a:lnTo>
                    <a:pt x="734" y="298"/>
                  </a:lnTo>
                  <a:lnTo>
                    <a:pt x="773" y="364"/>
                  </a:lnTo>
                  <a:lnTo>
                    <a:pt x="764" y="454"/>
                  </a:lnTo>
                  <a:lnTo>
                    <a:pt x="722" y="490"/>
                  </a:lnTo>
                  <a:lnTo>
                    <a:pt x="713" y="457"/>
                  </a:lnTo>
                  <a:lnTo>
                    <a:pt x="701" y="472"/>
                  </a:lnTo>
                  <a:lnTo>
                    <a:pt x="710" y="493"/>
                  </a:lnTo>
                  <a:lnTo>
                    <a:pt x="635" y="547"/>
                  </a:lnTo>
                  <a:lnTo>
                    <a:pt x="617" y="550"/>
                  </a:lnTo>
                  <a:lnTo>
                    <a:pt x="578" y="577"/>
                  </a:lnTo>
                  <a:lnTo>
                    <a:pt x="578" y="592"/>
                  </a:lnTo>
                  <a:lnTo>
                    <a:pt x="566" y="595"/>
                  </a:lnTo>
                  <a:lnTo>
                    <a:pt x="575" y="613"/>
                  </a:lnTo>
                  <a:lnTo>
                    <a:pt x="554" y="640"/>
                  </a:lnTo>
                  <a:lnTo>
                    <a:pt x="566" y="679"/>
                  </a:lnTo>
                  <a:lnTo>
                    <a:pt x="578" y="692"/>
                  </a:lnTo>
                  <a:lnTo>
                    <a:pt x="575" y="716"/>
                  </a:lnTo>
                  <a:lnTo>
                    <a:pt x="545" y="716"/>
                  </a:lnTo>
                  <a:lnTo>
                    <a:pt x="518" y="704"/>
                  </a:lnTo>
                  <a:lnTo>
                    <a:pt x="500" y="707"/>
                  </a:lnTo>
                  <a:lnTo>
                    <a:pt x="440" y="686"/>
                  </a:lnTo>
                  <a:lnTo>
                    <a:pt x="413" y="604"/>
                  </a:lnTo>
                  <a:lnTo>
                    <a:pt x="371" y="565"/>
                  </a:lnTo>
                  <a:lnTo>
                    <a:pt x="334" y="493"/>
                  </a:lnTo>
                  <a:lnTo>
                    <a:pt x="317" y="486"/>
                  </a:lnTo>
                  <a:lnTo>
                    <a:pt x="297" y="468"/>
                  </a:lnTo>
                  <a:lnTo>
                    <a:pt x="278" y="468"/>
                  </a:lnTo>
                  <a:lnTo>
                    <a:pt x="249" y="462"/>
                  </a:lnTo>
                  <a:lnTo>
                    <a:pt x="227" y="468"/>
                  </a:lnTo>
                  <a:lnTo>
                    <a:pt x="212" y="504"/>
                  </a:lnTo>
                  <a:lnTo>
                    <a:pt x="189" y="510"/>
                  </a:lnTo>
                  <a:lnTo>
                    <a:pt x="140" y="482"/>
                  </a:lnTo>
                  <a:lnTo>
                    <a:pt x="111" y="448"/>
                  </a:lnTo>
                  <a:lnTo>
                    <a:pt x="106" y="407"/>
                  </a:lnTo>
                  <a:lnTo>
                    <a:pt x="85" y="379"/>
                  </a:lnTo>
                  <a:lnTo>
                    <a:pt x="36" y="340"/>
                  </a:lnTo>
                  <a:lnTo>
                    <a:pt x="0" y="299"/>
                  </a:lnTo>
                  <a:lnTo>
                    <a:pt x="0" y="282"/>
                  </a:lnTo>
                  <a:lnTo>
                    <a:pt x="117" y="283"/>
                  </a:lnTo>
                  <a:lnTo>
                    <a:pt x="212" y="291"/>
                  </a:lnTo>
                  <a:lnTo>
                    <a:pt x="224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669480" y="1543680"/>
              <a:ext cx="856080" cy="501120"/>
            </a:xfrm>
            <a:custGeom>
              <a:avLst/>
              <a:gdLst/>
              <a:ahLst/>
              <a:rect l="l" t="t" r="r" b="b"/>
              <a:pathLst>
                <a:path w="372" h="218">
                  <a:moveTo>
                    <a:pt x="1" y="0"/>
                  </a:moveTo>
                  <a:lnTo>
                    <a:pt x="312" y="7"/>
                  </a:lnTo>
                  <a:lnTo>
                    <a:pt x="335" y="71"/>
                  </a:lnTo>
                  <a:lnTo>
                    <a:pt x="357" y="120"/>
                  </a:lnTo>
                  <a:lnTo>
                    <a:pt x="372" y="200"/>
                  </a:lnTo>
                  <a:lnTo>
                    <a:pt x="363" y="218"/>
                  </a:lnTo>
                  <a:lnTo>
                    <a:pt x="248" y="215"/>
                  </a:lnTo>
                  <a:lnTo>
                    <a:pt x="0" y="21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3646440" y="2026800"/>
              <a:ext cx="899280" cy="586440"/>
            </a:xfrm>
            <a:custGeom>
              <a:avLst/>
              <a:gdLst/>
              <a:ahLst/>
              <a:rect l="l" t="t" r="r" b="b"/>
              <a:pathLst>
                <a:path w="391" h="255">
                  <a:moveTo>
                    <a:pt x="7" y="0"/>
                  </a:moveTo>
                  <a:lnTo>
                    <a:pt x="6" y="99"/>
                  </a:lnTo>
                  <a:lnTo>
                    <a:pt x="0" y="215"/>
                  </a:lnTo>
                  <a:lnTo>
                    <a:pt x="284" y="219"/>
                  </a:lnTo>
                  <a:lnTo>
                    <a:pt x="314" y="235"/>
                  </a:lnTo>
                  <a:lnTo>
                    <a:pt x="335" y="213"/>
                  </a:lnTo>
                  <a:lnTo>
                    <a:pt x="391" y="255"/>
                  </a:lnTo>
                  <a:lnTo>
                    <a:pt x="383" y="211"/>
                  </a:lnTo>
                  <a:lnTo>
                    <a:pt x="388" y="177"/>
                  </a:lnTo>
                  <a:lnTo>
                    <a:pt x="391" y="61"/>
                  </a:lnTo>
                  <a:lnTo>
                    <a:pt x="366" y="36"/>
                  </a:lnTo>
                  <a:lnTo>
                    <a:pt x="376" y="4"/>
                  </a:lnTo>
                  <a:lnTo>
                    <a:pt x="190" y="3"/>
                  </a:lnTo>
                  <a:lnTo>
                    <a:pt x="7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3632760" y="2514600"/>
              <a:ext cx="1072080" cy="483120"/>
            </a:xfrm>
            <a:custGeom>
              <a:avLst/>
              <a:gdLst/>
              <a:ahLst/>
              <a:rect l="l" t="t" r="r" b="b"/>
              <a:pathLst>
                <a:path w="466" h="210">
                  <a:moveTo>
                    <a:pt x="5" y="0"/>
                  </a:moveTo>
                  <a:lnTo>
                    <a:pt x="0" y="139"/>
                  </a:lnTo>
                  <a:lnTo>
                    <a:pt x="105" y="142"/>
                  </a:lnTo>
                  <a:lnTo>
                    <a:pt x="104" y="210"/>
                  </a:lnTo>
                  <a:lnTo>
                    <a:pt x="246" y="208"/>
                  </a:lnTo>
                  <a:lnTo>
                    <a:pt x="373" y="206"/>
                  </a:lnTo>
                  <a:lnTo>
                    <a:pt x="466" y="208"/>
                  </a:lnTo>
                  <a:lnTo>
                    <a:pt x="437" y="149"/>
                  </a:lnTo>
                  <a:lnTo>
                    <a:pt x="417" y="94"/>
                  </a:lnTo>
                  <a:lnTo>
                    <a:pt x="395" y="37"/>
                  </a:lnTo>
                  <a:lnTo>
                    <a:pt x="342" y="1"/>
                  </a:lnTo>
                  <a:lnTo>
                    <a:pt x="318" y="22"/>
                  </a:lnTo>
                  <a:lnTo>
                    <a:pt x="289" y="7"/>
                  </a:lnTo>
                  <a:lnTo>
                    <a:pt x="162" y="3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3860280" y="2986200"/>
              <a:ext cx="943200" cy="480240"/>
            </a:xfrm>
            <a:custGeom>
              <a:avLst/>
              <a:gdLst/>
              <a:ahLst/>
              <a:rect l="l" t="t" r="r" b="b"/>
              <a:pathLst>
                <a:path w="410" h="209">
                  <a:moveTo>
                    <a:pt x="4" y="2"/>
                  </a:moveTo>
                  <a:lnTo>
                    <a:pt x="3" y="122"/>
                  </a:lnTo>
                  <a:lnTo>
                    <a:pt x="0" y="207"/>
                  </a:lnTo>
                  <a:lnTo>
                    <a:pt x="410" y="209"/>
                  </a:lnTo>
                  <a:lnTo>
                    <a:pt x="402" y="100"/>
                  </a:lnTo>
                  <a:lnTo>
                    <a:pt x="402" y="59"/>
                  </a:lnTo>
                  <a:lnTo>
                    <a:pt x="369" y="34"/>
                  </a:lnTo>
                  <a:lnTo>
                    <a:pt x="379" y="12"/>
                  </a:lnTo>
                  <a:lnTo>
                    <a:pt x="365" y="0"/>
                  </a:lnTo>
                  <a:lnTo>
                    <a:pt x="179" y="2"/>
                  </a:lnTo>
                  <a:lnTo>
                    <a:pt x="4" y="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733920" y="3455280"/>
              <a:ext cx="1099800" cy="528840"/>
            </a:xfrm>
            <a:custGeom>
              <a:avLst/>
              <a:gdLst/>
              <a:ahLst/>
              <a:rect l="l" t="t" r="r" b="b"/>
              <a:pathLst>
                <a:path w="478" h="230">
                  <a:moveTo>
                    <a:pt x="3" y="0"/>
                  </a:moveTo>
                  <a:lnTo>
                    <a:pt x="0" y="41"/>
                  </a:lnTo>
                  <a:lnTo>
                    <a:pt x="170" y="47"/>
                  </a:lnTo>
                  <a:lnTo>
                    <a:pt x="171" y="178"/>
                  </a:lnTo>
                  <a:lnTo>
                    <a:pt x="258" y="214"/>
                  </a:lnTo>
                  <a:lnTo>
                    <a:pt x="282" y="201"/>
                  </a:lnTo>
                  <a:lnTo>
                    <a:pt x="337" y="230"/>
                  </a:lnTo>
                  <a:lnTo>
                    <a:pt x="373" y="229"/>
                  </a:lnTo>
                  <a:lnTo>
                    <a:pt x="439" y="201"/>
                  </a:lnTo>
                  <a:lnTo>
                    <a:pt x="478" y="228"/>
                  </a:lnTo>
                  <a:lnTo>
                    <a:pt x="478" y="86"/>
                  </a:lnTo>
                  <a:lnTo>
                    <a:pt x="466" y="3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4813200" y="3480840"/>
              <a:ext cx="618480" cy="577440"/>
            </a:xfrm>
            <a:custGeom>
              <a:avLst/>
              <a:gdLst/>
              <a:ahLst/>
              <a:rect l="l" t="t" r="r" b="b"/>
              <a:pathLst>
                <a:path w="269" h="251">
                  <a:moveTo>
                    <a:pt x="0" y="23"/>
                  </a:moveTo>
                  <a:lnTo>
                    <a:pt x="106" y="10"/>
                  </a:lnTo>
                  <a:lnTo>
                    <a:pt x="237" y="0"/>
                  </a:lnTo>
                  <a:lnTo>
                    <a:pt x="230" y="33"/>
                  </a:lnTo>
                  <a:lnTo>
                    <a:pt x="259" y="26"/>
                  </a:lnTo>
                  <a:lnTo>
                    <a:pt x="269" y="48"/>
                  </a:lnTo>
                  <a:lnTo>
                    <a:pt x="239" y="68"/>
                  </a:lnTo>
                  <a:lnTo>
                    <a:pt x="246" y="103"/>
                  </a:lnTo>
                  <a:lnTo>
                    <a:pt x="215" y="161"/>
                  </a:lnTo>
                  <a:lnTo>
                    <a:pt x="192" y="197"/>
                  </a:lnTo>
                  <a:lnTo>
                    <a:pt x="205" y="243"/>
                  </a:lnTo>
                  <a:lnTo>
                    <a:pt x="39" y="251"/>
                  </a:lnTo>
                  <a:lnTo>
                    <a:pt x="38" y="223"/>
                  </a:lnTo>
                  <a:lnTo>
                    <a:pt x="5" y="217"/>
                  </a:lnTo>
                  <a:lnTo>
                    <a:pt x="5" y="68"/>
                  </a:lnTo>
                  <a:lnTo>
                    <a:pt x="0" y="23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902840" y="4037760"/>
              <a:ext cx="754200" cy="605160"/>
            </a:xfrm>
            <a:custGeom>
              <a:avLst/>
              <a:gdLst/>
              <a:ahLst/>
              <a:rect l="l" t="t" r="r" b="b"/>
              <a:pathLst>
                <a:path w="328" h="263">
                  <a:moveTo>
                    <a:pt x="0" y="6"/>
                  </a:moveTo>
                  <a:lnTo>
                    <a:pt x="164" y="0"/>
                  </a:lnTo>
                  <a:lnTo>
                    <a:pt x="193" y="54"/>
                  </a:lnTo>
                  <a:lnTo>
                    <a:pt x="168" y="118"/>
                  </a:lnTo>
                  <a:lnTo>
                    <a:pt x="160" y="147"/>
                  </a:lnTo>
                  <a:lnTo>
                    <a:pt x="270" y="135"/>
                  </a:lnTo>
                  <a:lnTo>
                    <a:pt x="277" y="177"/>
                  </a:lnTo>
                  <a:lnTo>
                    <a:pt x="244" y="173"/>
                  </a:lnTo>
                  <a:lnTo>
                    <a:pt x="229" y="191"/>
                  </a:lnTo>
                  <a:lnTo>
                    <a:pt x="246" y="203"/>
                  </a:lnTo>
                  <a:lnTo>
                    <a:pt x="276" y="189"/>
                  </a:lnTo>
                  <a:lnTo>
                    <a:pt x="277" y="209"/>
                  </a:lnTo>
                  <a:lnTo>
                    <a:pt x="295" y="192"/>
                  </a:lnTo>
                  <a:lnTo>
                    <a:pt x="307" y="192"/>
                  </a:lnTo>
                  <a:lnTo>
                    <a:pt x="293" y="227"/>
                  </a:lnTo>
                  <a:lnTo>
                    <a:pt x="320" y="233"/>
                  </a:lnTo>
                  <a:lnTo>
                    <a:pt x="328" y="252"/>
                  </a:lnTo>
                  <a:lnTo>
                    <a:pt x="316" y="258"/>
                  </a:lnTo>
                  <a:lnTo>
                    <a:pt x="299" y="246"/>
                  </a:lnTo>
                  <a:lnTo>
                    <a:pt x="267" y="237"/>
                  </a:lnTo>
                  <a:lnTo>
                    <a:pt x="274" y="260"/>
                  </a:lnTo>
                  <a:lnTo>
                    <a:pt x="258" y="263"/>
                  </a:lnTo>
                  <a:lnTo>
                    <a:pt x="245" y="242"/>
                  </a:lnTo>
                  <a:lnTo>
                    <a:pt x="237" y="255"/>
                  </a:lnTo>
                  <a:lnTo>
                    <a:pt x="189" y="255"/>
                  </a:lnTo>
                  <a:lnTo>
                    <a:pt x="189" y="242"/>
                  </a:lnTo>
                  <a:lnTo>
                    <a:pt x="171" y="227"/>
                  </a:lnTo>
                  <a:lnTo>
                    <a:pt x="135" y="225"/>
                  </a:lnTo>
                  <a:lnTo>
                    <a:pt x="165" y="242"/>
                  </a:lnTo>
                  <a:lnTo>
                    <a:pt x="123" y="251"/>
                  </a:lnTo>
                  <a:lnTo>
                    <a:pt x="57" y="239"/>
                  </a:lnTo>
                  <a:lnTo>
                    <a:pt x="32" y="242"/>
                  </a:lnTo>
                  <a:lnTo>
                    <a:pt x="41" y="154"/>
                  </a:lnTo>
                  <a:lnTo>
                    <a:pt x="1" y="84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385160" y="1483560"/>
              <a:ext cx="842040" cy="947880"/>
            </a:xfrm>
            <a:custGeom>
              <a:avLst/>
              <a:gdLst/>
              <a:ahLst/>
              <a:rect l="l" t="t" r="r" b="b"/>
              <a:pathLst>
                <a:path w="366" h="412">
                  <a:moveTo>
                    <a:pt x="0" y="32"/>
                  </a:moveTo>
                  <a:lnTo>
                    <a:pt x="96" y="32"/>
                  </a:lnTo>
                  <a:lnTo>
                    <a:pt x="95" y="0"/>
                  </a:lnTo>
                  <a:lnTo>
                    <a:pt x="116" y="9"/>
                  </a:lnTo>
                  <a:lnTo>
                    <a:pt x="120" y="34"/>
                  </a:lnTo>
                  <a:lnTo>
                    <a:pt x="166" y="61"/>
                  </a:lnTo>
                  <a:lnTo>
                    <a:pt x="180" y="49"/>
                  </a:lnTo>
                  <a:lnTo>
                    <a:pt x="207" y="49"/>
                  </a:lnTo>
                  <a:lnTo>
                    <a:pt x="228" y="73"/>
                  </a:lnTo>
                  <a:lnTo>
                    <a:pt x="242" y="64"/>
                  </a:lnTo>
                  <a:lnTo>
                    <a:pt x="282" y="74"/>
                  </a:lnTo>
                  <a:lnTo>
                    <a:pt x="296" y="56"/>
                  </a:lnTo>
                  <a:lnTo>
                    <a:pt x="321" y="70"/>
                  </a:lnTo>
                  <a:lnTo>
                    <a:pt x="366" y="68"/>
                  </a:lnTo>
                  <a:lnTo>
                    <a:pt x="293" y="119"/>
                  </a:lnTo>
                  <a:lnTo>
                    <a:pt x="257" y="164"/>
                  </a:lnTo>
                  <a:lnTo>
                    <a:pt x="264" y="229"/>
                  </a:lnTo>
                  <a:lnTo>
                    <a:pt x="239" y="256"/>
                  </a:lnTo>
                  <a:lnTo>
                    <a:pt x="249" y="275"/>
                  </a:lnTo>
                  <a:lnTo>
                    <a:pt x="249" y="323"/>
                  </a:lnTo>
                  <a:lnTo>
                    <a:pt x="274" y="323"/>
                  </a:lnTo>
                  <a:lnTo>
                    <a:pt x="311" y="358"/>
                  </a:lnTo>
                  <a:lnTo>
                    <a:pt x="326" y="400"/>
                  </a:lnTo>
                  <a:lnTo>
                    <a:pt x="67" y="412"/>
                  </a:lnTo>
                  <a:lnTo>
                    <a:pt x="68" y="298"/>
                  </a:lnTo>
                  <a:lnTo>
                    <a:pt x="45" y="273"/>
                  </a:lnTo>
                  <a:lnTo>
                    <a:pt x="53" y="243"/>
                  </a:lnTo>
                  <a:lnTo>
                    <a:pt x="61" y="226"/>
                  </a:lnTo>
                  <a:lnTo>
                    <a:pt x="45" y="147"/>
                  </a:lnTo>
                  <a:lnTo>
                    <a:pt x="23" y="95"/>
                  </a:lnTo>
                  <a:lnTo>
                    <a:pt x="0" y="3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4930560" y="1810440"/>
              <a:ext cx="639360" cy="747360"/>
            </a:xfrm>
            <a:custGeom>
              <a:avLst/>
              <a:gdLst/>
              <a:ahLst/>
              <a:rect l="l" t="t" r="r" b="b"/>
              <a:pathLst>
                <a:path w="278" h="325">
                  <a:moveTo>
                    <a:pt x="20" y="22"/>
                  </a:moveTo>
                  <a:lnTo>
                    <a:pt x="41" y="19"/>
                  </a:lnTo>
                  <a:lnTo>
                    <a:pt x="60" y="19"/>
                  </a:lnTo>
                  <a:lnTo>
                    <a:pt x="72" y="0"/>
                  </a:lnTo>
                  <a:lnTo>
                    <a:pt x="81" y="24"/>
                  </a:lnTo>
                  <a:lnTo>
                    <a:pt x="111" y="24"/>
                  </a:lnTo>
                  <a:lnTo>
                    <a:pt x="127" y="46"/>
                  </a:lnTo>
                  <a:lnTo>
                    <a:pt x="158" y="40"/>
                  </a:lnTo>
                  <a:lnTo>
                    <a:pt x="179" y="54"/>
                  </a:lnTo>
                  <a:lnTo>
                    <a:pt x="218" y="64"/>
                  </a:lnTo>
                  <a:lnTo>
                    <a:pt x="225" y="81"/>
                  </a:lnTo>
                  <a:lnTo>
                    <a:pt x="245" y="82"/>
                  </a:lnTo>
                  <a:lnTo>
                    <a:pt x="239" y="99"/>
                  </a:lnTo>
                  <a:lnTo>
                    <a:pt x="246" y="118"/>
                  </a:lnTo>
                  <a:lnTo>
                    <a:pt x="233" y="142"/>
                  </a:lnTo>
                  <a:lnTo>
                    <a:pt x="242" y="147"/>
                  </a:lnTo>
                  <a:lnTo>
                    <a:pt x="264" y="121"/>
                  </a:lnTo>
                  <a:lnTo>
                    <a:pt x="263" y="112"/>
                  </a:lnTo>
                  <a:lnTo>
                    <a:pt x="272" y="108"/>
                  </a:lnTo>
                  <a:lnTo>
                    <a:pt x="278" y="121"/>
                  </a:lnTo>
                  <a:lnTo>
                    <a:pt x="261" y="139"/>
                  </a:lnTo>
                  <a:lnTo>
                    <a:pt x="254" y="180"/>
                  </a:lnTo>
                  <a:lnTo>
                    <a:pt x="254" y="249"/>
                  </a:lnTo>
                  <a:lnTo>
                    <a:pt x="264" y="261"/>
                  </a:lnTo>
                  <a:lnTo>
                    <a:pt x="260" y="304"/>
                  </a:lnTo>
                  <a:lnTo>
                    <a:pt x="128" y="325"/>
                  </a:lnTo>
                  <a:lnTo>
                    <a:pt x="95" y="305"/>
                  </a:lnTo>
                  <a:lnTo>
                    <a:pt x="102" y="279"/>
                  </a:lnTo>
                  <a:lnTo>
                    <a:pt x="86" y="251"/>
                  </a:lnTo>
                  <a:lnTo>
                    <a:pt x="72" y="216"/>
                  </a:lnTo>
                  <a:lnTo>
                    <a:pt x="35" y="181"/>
                  </a:lnTo>
                  <a:lnTo>
                    <a:pt x="12" y="181"/>
                  </a:lnTo>
                  <a:lnTo>
                    <a:pt x="12" y="133"/>
                  </a:lnTo>
                  <a:lnTo>
                    <a:pt x="0" y="115"/>
                  </a:lnTo>
                  <a:lnTo>
                    <a:pt x="26" y="87"/>
                  </a:lnTo>
                  <a:lnTo>
                    <a:pt x="20" y="2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4525560" y="2401920"/>
              <a:ext cx="742680" cy="483120"/>
            </a:xfrm>
            <a:custGeom>
              <a:avLst/>
              <a:gdLst/>
              <a:ahLst/>
              <a:rect l="l" t="t" r="r" b="b"/>
              <a:pathLst>
                <a:path w="323" h="210">
                  <a:moveTo>
                    <a:pt x="5" y="11"/>
                  </a:moveTo>
                  <a:lnTo>
                    <a:pt x="0" y="48"/>
                  </a:lnTo>
                  <a:lnTo>
                    <a:pt x="7" y="87"/>
                  </a:lnTo>
                  <a:lnTo>
                    <a:pt x="37" y="167"/>
                  </a:lnTo>
                  <a:lnTo>
                    <a:pt x="54" y="210"/>
                  </a:lnTo>
                  <a:lnTo>
                    <a:pt x="244" y="200"/>
                  </a:lnTo>
                  <a:lnTo>
                    <a:pt x="275" y="210"/>
                  </a:lnTo>
                  <a:lnTo>
                    <a:pt x="294" y="169"/>
                  </a:lnTo>
                  <a:lnTo>
                    <a:pt x="287" y="140"/>
                  </a:lnTo>
                  <a:lnTo>
                    <a:pt x="319" y="134"/>
                  </a:lnTo>
                  <a:lnTo>
                    <a:pt x="323" y="88"/>
                  </a:lnTo>
                  <a:lnTo>
                    <a:pt x="304" y="68"/>
                  </a:lnTo>
                  <a:lnTo>
                    <a:pt x="271" y="48"/>
                  </a:lnTo>
                  <a:lnTo>
                    <a:pt x="278" y="20"/>
                  </a:lnTo>
                  <a:lnTo>
                    <a:pt x="264" y="0"/>
                  </a:lnTo>
                  <a:lnTo>
                    <a:pt x="193" y="3"/>
                  </a:lnTo>
                  <a:lnTo>
                    <a:pt x="121" y="6"/>
                  </a:lnTo>
                  <a:lnTo>
                    <a:pt x="5" y="1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181480" y="1704240"/>
              <a:ext cx="687600" cy="296640"/>
            </a:xfrm>
            <a:custGeom>
              <a:avLst/>
              <a:gdLst/>
              <a:ahLst/>
              <a:rect l="l" t="t" r="r" b="b"/>
              <a:pathLst>
                <a:path w="299" h="129">
                  <a:moveTo>
                    <a:pt x="0" y="71"/>
                  </a:moveTo>
                  <a:lnTo>
                    <a:pt x="67" y="0"/>
                  </a:lnTo>
                  <a:lnTo>
                    <a:pt x="55" y="29"/>
                  </a:lnTo>
                  <a:lnTo>
                    <a:pt x="64" y="38"/>
                  </a:lnTo>
                  <a:lnTo>
                    <a:pt x="85" y="26"/>
                  </a:lnTo>
                  <a:lnTo>
                    <a:pt x="131" y="44"/>
                  </a:lnTo>
                  <a:lnTo>
                    <a:pt x="151" y="29"/>
                  </a:lnTo>
                  <a:lnTo>
                    <a:pt x="213" y="21"/>
                  </a:lnTo>
                  <a:lnTo>
                    <a:pt x="225" y="39"/>
                  </a:lnTo>
                  <a:lnTo>
                    <a:pt x="249" y="35"/>
                  </a:lnTo>
                  <a:lnTo>
                    <a:pt x="296" y="54"/>
                  </a:lnTo>
                  <a:lnTo>
                    <a:pt x="299" y="68"/>
                  </a:lnTo>
                  <a:lnTo>
                    <a:pt x="248" y="80"/>
                  </a:lnTo>
                  <a:lnTo>
                    <a:pt x="233" y="71"/>
                  </a:lnTo>
                  <a:lnTo>
                    <a:pt x="207" y="74"/>
                  </a:lnTo>
                  <a:lnTo>
                    <a:pt x="177" y="92"/>
                  </a:lnTo>
                  <a:lnTo>
                    <a:pt x="163" y="93"/>
                  </a:lnTo>
                  <a:lnTo>
                    <a:pt x="152" y="80"/>
                  </a:lnTo>
                  <a:lnTo>
                    <a:pt x="135" y="128"/>
                  </a:lnTo>
                  <a:lnTo>
                    <a:pt x="116" y="129"/>
                  </a:lnTo>
                  <a:lnTo>
                    <a:pt x="108" y="110"/>
                  </a:lnTo>
                  <a:lnTo>
                    <a:pt x="68" y="101"/>
                  </a:lnTo>
                  <a:lnTo>
                    <a:pt x="49" y="87"/>
                  </a:lnTo>
                  <a:lnTo>
                    <a:pt x="16" y="92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657400" y="1914120"/>
              <a:ext cx="492480" cy="667080"/>
            </a:xfrm>
            <a:custGeom>
              <a:avLst/>
              <a:gdLst/>
              <a:ahLst/>
              <a:rect l="l" t="t" r="r" b="b"/>
              <a:pathLst>
                <a:path w="214" h="290">
                  <a:moveTo>
                    <a:pt x="54" y="12"/>
                  </a:moveTo>
                  <a:lnTo>
                    <a:pt x="62" y="30"/>
                  </a:lnTo>
                  <a:lnTo>
                    <a:pt x="47" y="41"/>
                  </a:lnTo>
                  <a:lnTo>
                    <a:pt x="46" y="87"/>
                  </a:lnTo>
                  <a:lnTo>
                    <a:pt x="38" y="57"/>
                  </a:lnTo>
                  <a:lnTo>
                    <a:pt x="7" y="86"/>
                  </a:lnTo>
                  <a:lnTo>
                    <a:pt x="0" y="169"/>
                  </a:lnTo>
                  <a:lnTo>
                    <a:pt x="20" y="210"/>
                  </a:lnTo>
                  <a:lnTo>
                    <a:pt x="22" y="231"/>
                  </a:lnTo>
                  <a:lnTo>
                    <a:pt x="23" y="248"/>
                  </a:lnTo>
                  <a:lnTo>
                    <a:pt x="22" y="263"/>
                  </a:lnTo>
                  <a:lnTo>
                    <a:pt x="18" y="290"/>
                  </a:lnTo>
                  <a:lnTo>
                    <a:pt x="102" y="285"/>
                  </a:lnTo>
                  <a:lnTo>
                    <a:pt x="213" y="275"/>
                  </a:lnTo>
                  <a:lnTo>
                    <a:pt x="193" y="269"/>
                  </a:lnTo>
                  <a:lnTo>
                    <a:pt x="182" y="254"/>
                  </a:lnTo>
                  <a:lnTo>
                    <a:pt x="199" y="241"/>
                  </a:lnTo>
                  <a:lnTo>
                    <a:pt x="199" y="225"/>
                  </a:lnTo>
                  <a:lnTo>
                    <a:pt x="191" y="211"/>
                  </a:lnTo>
                  <a:lnTo>
                    <a:pt x="199" y="201"/>
                  </a:lnTo>
                  <a:lnTo>
                    <a:pt x="214" y="202"/>
                  </a:lnTo>
                  <a:lnTo>
                    <a:pt x="211" y="162"/>
                  </a:lnTo>
                  <a:lnTo>
                    <a:pt x="207" y="138"/>
                  </a:lnTo>
                  <a:lnTo>
                    <a:pt x="198" y="123"/>
                  </a:lnTo>
                  <a:lnTo>
                    <a:pt x="189" y="114"/>
                  </a:lnTo>
                  <a:lnTo>
                    <a:pt x="175" y="111"/>
                  </a:lnTo>
                  <a:lnTo>
                    <a:pt x="162" y="111"/>
                  </a:lnTo>
                  <a:lnTo>
                    <a:pt x="148" y="130"/>
                  </a:lnTo>
                  <a:lnTo>
                    <a:pt x="139" y="136"/>
                  </a:lnTo>
                  <a:lnTo>
                    <a:pt x="133" y="138"/>
                  </a:lnTo>
                  <a:lnTo>
                    <a:pt x="126" y="135"/>
                  </a:lnTo>
                  <a:lnTo>
                    <a:pt x="124" y="126"/>
                  </a:lnTo>
                  <a:lnTo>
                    <a:pt x="126" y="120"/>
                  </a:lnTo>
                  <a:lnTo>
                    <a:pt x="132" y="114"/>
                  </a:lnTo>
                  <a:lnTo>
                    <a:pt x="138" y="111"/>
                  </a:lnTo>
                  <a:lnTo>
                    <a:pt x="144" y="110"/>
                  </a:lnTo>
                  <a:lnTo>
                    <a:pt x="144" y="99"/>
                  </a:lnTo>
                  <a:lnTo>
                    <a:pt x="160" y="87"/>
                  </a:lnTo>
                  <a:lnTo>
                    <a:pt x="144" y="49"/>
                  </a:lnTo>
                  <a:lnTo>
                    <a:pt x="144" y="31"/>
                  </a:lnTo>
                  <a:lnTo>
                    <a:pt x="117" y="24"/>
                  </a:lnTo>
                  <a:lnTo>
                    <a:pt x="78" y="0"/>
                  </a:lnTo>
                  <a:lnTo>
                    <a:pt x="54" y="1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" name=""/>
            <p:cNvSpPr/>
            <p:nvPr/>
          </p:nvSpPr>
          <p:spPr>
            <a:xfrm>
              <a:off x="5121360" y="2505240"/>
              <a:ext cx="533520" cy="880920"/>
            </a:xfrm>
            <a:custGeom>
              <a:avLst/>
              <a:gdLst/>
              <a:ahLst/>
              <a:rect l="l" t="t" r="r" b="b"/>
              <a:pathLst>
                <a:path w="232" h="383">
                  <a:moveTo>
                    <a:pt x="43" y="22"/>
                  </a:moveTo>
                  <a:lnTo>
                    <a:pt x="176" y="0"/>
                  </a:lnTo>
                  <a:lnTo>
                    <a:pt x="197" y="47"/>
                  </a:lnTo>
                  <a:lnTo>
                    <a:pt x="224" y="243"/>
                  </a:lnTo>
                  <a:lnTo>
                    <a:pt x="232" y="269"/>
                  </a:lnTo>
                  <a:lnTo>
                    <a:pt x="211" y="321"/>
                  </a:lnTo>
                  <a:lnTo>
                    <a:pt x="211" y="357"/>
                  </a:lnTo>
                  <a:lnTo>
                    <a:pt x="187" y="353"/>
                  </a:lnTo>
                  <a:lnTo>
                    <a:pt x="188" y="383"/>
                  </a:lnTo>
                  <a:lnTo>
                    <a:pt x="163" y="371"/>
                  </a:lnTo>
                  <a:lnTo>
                    <a:pt x="150" y="375"/>
                  </a:lnTo>
                  <a:lnTo>
                    <a:pt x="131" y="372"/>
                  </a:lnTo>
                  <a:lnTo>
                    <a:pt x="117" y="326"/>
                  </a:lnTo>
                  <a:lnTo>
                    <a:pt x="90" y="312"/>
                  </a:lnTo>
                  <a:lnTo>
                    <a:pt x="90" y="263"/>
                  </a:lnTo>
                  <a:lnTo>
                    <a:pt x="63" y="269"/>
                  </a:lnTo>
                  <a:lnTo>
                    <a:pt x="48" y="233"/>
                  </a:lnTo>
                  <a:lnTo>
                    <a:pt x="0" y="191"/>
                  </a:lnTo>
                  <a:lnTo>
                    <a:pt x="35" y="125"/>
                  </a:lnTo>
                  <a:lnTo>
                    <a:pt x="25" y="94"/>
                  </a:lnTo>
                  <a:lnTo>
                    <a:pt x="60" y="88"/>
                  </a:lnTo>
                  <a:lnTo>
                    <a:pt x="63" y="45"/>
                  </a:lnTo>
                  <a:lnTo>
                    <a:pt x="43" y="2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" name=""/>
            <p:cNvSpPr/>
            <p:nvPr/>
          </p:nvSpPr>
          <p:spPr>
            <a:xfrm>
              <a:off x="4647240" y="2862000"/>
              <a:ext cx="846720" cy="696960"/>
            </a:xfrm>
            <a:custGeom>
              <a:avLst/>
              <a:gdLst/>
              <a:ahLst/>
              <a:rect l="l" t="t" r="r" b="b"/>
              <a:pathLst>
                <a:path w="368" h="303">
                  <a:moveTo>
                    <a:pt x="0" y="10"/>
                  </a:moveTo>
                  <a:lnTo>
                    <a:pt x="161" y="0"/>
                  </a:lnTo>
                  <a:lnTo>
                    <a:pt x="195" y="0"/>
                  </a:lnTo>
                  <a:lnTo>
                    <a:pt x="221" y="9"/>
                  </a:lnTo>
                  <a:lnTo>
                    <a:pt x="207" y="35"/>
                  </a:lnTo>
                  <a:lnTo>
                    <a:pt x="254" y="78"/>
                  </a:lnTo>
                  <a:lnTo>
                    <a:pt x="269" y="114"/>
                  </a:lnTo>
                  <a:lnTo>
                    <a:pt x="297" y="105"/>
                  </a:lnTo>
                  <a:lnTo>
                    <a:pt x="296" y="156"/>
                  </a:lnTo>
                  <a:lnTo>
                    <a:pt x="324" y="171"/>
                  </a:lnTo>
                  <a:lnTo>
                    <a:pt x="337" y="216"/>
                  </a:lnTo>
                  <a:lnTo>
                    <a:pt x="357" y="220"/>
                  </a:lnTo>
                  <a:lnTo>
                    <a:pt x="368" y="239"/>
                  </a:lnTo>
                  <a:lnTo>
                    <a:pt x="343" y="265"/>
                  </a:lnTo>
                  <a:lnTo>
                    <a:pt x="335" y="295"/>
                  </a:lnTo>
                  <a:lnTo>
                    <a:pt x="300" y="303"/>
                  </a:lnTo>
                  <a:lnTo>
                    <a:pt x="309" y="270"/>
                  </a:lnTo>
                  <a:lnTo>
                    <a:pt x="171" y="282"/>
                  </a:lnTo>
                  <a:lnTo>
                    <a:pt x="72" y="294"/>
                  </a:lnTo>
                  <a:lnTo>
                    <a:pt x="66" y="262"/>
                  </a:lnTo>
                  <a:lnTo>
                    <a:pt x="59" y="165"/>
                  </a:lnTo>
                  <a:lnTo>
                    <a:pt x="58" y="112"/>
                  </a:lnTo>
                  <a:lnTo>
                    <a:pt x="25" y="88"/>
                  </a:lnTo>
                  <a:lnTo>
                    <a:pt x="37" y="66"/>
                  </a:lnTo>
                  <a:lnTo>
                    <a:pt x="21" y="5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5574960" y="2567520"/>
              <a:ext cx="413640" cy="680760"/>
            </a:xfrm>
            <a:custGeom>
              <a:avLst/>
              <a:gdLst/>
              <a:ahLst/>
              <a:rect l="l" t="t" r="r" b="b"/>
              <a:pathLst>
                <a:path w="180" h="296">
                  <a:moveTo>
                    <a:pt x="0" y="21"/>
                  </a:moveTo>
                  <a:lnTo>
                    <a:pt x="21" y="32"/>
                  </a:lnTo>
                  <a:lnTo>
                    <a:pt x="41" y="30"/>
                  </a:lnTo>
                  <a:lnTo>
                    <a:pt x="48" y="24"/>
                  </a:lnTo>
                  <a:lnTo>
                    <a:pt x="53" y="6"/>
                  </a:lnTo>
                  <a:lnTo>
                    <a:pt x="140" y="0"/>
                  </a:lnTo>
                  <a:lnTo>
                    <a:pt x="180" y="209"/>
                  </a:lnTo>
                  <a:lnTo>
                    <a:pt x="177" y="207"/>
                  </a:lnTo>
                  <a:lnTo>
                    <a:pt x="147" y="219"/>
                  </a:lnTo>
                  <a:lnTo>
                    <a:pt x="126" y="275"/>
                  </a:lnTo>
                  <a:lnTo>
                    <a:pt x="95" y="267"/>
                  </a:lnTo>
                  <a:lnTo>
                    <a:pt x="59" y="288"/>
                  </a:lnTo>
                  <a:lnTo>
                    <a:pt x="12" y="296"/>
                  </a:lnTo>
                  <a:lnTo>
                    <a:pt x="33" y="241"/>
                  </a:lnTo>
                  <a:lnTo>
                    <a:pt x="24" y="210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5896800" y="2429640"/>
              <a:ext cx="531360" cy="613800"/>
            </a:xfrm>
            <a:custGeom>
              <a:avLst/>
              <a:gdLst/>
              <a:ahLst/>
              <a:rect l="l" t="t" r="r" b="b"/>
              <a:pathLst>
                <a:path w="231" h="267">
                  <a:moveTo>
                    <a:pt x="0" y="60"/>
                  </a:moveTo>
                  <a:lnTo>
                    <a:pt x="104" y="50"/>
                  </a:lnTo>
                  <a:lnTo>
                    <a:pt x="126" y="54"/>
                  </a:lnTo>
                  <a:lnTo>
                    <a:pt x="175" y="31"/>
                  </a:lnTo>
                  <a:lnTo>
                    <a:pt x="186" y="10"/>
                  </a:lnTo>
                  <a:lnTo>
                    <a:pt x="215" y="0"/>
                  </a:lnTo>
                  <a:lnTo>
                    <a:pt x="231" y="101"/>
                  </a:lnTo>
                  <a:lnTo>
                    <a:pt x="219" y="112"/>
                  </a:lnTo>
                  <a:lnTo>
                    <a:pt x="222" y="182"/>
                  </a:lnTo>
                  <a:lnTo>
                    <a:pt x="199" y="188"/>
                  </a:lnTo>
                  <a:lnTo>
                    <a:pt x="186" y="227"/>
                  </a:lnTo>
                  <a:lnTo>
                    <a:pt x="168" y="222"/>
                  </a:lnTo>
                  <a:lnTo>
                    <a:pt x="162" y="267"/>
                  </a:lnTo>
                  <a:lnTo>
                    <a:pt x="136" y="248"/>
                  </a:lnTo>
                  <a:lnTo>
                    <a:pt x="85" y="260"/>
                  </a:lnTo>
                  <a:lnTo>
                    <a:pt x="63" y="243"/>
                  </a:lnTo>
                  <a:lnTo>
                    <a:pt x="34" y="242"/>
                  </a:lnTo>
                  <a:lnTo>
                    <a:pt x="19" y="167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5423040" y="2983680"/>
              <a:ext cx="936000" cy="519840"/>
            </a:xfrm>
            <a:custGeom>
              <a:avLst/>
              <a:gdLst/>
              <a:ahLst/>
              <a:rect l="l" t="t" r="r" b="b"/>
              <a:pathLst>
                <a:path w="407" h="226">
                  <a:moveTo>
                    <a:pt x="0" y="226"/>
                  </a:moveTo>
                  <a:lnTo>
                    <a:pt x="99" y="212"/>
                  </a:lnTo>
                  <a:lnTo>
                    <a:pt x="99" y="202"/>
                  </a:lnTo>
                  <a:lnTo>
                    <a:pt x="338" y="169"/>
                  </a:lnTo>
                  <a:lnTo>
                    <a:pt x="342" y="152"/>
                  </a:lnTo>
                  <a:lnTo>
                    <a:pt x="377" y="139"/>
                  </a:lnTo>
                  <a:lnTo>
                    <a:pt x="381" y="121"/>
                  </a:lnTo>
                  <a:lnTo>
                    <a:pt x="396" y="115"/>
                  </a:lnTo>
                  <a:lnTo>
                    <a:pt x="407" y="88"/>
                  </a:lnTo>
                  <a:lnTo>
                    <a:pt x="374" y="61"/>
                  </a:lnTo>
                  <a:lnTo>
                    <a:pt x="368" y="25"/>
                  </a:lnTo>
                  <a:lnTo>
                    <a:pt x="342" y="7"/>
                  </a:lnTo>
                  <a:lnTo>
                    <a:pt x="289" y="17"/>
                  </a:lnTo>
                  <a:lnTo>
                    <a:pt x="264" y="1"/>
                  </a:lnTo>
                  <a:lnTo>
                    <a:pt x="240" y="0"/>
                  </a:lnTo>
                  <a:lnTo>
                    <a:pt x="245" y="25"/>
                  </a:lnTo>
                  <a:lnTo>
                    <a:pt x="212" y="38"/>
                  </a:lnTo>
                  <a:lnTo>
                    <a:pt x="190" y="94"/>
                  </a:lnTo>
                  <a:lnTo>
                    <a:pt x="160" y="85"/>
                  </a:lnTo>
                  <a:lnTo>
                    <a:pt x="124" y="106"/>
                  </a:lnTo>
                  <a:lnTo>
                    <a:pt x="78" y="114"/>
                  </a:lnTo>
                  <a:lnTo>
                    <a:pt x="78" y="146"/>
                  </a:lnTo>
                  <a:lnTo>
                    <a:pt x="55" y="145"/>
                  </a:lnTo>
                  <a:lnTo>
                    <a:pt x="56" y="173"/>
                  </a:lnTo>
                  <a:lnTo>
                    <a:pt x="32" y="162"/>
                  </a:lnTo>
                  <a:lnTo>
                    <a:pt x="18" y="167"/>
                  </a:lnTo>
                  <a:lnTo>
                    <a:pt x="30" y="186"/>
                  </a:lnTo>
                  <a:lnTo>
                    <a:pt x="5" y="211"/>
                  </a:lnTo>
                  <a:lnTo>
                    <a:pt x="0" y="22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5361120" y="3319560"/>
              <a:ext cx="1078920" cy="393120"/>
            </a:xfrm>
            <a:custGeom>
              <a:avLst/>
              <a:gdLst/>
              <a:ahLst/>
              <a:rect l="l" t="t" r="r" b="b"/>
              <a:pathLst>
                <a:path w="469" h="171">
                  <a:moveTo>
                    <a:pt x="28" y="78"/>
                  </a:moveTo>
                  <a:lnTo>
                    <a:pt x="28" y="81"/>
                  </a:lnTo>
                  <a:lnTo>
                    <a:pt x="20" y="97"/>
                  </a:lnTo>
                  <a:lnTo>
                    <a:pt x="29" y="119"/>
                  </a:lnTo>
                  <a:lnTo>
                    <a:pt x="0" y="138"/>
                  </a:lnTo>
                  <a:lnTo>
                    <a:pt x="6" y="171"/>
                  </a:lnTo>
                  <a:lnTo>
                    <a:pt x="129" y="161"/>
                  </a:lnTo>
                  <a:lnTo>
                    <a:pt x="275" y="144"/>
                  </a:lnTo>
                  <a:lnTo>
                    <a:pt x="348" y="131"/>
                  </a:lnTo>
                  <a:lnTo>
                    <a:pt x="363" y="87"/>
                  </a:lnTo>
                  <a:lnTo>
                    <a:pt x="389" y="85"/>
                  </a:lnTo>
                  <a:lnTo>
                    <a:pt x="469" y="0"/>
                  </a:lnTo>
                  <a:lnTo>
                    <a:pt x="365" y="21"/>
                  </a:lnTo>
                  <a:lnTo>
                    <a:pt x="123" y="56"/>
                  </a:lnTo>
                  <a:lnTo>
                    <a:pt x="125" y="66"/>
                  </a:lnTo>
                  <a:lnTo>
                    <a:pt x="28" y="7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254920" y="3683520"/>
              <a:ext cx="441360" cy="770400"/>
            </a:xfrm>
            <a:custGeom>
              <a:avLst/>
              <a:gdLst/>
              <a:ahLst/>
              <a:rect l="l" t="t" r="r" b="b"/>
              <a:pathLst>
                <a:path w="192" h="335">
                  <a:moveTo>
                    <a:pt x="54" y="11"/>
                  </a:moveTo>
                  <a:lnTo>
                    <a:pt x="25" y="68"/>
                  </a:lnTo>
                  <a:lnTo>
                    <a:pt x="0" y="105"/>
                  </a:lnTo>
                  <a:lnTo>
                    <a:pt x="8" y="149"/>
                  </a:lnTo>
                  <a:lnTo>
                    <a:pt x="38" y="209"/>
                  </a:lnTo>
                  <a:lnTo>
                    <a:pt x="15" y="270"/>
                  </a:lnTo>
                  <a:lnTo>
                    <a:pt x="5" y="302"/>
                  </a:lnTo>
                  <a:lnTo>
                    <a:pt x="117" y="289"/>
                  </a:lnTo>
                  <a:lnTo>
                    <a:pt x="122" y="330"/>
                  </a:lnTo>
                  <a:lnTo>
                    <a:pt x="145" y="335"/>
                  </a:lnTo>
                  <a:lnTo>
                    <a:pt x="151" y="314"/>
                  </a:lnTo>
                  <a:lnTo>
                    <a:pt x="192" y="308"/>
                  </a:lnTo>
                  <a:lnTo>
                    <a:pt x="183" y="240"/>
                  </a:lnTo>
                  <a:lnTo>
                    <a:pt x="181" y="0"/>
                  </a:lnTo>
                  <a:lnTo>
                    <a:pt x="54" y="1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5668920" y="3646440"/>
              <a:ext cx="499320" cy="777600"/>
            </a:xfrm>
            <a:custGeom>
              <a:avLst/>
              <a:gdLst/>
              <a:ahLst/>
              <a:rect l="l" t="t" r="r" b="b"/>
              <a:pathLst>
                <a:path w="217" h="338">
                  <a:moveTo>
                    <a:pt x="0" y="17"/>
                  </a:moveTo>
                  <a:lnTo>
                    <a:pt x="141" y="0"/>
                  </a:lnTo>
                  <a:lnTo>
                    <a:pt x="186" y="156"/>
                  </a:lnTo>
                  <a:lnTo>
                    <a:pt x="217" y="181"/>
                  </a:lnTo>
                  <a:lnTo>
                    <a:pt x="192" y="227"/>
                  </a:lnTo>
                  <a:lnTo>
                    <a:pt x="216" y="271"/>
                  </a:lnTo>
                  <a:lnTo>
                    <a:pt x="72" y="287"/>
                  </a:lnTo>
                  <a:lnTo>
                    <a:pt x="78" y="325"/>
                  </a:lnTo>
                  <a:lnTo>
                    <a:pt x="57" y="338"/>
                  </a:lnTo>
                  <a:lnTo>
                    <a:pt x="40" y="290"/>
                  </a:lnTo>
                  <a:lnTo>
                    <a:pt x="30" y="329"/>
                  </a:lnTo>
                  <a:lnTo>
                    <a:pt x="12" y="325"/>
                  </a:lnTo>
                  <a:lnTo>
                    <a:pt x="6" y="286"/>
                  </a:lnTo>
                  <a:lnTo>
                    <a:pt x="1" y="252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" name=""/>
            <p:cNvSpPr/>
            <p:nvPr/>
          </p:nvSpPr>
          <p:spPr>
            <a:xfrm>
              <a:off x="5993280" y="3607200"/>
              <a:ext cx="690120" cy="715680"/>
            </a:xfrm>
            <a:custGeom>
              <a:avLst/>
              <a:gdLst/>
              <a:ahLst/>
              <a:rect l="l" t="t" r="r" b="b"/>
              <a:pathLst>
                <a:path w="300" h="311">
                  <a:moveTo>
                    <a:pt x="0" y="19"/>
                  </a:moveTo>
                  <a:lnTo>
                    <a:pt x="3" y="19"/>
                  </a:lnTo>
                  <a:lnTo>
                    <a:pt x="73" y="6"/>
                  </a:lnTo>
                  <a:lnTo>
                    <a:pt x="135" y="0"/>
                  </a:lnTo>
                  <a:lnTo>
                    <a:pt x="126" y="16"/>
                  </a:lnTo>
                  <a:lnTo>
                    <a:pt x="145" y="16"/>
                  </a:lnTo>
                  <a:lnTo>
                    <a:pt x="252" y="112"/>
                  </a:lnTo>
                  <a:lnTo>
                    <a:pt x="294" y="174"/>
                  </a:lnTo>
                  <a:lnTo>
                    <a:pt x="300" y="216"/>
                  </a:lnTo>
                  <a:lnTo>
                    <a:pt x="286" y="226"/>
                  </a:lnTo>
                  <a:lnTo>
                    <a:pt x="294" y="268"/>
                  </a:lnTo>
                  <a:lnTo>
                    <a:pt x="264" y="270"/>
                  </a:lnTo>
                  <a:lnTo>
                    <a:pt x="264" y="306"/>
                  </a:lnTo>
                  <a:lnTo>
                    <a:pt x="240" y="288"/>
                  </a:lnTo>
                  <a:lnTo>
                    <a:pt x="86" y="311"/>
                  </a:lnTo>
                  <a:lnTo>
                    <a:pt x="51" y="244"/>
                  </a:lnTo>
                  <a:lnTo>
                    <a:pt x="76" y="198"/>
                  </a:lnTo>
                  <a:lnTo>
                    <a:pt x="43" y="175"/>
                  </a:lnTo>
                  <a:lnTo>
                    <a:pt x="0" y="19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" name=""/>
            <p:cNvSpPr/>
            <p:nvPr/>
          </p:nvSpPr>
          <p:spPr>
            <a:xfrm>
              <a:off x="6283440" y="3510720"/>
              <a:ext cx="630000" cy="498960"/>
            </a:xfrm>
            <a:custGeom>
              <a:avLst/>
              <a:gdLst/>
              <a:ahLst/>
              <a:rect l="l" t="t" r="r" b="b"/>
              <a:pathLst>
                <a:path w="274" h="217">
                  <a:moveTo>
                    <a:pt x="10" y="39"/>
                  </a:moveTo>
                  <a:lnTo>
                    <a:pt x="32" y="18"/>
                  </a:lnTo>
                  <a:lnTo>
                    <a:pt x="114" y="0"/>
                  </a:lnTo>
                  <a:lnTo>
                    <a:pt x="139" y="12"/>
                  </a:lnTo>
                  <a:lnTo>
                    <a:pt x="192" y="3"/>
                  </a:lnTo>
                  <a:lnTo>
                    <a:pt x="235" y="34"/>
                  </a:lnTo>
                  <a:lnTo>
                    <a:pt x="274" y="58"/>
                  </a:lnTo>
                  <a:lnTo>
                    <a:pt x="252" y="123"/>
                  </a:lnTo>
                  <a:lnTo>
                    <a:pt x="219" y="156"/>
                  </a:lnTo>
                  <a:lnTo>
                    <a:pt x="183" y="166"/>
                  </a:lnTo>
                  <a:lnTo>
                    <a:pt x="190" y="192"/>
                  </a:lnTo>
                  <a:lnTo>
                    <a:pt x="168" y="217"/>
                  </a:lnTo>
                  <a:lnTo>
                    <a:pt x="126" y="156"/>
                  </a:lnTo>
                  <a:lnTo>
                    <a:pt x="18" y="58"/>
                  </a:lnTo>
                  <a:lnTo>
                    <a:pt x="0" y="58"/>
                  </a:lnTo>
                  <a:lnTo>
                    <a:pt x="10" y="39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5834880" y="4223880"/>
              <a:ext cx="1180080" cy="800640"/>
            </a:xfrm>
            <a:custGeom>
              <a:avLst/>
              <a:gdLst/>
              <a:ahLst/>
              <a:rect l="l" t="t" r="r" b="b"/>
              <a:pathLst>
                <a:path w="513" h="348">
                  <a:moveTo>
                    <a:pt x="0" y="34"/>
                  </a:moveTo>
                  <a:lnTo>
                    <a:pt x="141" y="20"/>
                  </a:lnTo>
                  <a:lnTo>
                    <a:pt x="156" y="43"/>
                  </a:lnTo>
                  <a:lnTo>
                    <a:pt x="307" y="20"/>
                  </a:lnTo>
                  <a:lnTo>
                    <a:pt x="333" y="39"/>
                  </a:lnTo>
                  <a:lnTo>
                    <a:pt x="333" y="3"/>
                  </a:lnTo>
                  <a:lnTo>
                    <a:pt x="331" y="0"/>
                  </a:lnTo>
                  <a:lnTo>
                    <a:pt x="361" y="2"/>
                  </a:lnTo>
                  <a:lnTo>
                    <a:pt x="393" y="56"/>
                  </a:lnTo>
                  <a:lnTo>
                    <a:pt x="444" y="129"/>
                  </a:lnTo>
                  <a:lnTo>
                    <a:pt x="469" y="192"/>
                  </a:lnTo>
                  <a:lnTo>
                    <a:pt x="507" y="236"/>
                  </a:lnTo>
                  <a:lnTo>
                    <a:pt x="513" y="300"/>
                  </a:lnTo>
                  <a:lnTo>
                    <a:pt x="501" y="338"/>
                  </a:lnTo>
                  <a:lnTo>
                    <a:pt x="447" y="348"/>
                  </a:lnTo>
                  <a:lnTo>
                    <a:pt x="438" y="332"/>
                  </a:lnTo>
                  <a:lnTo>
                    <a:pt x="400" y="309"/>
                  </a:lnTo>
                  <a:lnTo>
                    <a:pt x="388" y="285"/>
                  </a:lnTo>
                  <a:lnTo>
                    <a:pt x="378" y="276"/>
                  </a:lnTo>
                  <a:lnTo>
                    <a:pt x="372" y="254"/>
                  </a:lnTo>
                  <a:lnTo>
                    <a:pt x="363" y="260"/>
                  </a:lnTo>
                  <a:lnTo>
                    <a:pt x="333" y="231"/>
                  </a:lnTo>
                  <a:lnTo>
                    <a:pt x="340" y="204"/>
                  </a:lnTo>
                  <a:lnTo>
                    <a:pt x="333" y="189"/>
                  </a:lnTo>
                  <a:lnTo>
                    <a:pt x="324" y="194"/>
                  </a:lnTo>
                  <a:lnTo>
                    <a:pt x="325" y="210"/>
                  </a:lnTo>
                  <a:lnTo>
                    <a:pt x="315" y="189"/>
                  </a:lnTo>
                  <a:lnTo>
                    <a:pt x="316" y="140"/>
                  </a:lnTo>
                  <a:lnTo>
                    <a:pt x="297" y="111"/>
                  </a:lnTo>
                  <a:lnTo>
                    <a:pt x="249" y="87"/>
                  </a:lnTo>
                  <a:lnTo>
                    <a:pt x="225" y="60"/>
                  </a:lnTo>
                  <a:lnTo>
                    <a:pt x="198" y="57"/>
                  </a:lnTo>
                  <a:lnTo>
                    <a:pt x="187" y="74"/>
                  </a:lnTo>
                  <a:lnTo>
                    <a:pt x="147" y="86"/>
                  </a:lnTo>
                  <a:lnTo>
                    <a:pt x="124" y="74"/>
                  </a:lnTo>
                  <a:lnTo>
                    <a:pt x="112" y="56"/>
                  </a:lnTo>
                  <a:lnTo>
                    <a:pt x="37" y="72"/>
                  </a:lnTo>
                  <a:lnTo>
                    <a:pt x="21" y="59"/>
                  </a:lnTo>
                  <a:lnTo>
                    <a:pt x="4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159240" y="3168000"/>
              <a:ext cx="1085760" cy="476280"/>
            </a:xfrm>
            <a:custGeom>
              <a:avLst/>
              <a:gdLst/>
              <a:ahLst/>
              <a:rect l="l" t="t" r="r" b="b"/>
              <a:pathLst>
                <a:path w="472" h="207">
                  <a:moveTo>
                    <a:pt x="16" y="153"/>
                  </a:moveTo>
                  <a:lnTo>
                    <a:pt x="0" y="197"/>
                  </a:lnTo>
                  <a:lnTo>
                    <a:pt x="61" y="191"/>
                  </a:lnTo>
                  <a:lnTo>
                    <a:pt x="85" y="171"/>
                  </a:lnTo>
                  <a:lnTo>
                    <a:pt x="168" y="149"/>
                  </a:lnTo>
                  <a:lnTo>
                    <a:pt x="191" y="161"/>
                  </a:lnTo>
                  <a:lnTo>
                    <a:pt x="246" y="153"/>
                  </a:lnTo>
                  <a:lnTo>
                    <a:pt x="246" y="156"/>
                  </a:lnTo>
                  <a:lnTo>
                    <a:pt x="328" y="207"/>
                  </a:lnTo>
                  <a:lnTo>
                    <a:pt x="376" y="192"/>
                  </a:lnTo>
                  <a:lnTo>
                    <a:pt x="403" y="135"/>
                  </a:lnTo>
                  <a:lnTo>
                    <a:pt x="450" y="119"/>
                  </a:lnTo>
                  <a:lnTo>
                    <a:pt x="472" y="77"/>
                  </a:lnTo>
                  <a:lnTo>
                    <a:pt x="471" y="26"/>
                  </a:lnTo>
                  <a:lnTo>
                    <a:pt x="465" y="68"/>
                  </a:lnTo>
                  <a:lnTo>
                    <a:pt x="439" y="104"/>
                  </a:lnTo>
                  <a:lnTo>
                    <a:pt x="429" y="101"/>
                  </a:lnTo>
                  <a:lnTo>
                    <a:pt x="394" y="111"/>
                  </a:lnTo>
                  <a:lnTo>
                    <a:pt x="394" y="99"/>
                  </a:lnTo>
                  <a:lnTo>
                    <a:pt x="429" y="87"/>
                  </a:lnTo>
                  <a:lnTo>
                    <a:pt x="397" y="83"/>
                  </a:lnTo>
                  <a:lnTo>
                    <a:pt x="433" y="72"/>
                  </a:lnTo>
                  <a:lnTo>
                    <a:pt x="447" y="78"/>
                  </a:lnTo>
                  <a:lnTo>
                    <a:pt x="454" y="38"/>
                  </a:lnTo>
                  <a:lnTo>
                    <a:pt x="445" y="29"/>
                  </a:lnTo>
                  <a:lnTo>
                    <a:pt x="402" y="45"/>
                  </a:lnTo>
                  <a:lnTo>
                    <a:pt x="403" y="21"/>
                  </a:lnTo>
                  <a:lnTo>
                    <a:pt x="421" y="27"/>
                  </a:lnTo>
                  <a:lnTo>
                    <a:pt x="445" y="9"/>
                  </a:lnTo>
                  <a:lnTo>
                    <a:pt x="432" y="0"/>
                  </a:lnTo>
                  <a:lnTo>
                    <a:pt x="291" y="32"/>
                  </a:lnTo>
                  <a:lnTo>
                    <a:pt x="118" y="67"/>
                  </a:lnTo>
                  <a:lnTo>
                    <a:pt x="39" y="152"/>
                  </a:lnTo>
                  <a:lnTo>
                    <a:pt x="16" y="153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" name=""/>
            <p:cNvSpPr/>
            <p:nvPr/>
          </p:nvSpPr>
          <p:spPr>
            <a:xfrm>
              <a:off x="6202440" y="2774520"/>
              <a:ext cx="950400" cy="591120"/>
            </a:xfrm>
            <a:custGeom>
              <a:avLst/>
              <a:gdLst/>
              <a:ahLst/>
              <a:rect l="l" t="t" r="r" b="b"/>
              <a:pathLst>
                <a:path w="413" h="257">
                  <a:moveTo>
                    <a:pt x="68" y="180"/>
                  </a:moveTo>
                  <a:lnTo>
                    <a:pt x="56" y="206"/>
                  </a:lnTo>
                  <a:lnTo>
                    <a:pt x="39" y="213"/>
                  </a:lnTo>
                  <a:lnTo>
                    <a:pt x="38" y="230"/>
                  </a:lnTo>
                  <a:lnTo>
                    <a:pt x="2" y="243"/>
                  </a:lnTo>
                  <a:lnTo>
                    <a:pt x="0" y="257"/>
                  </a:lnTo>
                  <a:lnTo>
                    <a:pt x="98" y="240"/>
                  </a:lnTo>
                  <a:lnTo>
                    <a:pt x="276" y="203"/>
                  </a:lnTo>
                  <a:lnTo>
                    <a:pt x="413" y="170"/>
                  </a:lnTo>
                  <a:lnTo>
                    <a:pt x="413" y="144"/>
                  </a:lnTo>
                  <a:lnTo>
                    <a:pt x="398" y="136"/>
                  </a:lnTo>
                  <a:lnTo>
                    <a:pt x="386" y="149"/>
                  </a:lnTo>
                  <a:lnTo>
                    <a:pt x="379" y="114"/>
                  </a:lnTo>
                  <a:lnTo>
                    <a:pt x="386" y="83"/>
                  </a:lnTo>
                  <a:lnTo>
                    <a:pt x="335" y="60"/>
                  </a:lnTo>
                  <a:lnTo>
                    <a:pt x="300" y="66"/>
                  </a:lnTo>
                  <a:lnTo>
                    <a:pt x="299" y="18"/>
                  </a:lnTo>
                  <a:lnTo>
                    <a:pt x="263" y="0"/>
                  </a:lnTo>
                  <a:lnTo>
                    <a:pt x="236" y="11"/>
                  </a:lnTo>
                  <a:lnTo>
                    <a:pt x="218" y="56"/>
                  </a:lnTo>
                  <a:lnTo>
                    <a:pt x="186" y="74"/>
                  </a:lnTo>
                  <a:lnTo>
                    <a:pt x="173" y="145"/>
                  </a:lnTo>
                  <a:lnTo>
                    <a:pt x="121" y="180"/>
                  </a:lnTo>
                  <a:lnTo>
                    <a:pt x="79" y="194"/>
                  </a:lnTo>
                  <a:lnTo>
                    <a:pt x="68" y="18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6269400" y="2657160"/>
              <a:ext cx="538200" cy="563400"/>
            </a:xfrm>
            <a:custGeom>
              <a:avLst/>
              <a:gdLst/>
              <a:ahLst/>
              <a:rect l="l" t="t" r="r" b="b"/>
              <a:pathLst>
                <a:path w="234" h="245">
                  <a:moveTo>
                    <a:pt x="24" y="128"/>
                  </a:moveTo>
                  <a:lnTo>
                    <a:pt x="6" y="123"/>
                  </a:lnTo>
                  <a:lnTo>
                    <a:pt x="0" y="162"/>
                  </a:lnTo>
                  <a:lnTo>
                    <a:pt x="6" y="203"/>
                  </a:lnTo>
                  <a:lnTo>
                    <a:pt x="40" y="231"/>
                  </a:lnTo>
                  <a:lnTo>
                    <a:pt x="48" y="245"/>
                  </a:lnTo>
                  <a:lnTo>
                    <a:pt x="91" y="231"/>
                  </a:lnTo>
                  <a:lnTo>
                    <a:pt x="142" y="198"/>
                  </a:lnTo>
                  <a:lnTo>
                    <a:pt x="157" y="126"/>
                  </a:lnTo>
                  <a:lnTo>
                    <a:pt x="190" y="107"/>
                  </a:lnTo>
                  <a:lnTo>
                    <a:pt x="208" y="63"/>
                  </a:lnTo>
                  <a:lnTo>
                    <a:pt x="234" y="51"/>
                  </a:lnTo>
                  <a:lnTo>
                    <a:pt x="200" y="45"/>
                  </a:lnTo>
                  <a:lnTo>
                    <a:pt x="141" y="77"/>
                  </a:lnTo>
                  <a:lnTo>
                    <a:pt x="132" y="46"/>
                  </a:lnTo>
                  <a:lnTo>
                    <a:pt x="81" y="49"/>
                  </a:lnTo>
                  <a:lnTo>
                    <a:pt x="69" y="0"/>
                  </a:lnTo>
                  <a:lnTo>
                    <a:pt x="56" y="13"/>
                  </a:lnTo>
                  <a:lnTo>
                    <a:pt x="60" y="83"/>
                  </a:lnTo>
                  <a:lnTo>
                    <a:pt x="37" y="89"/>
                  </a:lnTo>
                  <a:lnTo>
                    <a:pt x="24" y="12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7035840" y="2666520"/>
              <a:ext cx="151560" cy="188280"/>
            </a:xfrm>
            <a:custGeom>
              <a:avLst/>
              <a:gdLst/>
              <a:ahLst/>
              <a:rect l="l" t="t" r="r" b="b"/>
              <a:pathLst>
                <a:path w="66" h="82">
                  <a:moveTo>
                    <a:pt x="0" y="5"/>
                  </a:moveTo>
                  <a:lnTo>
                    <a:pt x="14" y="0"/>
                  </a:lnTo>
                  <a:lnTo>
                    <a:pt x="44" y="18"/>
                  </a:lnTo>
                  <a:lnTo>
                    <a:pt x="44" y="36"/>
                  </a:lnTo>
                  <a:lnTo>
                    <a:pt x="65" y="49"/>
                  </a:lnTo>
                  <a:lnTo>
                    <a:pt x="66" y="73"/>
                  </a:lnTo>
                  <a:lnTo>
                    <a:pt x="32" y="82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6389280" y="2296080"/>
              <a:ext cx="729360" cy="478440"/>
            </a:xfrm>
            <a:custGeom>
              <a:avLst/>
              <a:gdLst/>
              <a:ahLst/>
              <a:rect l="l" t="t" r="r" b="b"/>
              <a:pathLst>
                <a:path w="317" h="208">
                  <a:moveTo>
                    <a:pt x="29" y="30"/>
                  </a:moveTo>
                  <a:lnTo>
                    <a:pt x="0" y="58"/>
                  </a:lnTo>
                  <a:lnTo>
                    <a:pt x="16" y="159"/>
                  </a:lnTo>
                  <a:lnTo>
                    <a:pt x="29" y="208"/>
                  </a:lnTo>
                  <a:lnTo>
                    <a:pt x="83" y="204"/>
                  </a:lnTo>
                  <a:lnTo>
                    <a:pt x="283" y="166"/>
                  </a:lnTo>
                  <a:lnTo>
                    <a:pt x="297" y="160"/>
                  </a:lnTo>
                  <a:lnTo>
                    <a:pt x="317" y="113"/>
                  </a:lnTo>
                  <a:lnTo>
                    <a:pt x="287" y="87"/>
                  </a:lnTo>
                  <a:lnTo>
                    <a:pt x="303" y="27"/>
                  </a:lnTo>
                  <a:lnTo>
                    <a:pt x="280" y="21"/>
                  </a:lnTo>
                  <a:lnTo>
                    <a:pt x="280" y="6"/>
                  </a:lnTo>
                  <a:lnTo>
                    <a:pt x="270" y="0"/>
                  </a:lnTo>
                  <a:lnTo>
                    <a:pt x="38" y="43"/>
                  </a:lnTo>
                  <a:lnTo>
                    <a:pt x="29" y="3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049520" y="2351520"/>
              <a:ext cx="193320" cy="381600"/>
            </a:xfrm>
            <a:custGeom>
              <a:avLst/>
              <a:gdLst/>
              <a:ahLst/>
              <a:rect l="l" t="t" r="r" b="b"/>
              <a:pathLst>
                <a:path w="84" h="166">
                  <a:moveTo>
                    <a:pt x="15" y="1"/>
                  </a:moveTo>
                  <a:lnTo>
                    <a:pt x="35" y="0"/>
                  </a:lnTo>
                  <a:lnTo>
                    <a:pt x="75" y="25"/>
                  </a:lnTo>
                  <a:lnTo>
                    <a:pt x="69" y="45"/>
                  </a:lnTo>
                  <a:lnTo>
                    <a:pt x="83" y="58"/>
                  </a:lnTo>
                  <a:lnTo>
                    <a:pt x="84" y="136"/>
                  </a:lnTo>
                  <a:lnTo>
                    <a:pt x="70" y="166"/>
                  </a:lnTo>
                  <a:lnTo>
                    <a:pt x="54" y="155"/>
                  </a:lnTo>
                  <a:lnTo>
                    <a:pt x="37" y="154"/>
                  </a:lnTo>
                  <a:lnTo>
                    <a:pt x="8" y="138"/>
                  </a:lnTo>
                  <a:lnTo>
                    <a:pt x="30" y="89"/>
                  </a:lnTo>
                  <a:lnTo>
                    <a:pt x="0" y="63"/>
                  </a:lnTo>
                  <a:lnTo>
                    <a:pt x="15" y="1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6451560" y="1755000"/>
              <a:ext cx="807480" cy="658440"/>
            </a:xfrm>
            <a:custGeom>
              <a:avLst/>
              <a:gdLst/>
              <a:ahLst/>
              <a:rect l="l" t="t" r="r" b="b"/>
              <a:pathLst>
                <a:path w="351" h="286">
                  <a:moveTo>
                    <a:pt x="27" y="192"/>
                  </a:moveTo>
                  <a:lnTo>
                    <a:pt x="60" y="175"/>
                  </a:lnTo>
                  <a:lnTo>
                    <a:pt x="105" y="171"/>
                  </a:lnTo>
                  <a:lnTo>
                    <a:pt x="116" y="156"/>
                  </a:lnTo>
                  <a:lnTo>
                    <a:pt x="132" y="154"/>
                  </a:lnTo>
                  <a:lnTo>
                    <a:pt x="141" y="138"/>
                  </a:lnTo>
                  <a:lnTo>
                    <a:pt x="156" y="132"/>
                  </a:lnTo>
                  <a:lnTo>
                    <a:pt x="149" y="102"/>
                  </a:lnTo>
                  <a:lnTo>
                    <a:pt x="140" y="94"/>
                  </a:lnTo>
                  <a:lnTo>
                    <a:pt x="159" y="70"/>
                  </a:lnTo>
                  <a:lnTo>
                    <a:pt x="171" y="70"/>
                  </a:lnTo>
                  <a:lnTo>
                    <a:pt x="212" y="19"/>
                  </a:lnTo>
                  <a:lnTo>
                    <a:pt x="275" y="0"/>
                  </a:lnTo>
                  <a:lnTo>
                    <a:pt x="282" y="48"/>
                  </a:lnTo>
                  <a:lnTo>
                    <a:pt x="285" y="46"/>
                  </a:lnTo>
                  <a:lnTo>
                    <a:pt x="300" y="63"/>
                  </a:lnTo>
                  <a:lnTo>
                    <a:pt x="301" y="112"/>
                  </a:lnTo>
                  <a:lnTo>
                    <a:pt x="320" y="152"/>
                  </a:lnTo>
                  <a:lnTo>
                    <a:pt x="327" y="204"/>
                  </a:lnTo>
                  <a:lnTo>
                    <a:pt x="329" y="249"/>
                  </a:lnTo>
                  <a:lnTo>
                    <a:pt x="351" y="264"/>
                  </a:lnTo>
                  <a:lnTo>
                    <a:pt x="335" y="286"/>
                  </a:lnTo>
                  <a:lnTo>
                    <a:pt x="294" y="260"/>
                  </a:lnTo>
                  <a:lnTo>
                    <a:pt x="273" y="262"/>
                  </a:lnTo>
                  <a:lnTo>
                    <a:pt x="252" y="256"/>
                  </a:lnTo>
                  <a:lnTo>
                    <a:pt x="253" y="241"/>
                  </a:lnTo>
                  <a:lnTo>
                    <a:pt x="240" y="236"/>
                  </a:lnTo>
                  <a:lnTo>
                    <a:pt x="10" y="280"/>
                  </a:lnTo>
                  <a:lnTo>
                    <a:pt x="0" y="267"/>
                  </a:lnTo>
                  <a:lnTo>
                    <a:pt x="35" y="216"/>
                  </a:lnTo>
                  <a:lnTo>
                    <a:pt x="27" y="192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7079760" y="1718280"/>
              <a:ext cx="213840" cy="395280"/>
            </a:xfrm>
            <a:custGeom>
              <a:avLst/>
              <a:gdLst/>
              <a:ahLst/>
              <a:rect l="l" t="t" r="r" b="b"/>
              <a:pathLst>
                <a:path w="93" h="172">
                  <a:moveTo>
                    <a:pt x="0" y="18"/>
                  </a:moveTo>
                  <a:lnTo>
                    <a:pt x="68" y="0"/>
                  </a:lnTo>
                  <a:lnTo>
                    <a:pt x="93" y="47"/>
                  </a:lnTo>
                  <a:lnTo>
                    <a:pt x="80" y="59"/>
                  </a:lnTo>
                  <a:lnTo>
                    <a:pt x="85" y="163"/>
                  </a:lnTo>
                  <a:lnTo>
                    <a:pt x="46" y="172"/>
                  </a:lnTo>
                  <a:lnTo>
                    <a:pt x="27" y="129"/>
                  </a:lnTo>
                  <a:lnTo>
                    <a:pt x="26" y="78"/>
                  </a:lnTo>
                  <a:lnTo>
                    <a:pt x="9" y="63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7183080" y="2026800"/>
              <a:ext cx="455400" cy="207000"/>
            </a:xfrm>
            <a:custGeom>
              <a:avLst/>
              <a:gdLst/>
              <a:ahLst/>
              <a:rect l="l" t="t" r="r" b="b"/>
              <a:pathLst>
                <a:path w="198" h="90">
                  <a:moveTo>
                    <a:pt x="0" y="36"/>
                  </a:moveTo>
                  <a:lnTo>
                    <a:pt x="101" y="11"/>
                  </a:lnTo>
                  <a:lnTo>
                    <a:pt x="113" y="12"/>
                  </a:lnTo>
                  <a:lnTo>
                    <a:pt x="125" y="0"/>
                  </a:lnTo>
                  <a:lnTo>
                    <a:pt x="135" y="6"/>
                  </a:lnTo>
                  <a:lnTo>
                    <a:pt x="123" y="32"/>
                  </a:lnTo>
                  <a:lnTo>
                    <a:pt x="144" y="30"/>
                  </a:lnTo>
                  <a:lnTo>
                    <a:pt x="156" y="50"/>
                  </a:lnTo>
                  <a:lnTo>
                    <a:pt x="170" y="52"/>
                  </a:lnTo>
                  <a:lnTo>
                    <a:pt x="180" y="49"/>
                  </a:lnTo>
                  <a:lnTo>
                    <a:pt x="180" y="38"/>
                  </a:lnTo>
                  <a:lnTo>
                    <a:pt x="163" y="24"/>
                  </a:lnTo>
                  <a:lnTo>
                    <a:pt x="176" y="23"/>
                  </a:lnTo>
                  <a:lnTo>
                    <a:pt x="198" y="53"/>
                  </a:lnTo>
                  <a:lnTo>
                    <a:pt x="177" y="71"/>
                  </a:lnTo>
                  <a:lnTo>
                    <a:pt x="153" y="62"/>
                  </a:lnTo>
                  <a:lnTo>
                    <a:pt x="138" y="84"/>
                  </a:lnTo>
                  <a:lnTo>
                    <a:pt x="108" y="62"/>
                  </a:lnTo>
                  <a:lnTo>
                    <a:pt x="8" y="90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>
              <a:off x="7199280" y="2183400"/>
              <a:ext cx="236880" cy="181440"/>
            </a:xfrm>
            <a:custGeom>
              <a:avLst/>
              <a:gdLst/>
              <a:ahLst/>
              <a:rect l="l" t="t" r="r" b="b"/>
              <a:pathLst>
                <a:path w="103" h="79">
                  <a:moveTo>
                    <a:pt x="0" y="20"/>
                  </a:moveTo>
                  <a:lnTo>
                    <a:pt x="79" y="0"/>
                  </a:lnTo>
                  <a:lnTo>
                    <a:pt x="103" y="36"/>
                  </a:lnTo>
                  <a:lnTo>
                    <a:pt x="89" y="52"/>
                  </a:lnTo>
                  <a:lnTo>
                    <a:pt x="64" y="46"/>
                  </a:lnTo>
                  <a:lnTo>
                    <a:pt x="25" y="79"/>
                  </a:lnTo>
                  <a:lnTo>
                    <a:pt x="4" y="62"/>
                  </a:lnTo>
                  <a:lnTo>
                    <a:pt x="0" y="2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>
              <a:off x="7238160" y="2307600"/>
              <a:ext cx="234720" cy="140040"/>
            </a:xfrm>
            <a:custGeom>
              <a:avLst/>
              <a:gdLst/>
              <a:ahLst/>
              <a:rect l="l" t="t" r="r" b="b"/>
              <a:pathLst>
                <a:path w="102" h="61">
                  <a:moveTo>
                    <a:pt x="0" y="45"/>
                  </a:moveTo>
                  <a:lnTo>
                    <a:pt x="42" y="25"/>
                  </a:lnTo>
                  <a:lnTo>
                    <a:pt x="83" y="0"/>
                  </a:lnTo>
                  <a:lnTo>
                    <a:pt x="90" y="1"/>
                  </a:lnTo>
                  <a:lnTo>
                    <a:pt x="102" y="2"/>
                  </a:lnTo>
                  <a:lnTo>
                    <a:pt x="62" y="34"/>
                  </a:lnTo>
                  <a:lnTo>
                    <a:pt x="12" y="61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235640" y="1642320"/>
              <a:ext cx="250920" cy="446400"/>
            </a:xfrm>
            <a:custGeom>
              <a:avLst/>
              <a:gdLst/>
              <a:ahLst/>
              <a:rect l="l" t="t" r="r" b="b"/>
              <a:pathLst>
                <a:path w="109" h="194">
                  <a:moveTo>
                    <a:pt x="23" y="0"/>
                  </a:moveTo>
                  <a:lnTo>
                    <a:pt x="0" y="34"/>
                  </a:lnTo>
                  <a:lnTo>
                    <a:pt x="25" y="79"/>
                  </a:lnTo>
                  <a:lnTo>
                    <a:pt x="10" y="91"/>
                  </a:lnTo>
                  <a:lnTo>
                    <a:pt x="16" y="194"/>
                  </a:lnTo>
                  <a:lnTo>
                    <a:pt x="77" y="179"/>
                  </a:lnTo>
                  <a:lnTo>
                    <a:pt x="93" y="179"/>
                  </a:lnTo>
                  <a:lnTo>
                    <a:pt x="102" y="168"/>
                  </a:lnTo>
                  <a:lnTo>
                    <a:pt x="102" y="149"/>
                  </a:lnTo>
                  <a:lnTo>
                    <a:pt x="109" y="137"/>
                  </a:lnTo>
                  <a:lnTo>
                    <a:pt x="75" y="122"/>
                  </a:lnTo>
                  <a:lnTo>
                    <a:pt x="31" y="9"/>
                  </a:lnTo>
                  <a:lnTo>
                    <a:pt x="23" y="0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7380720" y="2167200"/>
              <a:ext cx="119880" cy="98280"/>
            </a:xfrm>
            <a:custGeom>
              <a:avLst/>
              <a:gdLst/>
              <a:ahLst/>
              <a:rect l="l" t="t" r="r" b="b"/>
              <a:pathLst>
                <a:path w="52" h="43">
                  <a:moveTo>
                    <a:pt x="0" y="7"/>
                  </a:moveTo>
                  <a:lnTo>
                    <a:pt x="22" y="0"/>
                  </a:lnTo>
                  <a:lnTo>
                    <a:pt x="52" y="22"/>
                  </a:lnTo>
                  <a:lnTo>
                    <a:pt x="46" y="28"/>
                  </a:lnTo>
                  <a:lnTo>
                    <a:pt x="31" y="28"/>
                  </a:lnTo>
                  <a:lnTo>
                    <a:pt x="24" y="43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" name=""/>
            <p:cNvSpPr/>
            <p:nvPr/>
          </p:nvSpPr>
          <p:spPr>
            <a:xfrm>
              <a:off x="7125480" y="2921760"/>
              <a:ext cx="64080" cy="110520"/>
            </a:xfrm>
            <a:custGeom>
              <a:avLst/>
              <a:gdLst/>
              <a:ahLst/>
              <a:rect l="l" t="t" r="r" b="b"/>
              <a:pathLst>
                <a:path w="28" h="48">
                  <a:moveTo>
                    <a:pt x="0" y="4"/>
                  </a:moveTo>
                  <a:lnTo>
                    <a:pt x="28" y="0"/>
                  </a:lnTo>
                  <a:lnTo>
                    <a:pt x="12" y="48"/>
                  </a:lnTo>
                  <a:lnTo>
                    <a:pt x="1" y="47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99ff99"/>
            </a:solidFill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2000-05-23T20:23:50Z</dcterms:created>
  <dc:creator>jrios</dc:creator>
  <dc:description/>
  <dc:language>en-US</dc:language>
  <cp:lastModifiedBy>jrios</cp:lastModifiedBy>
  <dcterms:modified xsi:type="dcterms:W3CDTF">2000-05-23T20:26:16Z</dcterms:modified>
  <cp:revision>1</cp:revision>
  <dc:subject/>
  <dc:title>No Slide Title</dc:title>
</cp:coreProperties>
</file>