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_rels/presentation.xml.rels" ContentType="application/vnd.openxmlformats-package.relationships+xml"/>
  <Override PartName="/ppt/embeddings/oleObject1.pptx" ContentType="application/vnd.openxmlformats-officedocument.presentationml.presentation"/>
  <Override PartName="/ppt/media/image1.wmf" ContentType="image/x-wmf"/>
  <Override PartName="/ppt/media/image2.wmf" ContentType="image/x-wmf"/>
  <Override PartName="/ppt/media/image3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6CEED47-7BEE-49C9-ADC2-194D5A14171A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A4F6D75-286A-4C17-B697-D5EBF87791A0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ppt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package" Target="../embeddings/oleObject1.ppt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package" Target="../embeddings/oleObject1.ppt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"/>
          <p:cNvGraphicFramePr/>
          <p:nvPr/>
        </p:nvGraphicFramePr>
        <p:xfrm>
          <a:off x="2000160" y="1709640"/>
          <a:ext cx="5143680" cy="3429000"/>
        </p:xfrm>
        <a:graphic>
          <a:graphicData uri="http://schemas.openxmlformats.org/presentationml/2006/ole">
            <p:oleObj progId="PowerPoint.Show.12" r:id="rId1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000160" y="1709640"/>
                    <a:ext cx="5143680" cy="3429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"/>
          <p:cNvGraphicFramePr/>
          <p:nvPr/>
        </p:nvGraphicFramePr>
        <p:xfrm>
          <a:off x="2000160" y="1709640"/>
          <a:ext cx="5143680" cy="3429000"/>
        </p:xfrm>
        <a:graphic>
          <a:graphicData uri="http://schemas.openxmlformats.org/presentationml/2006/ole">
            <p:oleObj progId="PowerPoint.Show.12" r:id="rId1" spid="">
              <p:embed/>
              <p:pic>
                <p:nvPicPr>
                  <p:cNvPr id="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000160" y="1709640"/>
                    <a:ext cx="5143680" cy="3429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"/>
          <p:cNvGraphicFramePr/>
          <p:nvPr/>
        </p:nvGraphicFramePr>
        <p:xfrm>
          <a:off x="2286000" y="1709640"/>
          <a:ext cx="4572000" cy="3429000"/>
        </p:xfrm>
        <a:graphic>
          <a:graphicData uri="http://schemas.openxmlformats.org/presentationml/2006/ole">
            <p:oleObj progId="PowerPoint.Show.12" r:id="rId1" spid="">
              <p:embed/>
              <p:pic>
                <p:nvPicPr>
                  <p:cNvPr id="1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0" y="1709640"/>
                    <a:ext cx="4572000" cy="3429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2001-07-25T16:21:28Z</dcterms:created>
  <dc:creator>mtaylo1</dc:creator>
  <dc:description/>
  <dc:language>en-US</dc:language>
  <cp:lastModifiedBy>mtaylo1</cp:lastModifiedBy>
  <dcterms:modified xsi:type="dcterms:W3CDTF">2001-07-25T16:21:29Z</dcterms:modified>
  <cp:revision>1</cp:revision>
  <dc:subject/>
  <dc:title>PowerPoint Presentation</dc:title>
</cp:coreProperties>
</file>