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13.wmf" ContentType="image/x-wmf"/>
  <Override PartName="/ppt/media/image9.wmf" ContentType="image/x-wmf"/>
  <Override PartName="/ppt/media/image8.wmf" ContentType="image/x-wmf"/>
  <Override PartName="/ppt/media/image17.wmf" ContentType="image/x-wmf"/>
  <Override PartName="/ppt/media/image12.png" ContentType="image/png"/>
  <Override PartName="/ppt/media/image7.wmf" ContentType="image/x-wmf"/>
  <Override PartName="/ppt/media/image16.wmf" ContentType="image/x-wmf"/>
  <Override PartName="/ppt/media/image11.png" ContentType="image/png"/>
  <Override PartName="/ppt/media/image22.wmf" ContentType="image/x-wmf"/>
  <Override PartName="/ppt/media/image21.png" ContentType="image/png"/>
  <Override PartName="/ppt/media/image20.png" ContentType="image/png"/>
  <Override PartName="/ppt/media/image2.jpeg" ContentType="image/jpeg"/>
  <Override PartName="/ppt/media/image19.jpeg" ContentType="image/jpeg"/>
  <Override PartName="/ppt/media/image18.jpeg" ContentType="image/jpeg"/>
  <Override PartName="/ppt/media/image5.wmf" ContentType="image/x-wmf"/>
  <Override PartName="/ppt/media/image14.wmf" ContentType="image/x-wmf"/>
  <Override PartName="/ppt/media/image3.jpeg" ContentType="image/jpeg"/>
  <Override PartName="/ppt/media/image6.wmf" ContentType="image/x-wmf"/>
  <Override PartName="/ppt/media/image1.jpeg" ContentType="image/jpeg"/>
  <Override PartName="/ppt/media/image15.wmf" ContentType="image/x-wmf"/>
  <Override PartName="/ppt/media/image10.wmf" ContentType="image/x-wmf"/>
  <Override PartName="/ppt/media/image4.jpeg" ContentType="image/jpe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1.xlsx" ContentType="application/vnd.openxmlformats-officedocument.spreadsheetml.sheet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34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/>
  <p:notesSz cx="7034213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7032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374560" y="127080"/>
            <a:ext cx="6629400" cy="101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3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85800" y="176544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91960" indent="-291960">
              <a:spcBef>
                <a:spcPts val="799"/>
              </a:spcBef>
              <a:buClr>
                <a:srgbClr val="21006e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92280" indent="-285840">
              <a:spcBef>
                <a:spcPts val="799"/>
              </a:spcBef>
              <a:buClr>
                <a:srgbClr val="21006e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035000" indent="-228600">
              <a:spcBef>
                <a:spcPts val="799"/>
              </a:spcBef>
              <a:buClr>
                <a:srgbClr val="21006e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378080" indent="-228600">
              <a:spcBef>
                <a:spcPts val="799"/>
              </a:spcBef>
              <a:buClr>
                <a:srgbClr val="21006e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1720800" indent="-228600">
              <a:spcBef>
                <a:spcPts val="799"/>
              </a:spcBef>
              <a:buClr>
                <a:srgbClr val="21006e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17208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17208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61920" y="6600960"/>
            <a:ext cx="15238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indent="0">
              <a:lnSpc>
                <a:spcPct val="100000"/>
              </a:lnSpc>
              <a:spcBef>
                <a:spcPts val="6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UB-eCommerce2-0501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7032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374560" y="127080"/>
            <a:ext cx="6629400" cy="101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3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85800" y="176544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91960" indent="-291960">
              <a:spcBef>
                <a:spcPts val="799"/>
              </a:spcBef>
              <a:buClr>
                <a:srgbClr val="21006e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92280" indent="-285840">
              <a:spcBef>
                <a:spcPts val="799"/>
              </a:spcBef>
              <a:buClr>
                <a:srgbClr val="21006e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035000" indent="-228600">
              <a:spcBef>
                <a:spcPts val="799"/>
              </a:spcBef>
              <a:buClr>
                <a:srgbClr val="21006e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378080" indent="-228600">
              <a:spcBef>
                <a:spcPts val="799"/>
              </a:spcBef>
              <a:buClr>
                <a:srgbClr val="21006e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1720800" indent="-228600">
              <a:spcBef>
                <a:spcPts val="799"/>
              </a:spcBef>
              <a:buClr>
                <a:srgbClr val="21006e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17208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17208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61920" y="6600960"/>
            <a:ext cx="15238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indent="0">
              <a:lnSpc>
                <a:spcPct val="100000"/>
              </a:lnSpc>
              <a:spcBef>
                <a:spcPts val="6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UB-eCommerce2-0501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7032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374560" y="127080"/>
            <a:ext cx="6629400" cy="101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3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85800" y="176544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91960" indent="-291960">
              <a:spcBef>
                <a:spcPts val="799"/>
              </a:spcBef>
              <a:buClr>
                <a:srgbClr val="21006e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92280" indent="-285840">
              <a:spcBef>
                <a:spcPts val="799"/>
              </a:spcBef>
              <a:buClr>
                <a:srgbClr val="21006e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035000" indent="-228600">
              <a:spcBef>
                <a:spcPts val="799"/>
              </a:spcBef>
              <a:buClr>
                <a:srgbClr val="21006e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378080" indent="-228600">
              <a:spcBef>
                <a:spcPts val="799"/>
              </a:spcBef>
              <a:buClr>
                <a:srgbClr val="21006e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1720800" indent="-228600">
              <a:spcBef>
                <a:spcPts val="799"/>
              </a:spcBef>
              <a:buClr>
                <a:srgbClr val="21006e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17208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17208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61920" y="6600960"/>
            <a:ext cx="15238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indent="0">
              <a:lnSpc>
                <a:spcPct val="100000"/>
              </a:lnSpc>
              <a:spcBef>
                <a:spcPts val="6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UB-eCommerce2-0501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7032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374560" y="127080"/>
            <a:ext cx="6629400" cy="101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3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85800" y="176544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91960" indent="-291960">
              <a:spcBef>
                <a:spcPts val="799"/>
              </a:spcBef>
              <a:buClr>
                <a:srgbClr val="21006e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92280" indent="-285840">
              <a:spcBef>
                <a:spcPts val="799"/>
              </a:spcBef>
              <a:buClr>
                <a:srgbClr val="21006e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035000" indent="-228600">
              <a:spcBef>
                <a:spcPts val="799"/>
              </a:spcBef>
              <a:buClr>
                <a:srgbClr val="21006e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378080" indent="-228600">
              <a:spcBef>
                <a:spcPts val="799"/>
              </a:spcBef>
              <a:buClr>
                <a:srgbClr val="21006e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1720800" indent="-228600">
              <a:spcBef>
                <a:spcPts val="799"/>
              </a:spcBef>
              <a:buClr>
                <a:srgbClr val="21006e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17208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17208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61920" y="6600960"/>
            <a:ext cx="15238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indent="0">
              <a:lnSpc>
                <a:spcPct val="100000"/>
              </a:lnSpc>
              <a:spcBef>
                <a:spcPts val="6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UB-eCommerce2-0501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320480" y="2844360"/>
            <a:ext cx="645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7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406440" indent="0"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806400" algn="ctr">
              <a:spcBef>
                <a:spcPts val="601"/>
              </a:spcBef>
              <a:buClr>
                <a:srgbClr val="21006e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149480" algn="ctr">
              <a:spcBef>
                <a:spcPts val="499"/>
              </a:spcBef>
              <a:buClr>
                <a:srgbClr val="21006e"/>
              </a:buClr>
              <a:buFont typeface="Arial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1492200" algn="ctr">
              <a:spcBef>
                <a:spcPts val="499"/>
              </a:spcBef>
              <a:buClr>
                <a:srgbClr val="21006e"/>
              </a:buClr>
              <a:buFont typeface="Arial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14922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14922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6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package" Target="../embeddings/oleObject1.xlsx"/><Relationship Id="rId3" Type="http://schemas.openxmlformats.org/officeDocument/2006/relationships/image" Target="../media/image13.wmf"/><Relationship Id="rId4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4.wmf"/><Relationship Id="rId4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5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6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7.wmf"/><Relationship Id="rId4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2.wmf"/><Relationship Id="rId4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8.wmf"/><Relationship Id="rId10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</p:pic>
      <p:sp>
        <p:nvSpPr>
          <p:cNvPr id="246" name=""/>
          <p:cNvSpPr/>
          <p:nvPr/>
        </p:nvSpPr>
        <p:spPr>
          <a:xfrm>
            <a:off x="668160" y="5975280"/>
            <a:ext cx="249480" cy="241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"/>
          <p:cNvSpPr/>
          <p:nvPr/>
        </p:nvSpPr>
        <p:spPr>
          <a:xfrm>
            <a:off x="930240" y="6095880"/>
            <a:ext cx="1306440" cy="0"/>
          </a:xfrm>
          <a:prstGeom prst="line">
            <a:avLst/>
          </a:prstGeom>
          <a:ln w="9360">
            <a:solidFill>
              <a:srgbClr val="ffcc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"/>
          <p:cNvSpPr/>
          <p:nvPr/>
        </p:nvSpPr>
        <p:spPr>
          <a:xfrm>
            <a:off x="2481120" y="6095880"/>
            <a:ext cx="1351080" cy="0"/>
          </a:xfrm>
          <a:prstGeom prst="line">
            <a:avLst/>
          </a:prstGeom>
          <a:ln w="9360">
            <a:solidFill>
              <a:srgbClr val="ffcc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>
            <a:off x="4078440" y="6095880"/>
            <a:ext cx="1320480" cy="0"/>
          </a:xfrm>
          <a:prstGeom prst="line">
            <a:avLst/>
          </a:prstGeom>
          <a:ln w="9360">
            <a:solidFill>
              <a:srgbClr val="ffcc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"/>
          <p:cNvSpPr/>
          <p:nvPr/>
        </p:nvSpPr>
        <p:spPr>
          <a:xfrm>
            <a:off x="565560" y="567072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2105280" y="567072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3672360" y="567072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1.20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"/>
          <p:cNvSpPr/>
          <p:nvPr/>
        </p:nvSpPr>
        <p:spPr>
          <a:xfrm>
            <a:off x="5234400" y="567072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"/>
          <p:cNvSpPr/>
          <p:nvPr/>
        </p:nvSpPr>
        <p:spPr>
          <a:xfrm>
            <a:off x="1348200" y="578484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"/>
          <p:cNvSpPr/>
          <p:nvPr/>
        </p:nvSpPr>
        <p:spPr>
          <a:xfrm>
            <a:off x="2922840" y="578484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/>
          <p:nvPr/>
        </p:nvSpPr>
        <p:spPr>
          <a:xfrm>
            <a:off x="4530960" y="578484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2227320" y="5975280"/>
            <a:ext cx="250920" cy="241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>
            <a:off x="3825720" y="5975280"/>
            <a:ext cx="249480" cy="241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>
            <a:off x="5394240" y="5975280"/>
            <a:ext cx="249480" cy="241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552960" y="313848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"/>
          <p:cNvSpPr/>
          <p:nvPr/>
        </p:nvSpPr>
        <p:spPr>
          <a:xfrm>
            <a:off x="1360800" y="1639800"/>
            <a:ext cx="462600" cy="88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5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5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"/>
          <p:cNvSpPr/>
          <p:nvPr/>
        </p:nvSpPr>
        <p:spPr>
          <a:xfrm flipV="1">
            <a:off x="892080" y="2133360"/>
            <a:ext cx="1403280" cy="141444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 flipV="1">
            <a:off x="884160" y="2633760"/>
            <a:ext cx="1401840" cy="90648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 flipV="1">
            <a:off x="884160" y="3078000"/>
            <a:ext cx="1395360" cy="470160"/>
          </a:xfrm>
          <a:prstGeom prst="line">
            <a:avLst/>
          </a:prstGeom>
          <a:ln w="28440">
            <a:solidFill>
              <a:srgbClr val="ffcc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 flipV="1">
            <a:off x="892080" y="3547800"/>
            <a:ext cx="1387440" cy="612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>
            <a:off x="884160" y="3554280"/>
            <a:ext cx="1411200" cy="46836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"/>
          <p:cNvSpPr/>
          <p:nvPr/>
        </p:nvSpPr>
        <p:spPr>
          <a:xfrm>
            <a:off x="923760" y="3562200"/>
            <a:ext cx="1378080" cy="96552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>
            <a:off x="915840" y="3540240"/>
            <a:ext cx="1440000" cy="144288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 flipV="1">
            <a:off x="2444760" y="2119320"/>
            <a:ext cx="1425600" cy="92232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"/>
          <p:cNvSpPr/>
          <p:nvPr/>
        </p:nvSpPr>
        <p:spPr>
          <a:xfrm flipV="1">
            <a:off x="2444760" y="2633400"/>
            <a:ext cx="1441440" cy="41580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/>
          <p:nvPr/>
        </p:nvSpPr>
        <p:spPr>
          <a:xfrm>
            <a:off x="2468520" y="3063960"/>
            <a:ext cx="1401840" cy="2844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2476440" y="3049560"/>
            <a:ext cx="1417680" cy="49860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>
            <a:off x="2452680" y="3027240"/>
            <a:ext cx="1425600" cy="101124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>
            <a:off x="2452680" y="3035160"/>
            <a:ext cx="1441440" cy="1492560"/>
          </a:xfrm>
          <a:prstGeom prst="line">
            <a:avLst/>
          </a:prstGeom>
          <a:ln w="28440">
            <a:solidFill>
              <a:srgbClr val="ffcc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"/>
          <p:cNvSpPr/>
          <p:nvPr/>
        </p:nvSpPr>
        <p:spPr>
          <a:xfrm>
            <a:off x="2476440" y="3063960"/>
            <a:ext cx="1393920" cy="193356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 flipV="1">
            <a:off x="4011480" y="2133360"/>
            <a:ext cx="1427400" cy="2367000"/>
          </a:xfrm>
          <a:prstGeom prst="line">
            <a:avLst/>
          </a:prstGeom>
          <a:ln w="28440">
            <a:solidFill>
              <a:srgbClr val="ffcc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 flipV="1">
            <a:off x="4011480" y="2633760"/>
            <a:ext cx="1455840" cy="186696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 flipV="1">
            <a:off x="4011480" y="3056040"/>
            <a:ext cx="1471680" cy="145728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 flipV="1">
            <a:off x="4011480" y="3568680"/>
            <a:ext cx="1463760" cy="95904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 flipV="1">
            <a:off x="4011480" y="4046040"/>
            <a:ext cx="1427400" cy="45252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 flipV="1">
            <a:off x="4011480" y="4492440"/>
            <a:ext cx="1449360" cy="6120"/>
          </a:xfrm>
          <a:prstGeom prst="line">
            <a:avLst/>
          </a:prstGeom>
          <a:ln cap="rnd" w="1260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4011480" y="4492800"/>
            <a:ext cx="1495440" cy="50472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671400" y="2000160"/>
            <a:ext cx="250920" cy="2415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671400" y="2471760"/>
            <a:ext cx="2509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"/>
          <p:cNvSpPr/>
          <p:nvPr/>
        </p:nvSpPr>
        <p:spPr>
          <a:xfrm>
            <a:off x="671400" y="2948040"/>
            <a:ext cx="2509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"/>
          <p:cNvSpPr/>
          <p:nvPr/>
        </p:nvSpPr>
        <p:spPr>
          <a:xfrm>
            <a:off x="671400" y="3424320"/>
            <a:ext cx="250920" cy="241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>
            <a:off x="671400" y="3908520"/>
            <a:ext cx="2509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>
            <a:off x="671400" y="4384800"/>
            <a:ext cx="250920" cy="2397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>
            <a:off x="671400" y="4859280"/>
            <a:ext cx="2509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>
            <a:off x="2232000" y="2000160"/>
            <a:ext cx="249120" cy="2415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>
            <a:off x="2232000" y="247176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>
            <a:off x="2232000" y="294804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"/>
          <p:cNvSpPr/>
          <p:nvPr/>
        </p:nvSpPr>
        <p:spPr>
          <a:xfrm>
            <a:off x="2232000" y="342432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"/>
          <p:cNvSpPr/>
          <p:nvPr/>
        </p:nvSpPr>
        <p:spPr>
          <a:xfrm>
            <a:off x="2232000" y="390852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"/>
          <p:cNvSpPr/>
          <p:nvPr/>
        </p:nvSpPr>
        <p:spPr>
          <a:xfrm>
            <a:off x="2232000" y="4384800"/>
            <a:ext cx="249120" cy="2397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" name=""/>
          <p:cNvSpPr/>
          <p:nvPr/>
        </p:nvSpPr>
        <p:spPr>
          <a:xfrm>
            <a:off x="2232000" y="485928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" name=""/>
          <p:cNvSpPr/>
          <p:nvPr/>
        </p:nvSpPr>
        <p:spPr>
          <a:xfrm>
            <a:off x="3830760" y="2000160"/>
            <a:ext cx="249120" cy="2415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"/>
          <p:cNvSpPr/>
          <p:nvPr/>
        </p:nvSpPr>
        <p:spPr>
          <a:xfrm>
            <a:off x="3830760" y="247176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"/>
          <p:cNvSpPr/>
          <p:nvPr/>
        </p:nvSpPr>
        <p:spPr>
          <a:xfrm>
            <a:off x="3830760" y="294804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" name=""/>
          <p:cNvSpPr/>
          <p:nvPr/>
        </p:nvSpPr>
        <p:spPr>
          <a:xfrm>
            <a:off x="3830760" y="342432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" name=""/>
          <p:cNvSpPr/>
          <p:nvPr/>
        </p:nvSpPr>
        <p:spPr>
          <a:xfrm>
            <a:off x="3830760" y="390852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" name=""/>
          <p:cNvSpPr/>
          <p:nvPr/>
        </p:nvSpPr>
        <p:spPr>
          <a:xfrm>
            <a:off x="3830760" y="4384800"/>
            <a:ext cx="249120" cy="23976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"/>
          <p:cNvSpPr/>
          <p:nvPr/>
        </p:nvSpPr>
        <p:spPr>
          <a:xfrm>
            <a:off x="3830760" y="485928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" name=""/>
          <p:cNvSpPr/>
          <p:nvPr/>
        </p:nvSpPr>
        <p:spPr>
          <a:xfrm>
            <a:off x="5391000" y="2000160"/>
            <a:ext cx="249480" cy="24156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" name=""/>
          <p:cNvSpPr/>
          <p:nvPr/>
        </p:nvSpPr>
        <p:spPr>
          <a:xfrm>
            <a:off x="5391000" y="2471760"/>
            <a:ext cx="24948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" name=""/>
          <p:cNvSpPr/>
          <p:nvPr/>
        </p:nvSpPr>
        <p:spPr>
          <a:xfrm>
            <a:off x="5391000" y="2948040"/>
            <a:ext cx="24948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"/>
          <p:cNvSpPr/>
          <p:nvPr/>
        </p:nvSpPr>
        <p:spPr>
          <a:xfrm>
            <a:off x="5391000" y="3424320"/>
            <a:ext cx="24948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"/>
          <p:cNvSpPr/>
          <p:nvPr/>
        </p:nvSpPr>
        <p:spPr>
          <a:xfrm>
            <a:off x="5391000" y="3908520"/>
            <a:ext cx="24948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" name=""/>
          <p:cNvSpPr/>
          <p:nvPr/>
        </p:nvSpPr>
        <p:spPr>
          <a:xfrm>
            <a:off x="5391000" y="4384800"/>
            <a:ext cx="249480" cy="2397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" name=""/>
          <p:cNvSpPr/>
          <p:nvPr/>
        </p:nvSpPr>
        <p:spPr>
          <a:xfrm>
            <a:off x="5391000" y="4859280"/>
            <a:ext cx="24948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" name=""/>
          <p:cNvSpPr/>
          <p:nvPr/>
        </p:nvSpPr>
        <p:spPr>
          <a:xfrm>
            <a:off x="2119680" y="266544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" name=""/>
          <p:cNvSpPr/>
          <p:nvPr/>
        </p:nvSpPr>
        <p:spPr>
          <a:xfrm>
            <a:off x="3724560" y="410220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" name=""/>
          <p:cNvSpPr/>
          <p:nvPr/>
        </p:nvSpPr>
        <p:spPr>
          <a:xfrm>
            <a:off x="5269320" y="170964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" name=""/>
          <p:cNvSpPr/>
          <p:nvPr/>
        </p:nvSpPr>
        <p:spPr>
          <a:xfrm>
            <a:off x="7332840" y="1598760"/>
            <a:ext cx="1574640" cy="5839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"/>
          <p:cNvSpPr/>
          <p:nvPr/>
        </p:nvSpPr>
        <p:spPr>
          <a:xfrm>
            <a:off x="7481880" y="1714680"/>
            <a:ext cx="158760" cy="15372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7423200" y="2044800"/>
            <a:ext cx="212760" cy="0"/>
          </a:xfrm>
          <a:prstGeom prst="line">
            <a:avLst/>
          </a:prstGeom>
          <a:ln w="9360">
            <a:solidFill>
              <a:srgbClr val="ffcc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>
            <a:off x="7602480" y="1573200"/>
            <a:ext cx="1298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>
            <a:off x="2360520" y="255600"/>
            <a:ext cx="47322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Change in Economics of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Business Structure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 flipH="1">
            <a:off x="1434960" y="1812960"/>
            <a:ext cx="338400" cy="1951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"/>
          <p:cNvSpPr/>
          <p:nvPr/>
        </p:nvSpPr>
        <p:spPr>
          <a:xfrm flipH="1">
            <a:off x="3009600" y="1795320"/>
            <a:ext cx="338040" cy="1954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 flipH="1">
            <a:off x="4574880" y="1808280"/>
            <a:ext cx="338040" cy="1951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>
            <a:off x="2922840" y="1636560"/>
            <a:ext cx="462600" cy="88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5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5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/>
          <p:nvPr/>
        </p:nvSpPr>
        <p:spPr>
          <a:xfrm flipH="1">
            <a:off x="2997000" y="1809720"/>
            <a:ext cx="338040" cy="1951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>
            <a:off x="4475520" y="1662120"/>
            <a:ext cx="462600" cy="88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5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5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 flipH="1">
            <a:off x="4549680" y="1835280"/>
            <a:ext cx="338400" cy="1951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"/>
          <p:cNvSpPr/>
          <p:nvPr/>
        </p:nvSpPr>
        <p:spPr>
          <a:xfrm>
            <a:off x="6080040" y="2624040"/>
            <a:ext cx="2756160" cy="13716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"/>
          <p:cNvSpPr/>
          <p:nvPr/>
        </p:nvSpPr>
        <p:spPr>
          <a:xfrm>
            <a:off x="6117120" y="3452760"/>
            <a:ext cx="5515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3.45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/>
          <p:nvPr/>
        </p:nvSpPr>
        <p:spPr>
          <a:xfrm>
            <a:off x="7386840" y="3452760"/>
            <a:ext cx="5515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3.00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/>
          <p:nvPr/>
        </p:nvSpPr>
        <p:spPr>
          <a:xfrm>
            <a:off x="8298360" y="3452760"/>
            <a:ext cx="5515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6.45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"/>
          <p:cNvSpPr/>
          <p:nvPr/>
        </p:nvSpPr>
        <p:spPr>
          <a:xfrm>
            <a:off x="6058440" y="2622600"/>
            <a:ext cx="91368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Finished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"/>
          <p:cNvSpPr/>
          <p:nvPr/>
        </p:nvSpPr>
        <p:spPr>
          <a:xfrm>
            <a:off x="6114960" y="3032280"/>
            <a:ext cx="1298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>
            <a:off x="7402680" y="3032280"/>
            <a:ext cx="959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" name=""/>
          <p:cNvSpPr/>
          <p:nvPr/>
        </p:nvSpPr>
        <p:spPr>
          <a:xfrm>
            <a:off x="8314920" y="3032280"/>
            <a:ext cx="60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Total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" name=""/>
          <p:cNvSpPr/>
          <p:nvPr/>
        </p:nvSpPr>
        <p:spPr>
          <a:xfrm>
            <a:off x="6129720" y="3719520"/>
            <a:ext cx="5515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3.45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"/>
          <p:cNvSpPr/>
          <p:nvPr/>
        </p:nvSpPr>
        <p:spPr>
          <a:xfrm>
            <a:off x="7401240" y="3719520"/>
            <a:ext cx="5515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0.30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"/>
          <p:cNvSpPr/>
          <p:nvPr/>
        </p:nvSpPr>
        <p:spPr>
          <a:xfrm>
            <a:off x="8312400" y="3719520"/>
            <a:ext cx="5515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3.75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/>
          <p:nvPr/>
        </p:nvSpPr>
        <p:spPr>
          <a:xfrm>
            <a:off x="7015320" y="2806560"/>
            <a:ext cx="1558800" cy="3240"/>
          </a:xfrm>
          <a:prstGeom prst="line">
            <a:avLst/>
          </a:prstGeom>
          <a:ln w="3816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"/>
          <p:cNvSpPr/>
          <p:nvPr/>
        </p:nvSpPr>
        <p:spPr>
          <a:xfrm>
            <a:off x="6105600" y="4821120"/>
            <a:ext cx="2755800" cy="13716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"/>
          <p:cNvSpPr/>
          <p:nvPr/>
        </p:nvSpPr>
        <p:spPr>
          <a:xfrm>
            <a:off x="6083640" y="4819680"/>
            <a:ext cx="91368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Finished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" name=""/>
          <p:cNvSpPr/>
          <p:nvPr/>
        </p:nvSpPr>
        <p:spPr>
          <a:xfrm>
            <a:off x="6140160" y="5229360"/>
            <a:ext cx="1298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"/>
          <p:cNvSpPr/>
          <p:nvPr/>
        </p:nvSpPr>
        <p:spPr>
          <a:xfrm>
            <a:off x="7428240" y="5229360"/>
            <a:ext cx="959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/>
          <p:nvPr/>
        </p:nvSpPr>
        <p:spPr>
          <a:xfrm>
            <a:off x="8340120" y="5229360"/>
            <a:ext cx="60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Total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>
            <a:off x="6156720" y="5700600"/>
            <a:ext cx="5515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4.35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7428240" y="5700600"/>
            <a:ext cx="5515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0.60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8339400" y="5700600"/>
            <a:ext cx="5515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4.95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>
            <a:off x="7040520" y="5003640"/>
            <a:ext cx="1558800" cy="3240"/>
          </a:xfrm>
          <a:prstGeom prst="line">
            <a:avLst/>
          </a:prstGeom>
          <a:ln w="3816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/>
          <p:nvPr/>
        </p:nvSpPr>
        <p:spPr>
          <a:xfrm>
            <a:off x="6108840" y="3606840"/>
            <a:ext cx="2732040" cy="0"/>
          </a:xfrm>
          <a:prstGeom prst="line">
            <a:avLst/>
          </a:prstGeom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" descr=""/>
          <p:cNvPicPr/>
          <p:nvPr/>
        </p:nvPicPr>
        <p:blipFill>
          <a:blip r:embed="rId1"/>
          <a:stretch/>
        </p:blipFill>
        <p:spPr>
          <a:xfrm>
            <a:off x="12600" y="0"/>
            <a:ext cx="9144000" cy="685800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</p:pic>
      <p:sp>
        <p:nvSpPr>
          <p:cNvPr id="349" name=""/>
          <p:cNvSpPr/>
          <p:nvPr/>
        </p:nvSpPr>
        <p:spPr>
          <a:xfrm>
            <a:off x="2373840" y="587520"/>
            <a:ext cx="48585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Where’s the Opportunity?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/>
          <p:nvPr/>
        </p:nvSpPr>
        <p:spPr>
          <a:xfrm>
            <a:off x="654120" y="6248520"/>
            <a:ext cx="18396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"/>
          <p:cNvSpPr/>
          <p:nvPr/>
        </p:nvSpPr>
        <p:spPr>
          <a:xfrm>
            <a:off x="849240" y="6357960"/>
            <a:ext cx="922320" cy="1440"/>
          </a:xfrm>
          <a:prstGeom prst="line">
            <a:avLst/>
          </a:prstGeom>
          <a:ln cap="rnd" w="792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"/>
          <p:cNvSpPr/>
          <p:nvPr/>
        </p:nvSpPr>
        <p:spPr>
          <a:xfrm>
            <a:off x="1760400" y="6323040"/>
            <a:ext cx="60480" cy="76320"/>
          </a:xfrm>
          <a:custGeom>
            <a:avLst/>
            <a:gdLst/>
            <a:ahLst/>
            <a:rect l="l" t="t" r="r" b="b"/>
            <a:pathLst>
              <a:path w="43" h="48">
                <a:moveTo>
                  <a:pt x="0" y="48"/>
                </a:moveTo>
                <a:lnTo>
                  <a:pt x="43" y="22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/>
          <p:nvPr/>
        </p:nvSpPr>
        <p:spPr>
          <a:xfrm>
            <a:off x="1998720" y="6357960"/>
            <a:ext cx="960480" cy="1440"/>
          </a:xfrm>
          <a:prstGeom prst="line">
            <a:avLst/>
          </a:prstGeom>
          <a:ln cap="rnd" w="792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"/>
          <p:cNvSpPr/>
          <p:nvPr/>
        </p:nvSpPr>
        <p:spPr>
          <a:xfrm>
            <a:off x="2946240" y="6323040"/>
            <a:ext cx="60480" cy="76320"/>
          </a:xfrm>
          <a:custGeom>
            <a:avLst/>
            <a:gdLst/>
            <a:ahLst/>
            <a:rect l="l" t="t" r="r" b="b"/>
            <a:pathLst>
              <a:path w="43" h="48">
                <a:moveTo>
                  <a:pt x="0" y="48"/>
                </a:moveTo>
                <a:lnTo>
                  <a:pt x="43" y="22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"/>
          <p:cNvSpPr/>
          <p:nvPr/>
        </p:nvSpPr>
        <p:spPr>
          <a:xfrm>
            <a:off x="3191040" y="6357960"/>
            <a:ext cx="930240" cy="1440"/>
          </a:xfrm>
          <a:prstGeom prst="line">
            <a:avLst/>
          </a:prstGeom>
          <a:ln cap="rnd" w="792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" name=""/>
          <p:cNvSpPr/>
          <p:nvPr/>
        </p:nvSpPr>
        <p:spPr>
          <a:xfrm>
            <a:off x="4108320" y="6323040"/>
            <a:ext cx="60480" cy="76320"/>
          </a:xfrm>
          <a:custGeom>
            <a:avLst/>
            <a:gdLst/>
            <a:ahLst/>
            <a:rect l="l" t="t" r="r" b="b"/>
            <a:pathLst>
              <a:path w="43" h="48">
                <a:moveTo>
                  <a:pt x="0" y="48"/>
                </a:moveTo>
                <a:lnTo>
                  <a:pt x="43" y="22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" name=""/>
          <p:cNvSpPr/>
          <p:nvPr/>
        </p:nvSpPr>
        <p:spPr>
          <a:xfrm>
            <a:off x="587520" y="5967360"/>
            <a:ext cx="32364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"/>
          <p:cNvSpPr/>
          <p:nvPr/>
        </p:nvSpPr>
        <p:spPr>
          <a:xfrm>
            <a:off x="649440" y="60087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1735200" y="59673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/>
          <p:nvPr/>
        </p:nvSpPr>
        <p:spPr>
          <a:xfrm>
            <a:off x="1791000" y="6008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/>
          <p:nvPr/>
        </p:nvSpPr>
        <p:spPr>
          <a:xfrm>
            <a:off x="2903400" y="59673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"/>
          <p:cNvSpPr/>
          <p:nvPr/>
        </p:nvSpPr>
        <p:spPr>
          <a:xfrm>
            <a:off x="2959560" y="6008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"/>
          <p:cNvSpPr/>
          <p:nvPr/>
        </p:nvSpPr>
        <p:spPr>
          <a:xfrm>
            <a:off x="4065480" y="5967360"/>
            <a:ext cx="4017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" name=""/>
          <p:cNvSpPr/>
          <p:nvPr/>
        </p:nvSpPr>
        <p:spPr>
          <a:xfrm>
            <a:off x="4119840" y="6008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"/>
          <p:cNvSpPr/>
          <p:nvPr/>
        </p:nvSpPr>
        <p:spPr>
          <a:xfrm>
            <a:off x="1168560" y="6068880"/>
            <a:ext cx="3222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6" name=""/>
          <p:cNvSpPr/>
          <p:nvPr/>
        </p:nvSpPr>
        <p:spPr>
          <a:xfrm>
            <a:off x="1229040" y="61117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7" name=""/>
          <p:cNvSpPr/>
          <p:nvPr/>
        </p:nvSpPr>
        <p:spPr>
          <a:xfrm>
            <a:off x="2341440" y="6068880"/>
            <a:ext cx="3240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" name=""/>
          <p:cNvSpPr/>
          <p:nvPr/>
        </p:nvSpPr>
        <p:spPr>
          <a:xfrm>
            <a:off x="2403720" y="61117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" name=""/>
          <p:cNvSpPr/>
          <p:nvPr/>
        </p:nvSpPr>
        <p:spPr>
          <a:xfrm>
            <a:off x="3538440" y="6068880"/>
            <a:ext cx="31752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" name=""/>
          <p:cNvSpPr/>
          <p:nvPr/>
        </p:nvSpPr>
        <p:spPr>
          <a:xfrm>
            <a:off x="3594240" y="61117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" name=""/>
          <p:cNvSpPr/>
          <p:nvPr/>
        </p:nvSpPr>
        <p:spPr>
          <a:xfrm>
            <a:off x="1808280" y="6248520"/>
            <a:ext cx="190440" cy="2127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"/>
          <p:cNvSpPr/>
          <p:nvPr/>
        </p:nvSpPr>
        <p:spPr>
          <a:xfrm>
            <a:off x="3002040" y="624852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" name=""/>
          <p:cNvSpPr/>
          <p:nvPr/>
        </p:nvSpPr>
        <p:spPr>
          <a:xfrm>
            <a:off x="4168800" y="624852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" name=""/>
          <p:cNvSpPr/>
          <p:nvPr/>
        </p:nvSpPr>
        <p:spPr>
          <a:xfrm>
            <a:off x="4075200" y="1503360"/>
            <a:ext cx="326880" cy="32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" name=""/>
          <p:cNvSpPr/>
          <p:nvPr/>
        </p:nvSpPr>
        <p:spPr>
          <a:xfrm>
            <a:off x="4131000" y="15541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" name=""/>
          <p:cNvSpPr/>
          <p:nvPr/>
        </p:nvSpPr>
        <p:spPr>
          <a:xfrm>
            <a:off x="457200" y="3021120"/>
            <a:ext cx="331920" cy="32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" name=""/>
          <p:cNvSpPr/>
          <p:nvPr/>
        </p:nvSpPr>
        <p:spPr>
          <a:xfrm>
            <a:off x="519120" y="30718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78" name=""/>
          <p:cNvGrpSpPr/>
          <p:nvPr/>
        </p:nvGrpSpPr>
        <p:grpSpPr>
          <a:xfrm>
            <a:off x="701640" y="1922400"/>
            <a:ext cx="1088640" cy="1503000"/>
            <a:chOff x="701640" y="1922400"/>
            <a:chExt cx="1088640" cy="1503000"/>
          </a:xfrm>
        </p:grpSpPr>
        <p:sp>
          <p:nvSpPr>
            <p:cNvPr id="379" name=""/>
            <p:cNvSpPr/>
            <p:nvPr/>
          </p:nvSpPr>
          <p:spPr>
            <a:xfrm>
              <a:off x="701640" y="3408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" name=""/>
            <p:cNvSpPr/>
            <p:nvPr/>
          </p:nvSpPr>
          <p:spPr>
            <a:xfrm>
              <a:off x="719640" y="3384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" name=""/>
            <p:cNvSpPr/>
            <p:nvPr/>
          </p:nvSpPr>
          <p:spPr>
            <a:xfrm>
              <a:off x="738360" y="33588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" name=""/>
            <p:cNvSpPr/>
            <p:nvPr/>
          </p:nvSpPr>
          <p:spPr>
            <a:xfrm>
              <a:off x="750960" y="333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" name=""/>
            <p:cNvSpPr/>
            <p:nvPr/>
          </p:nvSpPr>
          <p:spPr>
            <a:xfrm>
              <a:off x="770760" y="331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" name=""/>
            <p:cNvSpPr/>
            <p:nvPr/>
          </p:nvSpPr>
          <p:spPr>
            <a:xfrm>
              <a:off x="789120" y="3284640"/>
              <a:ext cx="12240" cy="259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" name=""/>
            <p:cNvSpPr/>
            <p:nvPr/>
          </p:nvSpPr>
          <p:spPr>
            <a:xfrm>
              <a:off x="807480" y="3267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" name=""/>
            <p:cNvSpPr/>
            <p:nvPr/>
          </p:nvSpPr>
          <p:spPr>
            <a:xfrm>
              <a:off x="820440" y="32439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" name=""/>
            <p:cNvSpPr/>
            <p:nvPr/>
          </p:nvSpPr>
          <p:spPr>
            <a:xfrm>
              <a:off x="839880" y="3219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" name=""/>
            <p:cNvSpPr/>
            <p:nvPr/>
          </p:nvSpPr>
          <p:spPr>
            <a:xfrm>
              <a:off x="858240" y="3193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" name=""/>
            <p:cNvSpPr/>
            <p:nvPr/>
          </p:nvSpPr>
          <p:spPr>
            <a:xfrm>
              <a:off x="878040" y="316980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" name=""/>
            <p:cNvSpPr/>
            <p:nvPr/>
          </p:nvSpPr>
          <p:spPr>
            <a:xfrm>
              <a:off x="889560" y="314568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" name=""/>
            <p:cNvSpPr/>
            <p:nvPr/>
          </p:nvSpPr>
          <p:spPr>
            <a:xfrm>
              <a:off x="909000" y="3119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" name=""/>
            <p:cNvSpPr/>
            <p:nvPr/>
          </p:nvSpPr>
          <p:spPr>
            <a:xfrm>
              <a:off x="927720" y="309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" name=""/>
            <p:cNvSpPr/>
            <p:nvPr/>
          </p:nvSpPr>
          <p:spPr>
            <a:xfrm>
              <a:off x="947160" y="306936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" name=""/>
            <p:cNvSpPr/>
            <p:nvPr/>
          </p:nvSpPr>
          <p:spPr>
            <a:xfrm>
              <a:off x="958680" y="3045600"/>
              <a:ext cx="12240" cy="2376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5" y="4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" name=""/>
            <p:cNvSpPr/>
            <p:nvPr/>
          </p:nvSpPr>
          <p:spPr>
            <a:xfrm>
              <a:off x="978120" y="3028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" name=""/>
            <p:cNvSpPr/>
            <p:nvPr/>
          </p:nvSpPr>
          <p:spPr>
            <a:xfrm>
              <a:off x="996840" y="3004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" name=""/>
            <p:cNvSpPr/>
            <p:nvPr/>
          </p:nvSpPr>
          <p:spPr>
            <a:xfrm>
              <a:off x="1016640" y="2978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" name=""/>
            <p:cNvSpPr/>
            <p:nvPr/>
          </p:nvSpPr>
          <p:spPr>
            <a:xfrm>
              <a:off x="1029240" y="29545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" name=""/>
            <p:cNvSpPr/>
            <p:nvPr/>
          </p:nvSpPr>
          <p:spPr>
            <a:xfrm>
              <a:off x="1047600" y="29307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" name=""/>
            <p:cNvSpPr/>
            <p:nvPr/>
          </p:nvSpPr>
          <p:spPr>
            <a:xfrm>
              <a:off x="1065960" y="2904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" name=""/>
            <p:cNvSpPr/>
            <p:nvPr/>
          </p:nvSpPr>
          <p:spPr>
            <a:xfrm>
              <a:off x="1085760" y="28807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" name=""/>
            <p:cNvSpPr/>
            <p:nvPr/>
          </p:nvSpPr>
          <p:spPr>
            <a:xfrm>
              <a:off x="1098360" y="285480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" name=""/>
            <p:cNvSpPr/>
            <p:nvPr/>
          </p:nvSpPr>
          <p:spPr>
            <a:xfrm>
              <a:off x="1116720" y="28306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" name=""/>
            <p:cNvSpPr/>
            <p:nvPr/>
          </p:nvSpPr>
          <p:spPr>
            <a:xfrm>
              <a:off x="1135080" y="2806200"/>
              <a:ext cx="12600" cy="241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" name=""/>
            <p:cNvSpPr/>
            <p:nvPr/>
          </p:nvSpPr>
          <p:spPr>
            <a:xfrm>
              <a:off x="1154880" y="2790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" name=""/>
            <p:cNvSpPr/>
            <p:nvPr/>
          </p:nvSpPr>
          <p:spPr>
            <a:xfrm>
              <a:off x="1167480" y="2763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" name=""/>
            <p:cNvSpPr/>
            <p:nvPr/>
          </p:nvSpPr>
          <p:spPr>
            <a:xfrm>
              <a:off x="1186200" y="27399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" name=""/>
            <p:cNvSpPr/>
            <p:nvPr/>
          </p:nvSpPr>
          <p:spPr>
            <a:xfrm>
              <a:off x="1204200" y="271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" name=""/>
            <p:cNvSpPr/>
            <p:nvPr/>
          </p:nvSpPr>
          <p:spPr>
            <a:xfrm>
              <a:off x="1224360" y="2689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" name=""/>
            <p:cNvSpPr/>
            <p:nvPr/>
          </p:nvSpPr>
          <p:spPr>
            <a:xfrm>
              <a:off x="1236600" y="266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" name=""/>
            <p:cNvSpPr/>
            <p:nvPr/>
          </p:nvSpPr>
          <p:spPr>
            <a:xfrm>
              <a:off x="1255320" y="2641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" name=""/>
            <p:cNvSpPr/>
            <p:nvPr/>
          </p:nvSpPr>
          <p:spPr>
            <a:xfrm>
              <a:off x="1273680" y="2615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" name=""/>
            <p:cNvSpPr/>
            <p:nvPr/>
          </p:nvSpPr>
          <p:spPr>
            <a:xfrm>
              <a:off x="1293480" y="2591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" name=""/>
            <p:cNvSpPr/>
            <p:nvPr/>
          </p:nvSpPr>
          <p:spPr>
            <a:xfrm>
              <a:off x="1306080" y="2565360"/>
              <a:ext cx="12240" cy="259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4" y="5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" name=""/>
            <p:cNvSpPr/>
            <p:nvPr/>
          </p:nvSpPr>
          <p:spPr>
            <a:xfrm>
              <a:off x="1324440" y="2548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" name=""/>
            <p:cNvSpPr/>
            <p:nvPr/>
          </p:nvSpPr>
          <p:spPr>
            <a:xfrm>
              <a:off x="1342800" y="252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" name=""/>
            <p:cNvSpPr/>
            <p:nvPr/>
          </p:nvSpPr>
          <p:spPr>
            <a:xfrm>
              <a:off x="1362600" y="2500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" name=""/>
            <p:cNvSpPr/>
            <p:nvPr/>
          </p:nvSpPr>
          <p:spPr>
            <a:xfrm>
              <a:off x="1375560" y="2474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" name=""/>
            <p:cNvSpPr/>
            <p:nvPr/>
          </p:nvSpPr>
          <p:spPr>
            <a:xfrm>
              <a:off x="1393560" y="2450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" name=""/>
            <p:cNvSpPr/>
            <p:nvPr/>
          </p:nvSpPr>
          <p:spPr>
            <a:xfrm>
              <a:off x="1413360" y="2426400"/>
              <a:ext cx="11160" cy="1512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" name=""/>
            <p:cNvSpPr/>
            <p:nvPr/>
          </p:nvSpPr>
          <p:spPr>
            <a:xfrm>
              <a:off x="1431720" y="2400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" name=""/>
            <p:cNvSpPr/>
            <p:nvPr/>
          </p:nvSpPr>
          <p:spPr>
            <a:xfrm>
              <a:off x="1444680" y="2376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" name=""/>
            <p:cNvSpPr/>
            <p:nvPr/>
          </p:nvSpPr>
          <p:spPr>
            <a:xfrm>
              <a:off x="1462680" y="2350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" name=""/>
            <p:cNvSpPr/>
            <p:nvPr/>
          </p:nvSpPr>
          <p:spPr>
            <a:xfrm>
              <a:off x="1482840" y="2326320"/>
              <a:ext cx="12240" cy="2376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5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" name=""/>
            <p:cNvSpPr/>
            <p:nvPr/>
          </p:nvSpPr>
          <p:spPr>
            <a:xfrm>
              <a:off x="1500840" y="2309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" name=""/>
            <p:cNvSpPr/>
            <p:nvPr/>
          </p:nvSpPr>
          <p:spPr>
            <a:xfrm>
              <a:off x="1513800" y="2285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" name=""/>
            <p:cNvSpPr/>
            <p:nvPr/>
          </p:nvSpPr>
          <p:spPr>
            <a:xfrm>
              <a:off x="1532160" y="2259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" name=""/>
            <p:cNvSpPr/>
            <p:nvPr/>
          </p:nvSpPr>
          <p:spPr>
            <a:xfrm>
              <a:off x="1551960" y="22352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" name=""/>
            <p:cNvSpPr/>
            <p:nvPr/>
          </p:nvSpPr>
          <p:spPr>
            <a:xfrm>
              <a:off x="1569960" y="2211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" name=""/>
            <p:cNvSpPr/>
            <p:nvPr/>
          </p:nvSpPr>
          <p:spPr>
            <a:xfrm>
              <a:off x="1588320" y="2185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" name=""/>
            <p:cNvSpPr/>
            <p:nvPr/>
          </p:nvSpPr>
          <p:spPr>
            <a:xfrm>
              <a:off x="1601280" y="2161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" name=""/>
            <p:cNvSpPr/>
            <p:nvPr/>
          </p:nvSpPr>
          <p:spPr>
            <a:xfrm>
              <a:off x="1621080" y="2135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" name=""/>
            <p:cNvSpPr/>
            <p:nvPr/>
          </p:nvSpPr>
          <p:spPr>
            <a:xfrm>
              <a:off x="1639440" y="2111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" name=""/>
            <p:cNvSpPr/>
            <p:nvPr/>
          </p:nvSpPr>
          <p:spPr>
            <a:xfrm>
              <a:off x="1657800" y="2086920"/>
              <a:ext cx="12240" cy="241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" name=""/>
            <p:cNvSpPr/>
            <p:nvPr/>
          </p:nvSpPr>
          <p:spPr>
            <a:xfrm>
              <a:off x="1670400" y="2070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" name=""/>
            <p:cNvSpPr/>
            <p:nvPr/>
          </p:nvSpPr>
          <p:spPr>
            <a:xfrm>
              <a:off x="1690200" y="2044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" name=""/>
            <p:cNvSpPr/>
            <p:nvPr/>
          </p:nvSpPr>
          <p:spPr>
            <a:xfrm>
              <a:off x="1708560" y="2020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" name=""/>
            <p:cNvSpPr/>
            <p:nvPr/>
          </p:nvSpPr>
          <p:spPr>
            <a:xfrm>
              <a:off x="1728360" y="199620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" name=""/>
            <p:cNvSpPr/>
            <p:nvPr/>
          </p:nvSpPr>
          <p:spPr>
            <a:xfrm>
              <a:off x="1739520" y="1970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" name=""/>
            <p:cNvSpPr/>
            <p:nvPr/>
          </p:nvSpPr>
          <p:spPr>
            <a:xfrm>
              <a:off x="1759320" y="1946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" name=""/>
            <p:cNvSpPr/>
            <p:nvPr/>
          </p:nvSpPr>
          <p:spPr>
            <a:xfrm>
              <a:off x="1777680" y="1922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42" name=""/>
          <p:cNvGrpSpPr/>
          <p:nvPr/>
        </p:nvGrpSpPr>
        <p:grpSpPr>
          <a:xfrm>
            <a:off x="695160" y="2457360"/>
            <a:ext cx="1076040" cy="960120"/>
            <a:chOff x="695160" y="2457360"/>
            <a:chExt cx="1076040" cy="960120"/>
          </a:xfrm>
        </p:grpSpPr>
        <p:sp>
          <p:nvSpPr>
            <p:cNvPr id="443" name=""/>
            <p:cNvSpPr/>
            <p:nvPr/>
          </p:nvSpPr>
          <p:spPr>
            <a:xfrm>
              <a:off x="695160" y="3401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" name=""/>
            <p:cNvSpPr/>
            <p:nvPr/>
          </p:nvSpPr>
          <p:spPr>
            <a:xfrm>
              <a:off x="714960" y="33843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" name=""/>
            <p:cNvSpPr/>
            <p:nvPr/>
          </p:nvSpPr>
          <p:spPr>
            <a:xfrm>
              <a:off x="738720" y="33674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" name=""/>
            <p:cNvSpPr/>
            <p:nvPr/>
          </p:nvSpPr>
          <p:spPr>
            <a:xfrm>
              <a:off x="758520" y="3343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" name=""/>
            <p:cNvSpPr/>
            <p:nvPr/>
          </p:nvSpPr>
          <p:spPr>
            <a:xfrm>
              <a:off x="776880" y="3326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" name=""/>
            <p:cNvSpPr/>
            <p:nvPr/>
          </p:nvSpPr>
          <p:spPr>
            <a:xfrm>
              <a:off x="802080" y="3310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" name=""/>
            <p:cNvSpPr/>
            <p:nvPr/>
          </p:nvSpPr>
          <p:spPr>
            <a:xfrm>
              <a:off x="820800" y="3293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" name=""/>
            <p:cNvSpPr/>
            <p:nvPr/>
          </p:nvSpPr>
          <p:spPr>
            <a:xfrm>
              <a:off x="840240" y="3267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" name=""/>
            <p:cNvSpPr/>
            <p:nvPr/>
          </p:nvSpPr>
          <p:spPr>
            <a:xfrm>
              <a:off x="865800" y="325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" name=""/>
            <p:cNvSpPr/>
            <p:nvPr/>
          </p:nvSpPr>
          <p:spPr>
            <a:xfrm>
              <a:off x="884160" y="3236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" name=""/>
            <p:cNvSpPr/>
            <p:nvPr/>
          </p:nvSpPr>
          <p:spPr>
            <a:xfrm>
              <a:off x="902160" y="3219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" name=""/>
            <p:cNvSpPr/>
            <p:nvPr/>
          </p:nvSpPr>
          <p:spPr>
            <a:xfrm>
              <a:off x="927720" y="3193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" name=""/>
            <p:cNvSpPr/>
            <p:nvPr/>
          </p:nvSpPr>
          <p:spPr>
            <a:xfrm>
              <a:off x="947520" y="31766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" name=""/>
            <p:cNvSpPr/>
            <p:nvPr/>
          </p:nvSpPr>
          <p:spPr>
            <a:xfrm>
              <a:off x="965880" y="3160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" name=""/>
            <p:cNvSpPr/>
            <p:nvPr/>
          </p:nvSpPr>
          <p:spPr>
            <a:xfrm>
              <a:off x="984240" y="314496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" name=""/>
            <p:cNvSpPr/>
            <p:nvPr/>
          </p:nvSpPr>
          <p:spPr>
            <a:xfrm>
              <a:off x="1009440" y="3128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" name=""/>
            <p:cNvSpPr/>
            <p:nvPr/>
          </p:nvSpPr>
          <p:spPr>
            <a:xfrm>
              <a:off x="1029240" y="31024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" name=""/>
            <p:cNvSpPr/>
            <p:nvPr/>
          </p:nvSpPr>
          <p:spPr>
            <a:xfrm>
              <a:off x="1047960" y="3085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" name=""/>
            <p:cNvSpPr/>
            <p:nvPr/>
          </p:nvSpPr>
          <p:spPr>
            <a:xfrm>
              <a:off x="1073160" y="3069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" name=""/>
            <p:cNvSpPr/>
            <p:nvPr/>
          </p:nvSpPr>
          <p:spPr>
            <a:xfrm>
              <a:off x="1091160" y="3052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" name=""/>
            <p:cNvSpPr/>
            <p:nvPr/>
          </p:nvSpPr>
          <p:spPr>
            <a:xfrm>
              <a:off x="1109880" y="30283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" name=""/>
            <p:cNvSpPr/>
            <p:nvPr/>
          </p:nvSpPr>
          <p:spPr>
            <a:xfrm>
              <a:off x="1135080" y="3011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" name=""/>
            <p:cNvSpPr/>
            <p:nvPr/>
          </p:nvSpPr>
          <p:spPr>
            <a:xfrm>
              <a:off x="1154880" y="29948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" name=""/>
            <p:cNvSpPr/>
            <p:nvPr/>
          </p:nvSpPr>
          <p:spPr>
            <a:xfrm>
              <a:off x="1173240" y="297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" name=""/>
            <p:cNvSpPr/>
            <p:nvPr/>
          </p:nvSpPr>
          <p:spPr>
            <a:xfrm>
              <a:off x="1198440" y="2954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" name=""/>
            <p:cNvSpPr/>
            <p:nvPr/>
          </p:nvSpPr>
          <p:spPr>
            <a:xfrm>
              <a:off x="1217160" y="29372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" name=""/>
            <p:cNvSpPr/>
            <p:nvPr/>
          </p:nvSpPr>
          <p:spPr>
            <a:xfrm>
              <a:off x="1236600" y="2921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" name=""/>
            <p:cNvSpPr/>
            <p:nvPr/>
          </p:nvSpPr>
          <p:spPr>
            <a:xfrm>
              <a:off x="1262160" y="29041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" name=""/>
            <p:cNvSpPr/>
            <p:nvPr/>
          </p:nvSpPr>
          <p:spPr>
            <a:xfrm>
              <a:off x="1280520" y="2880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" name=""/>
            <p:cNvSpPr/>
            <p:nvPr/>
          </p:nvSpPr>
          <p:spPr>
            <a:xfrm>
              <a:off x="1298520" y="2863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" name=""/>
            <p:cNvSpPr/>
            <p:nvPr/>
          </p:nvSpPr>
          <p:spPr>
            <a:xfrm>
              <a:off x="1324080" y="284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" name=""/>
            <p:cNvSpPr/>
            <p:nvPr/>
          </p:nvSpPr>
          <p:spPr>
            <a:xfrm>
              <a:off x="1342440" y="28303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" name=""/>
            <p:cNvSpPr/>
            <p:nvPr/>
          </p:nvSpPr>
          <p:spPr>
            <a:xfrm>
              <a:off x="1362240" y="2813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" name=""/>
            <p:cNvSpPr/>
            <p:nvPr/>
          </p:nvSpPr>
          <p:spPr>
            <a:xfrm>
              <a:off x="1387440" y="2789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" name=""/>
            <p:cNvSpPr/>
            <p:nvPr/>
          </p:nvSpPr>
          <p:spPr>
            <a:xfrm>
              <a:off x="1406160" y="27727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" name=""/>
            <p:cNvSpPr/>
            <p:nvPr/>
          </p:nvSpPr>
          <p:spPr>
            <a:xfrm>
              <a:off x="1424160" y="275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9" name=""/>
            <p:cNvSpPr/>
            <p:nvPr/>
          </p:nvSpPr>
          <p:spPr>
            <a:xfrm>
              <a:off x="1444320" y="27392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" name=""/>
            <p:cNvSpPr/>
            <p:nvPr/>
          </p:nvSpPr>
          <p:spPr>
            <a:xfrm>
              <a:off x="1469520" y="2715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" name=""/>
            <p:cNvSpPr/>
            <p:nvPr/>
          </p:nvSpPr>
          <p:spPr>
            <a:xfrm>
              <a:off x="1487520" y="2698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2" name=""/>
            <p:cNvSpPr/>
            <p:nvPr/>
          </p:nvSpPr>
          <p:spPr>
            <a:xfrm>
              <a:off x="1506240" y="2681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" name=""/>
            <p:cNvSpPr/>
            <p:nvPr/>
          </p:nvSpPr>
          <p:spPr>
            <a:xfrm>
              <a:off x="1531440" y="2665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" name=""/>
            <p:cNvSpPr/>
            <p:nvPr/>
          </p:nvSpPr>
          <p:spPr>
            <a:xfrm>
              <a:off x="1551240" y="2640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5" name=""/>
            <p:cNvSpPr/>
            <p:nvPr/>
          </p:nvSpPr>
          <p:spPr>
            <a:xfrm>
              <a:off x="1569600" y="2624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6" name=""/>
            <p:cNvSpPr/>
            <p:nvPr/>
          </p:nvSpPr>
          <p:spPr>
            <a:xfrm>
              <a:off x="1595160" y="2607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" name=""/>
            <p:cNvSpPr/>
            <p:nvPr/>
          </p:nvSpPr>
          <p:spPr>
            <a:xfrm>
              <a:off x="1613520" y="259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" name=""/>
            <p:cNvSpPr/>
            <p:nvPr/>
          </p:nvSpPr>
          <p:spPr>
            <a:xfrm>
              <a:off x="1633320" y="2574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9" name=""/>
            <p:cNvSpPr/>
            <p:nvPr/>
          </p:nvSpPr>
          <p:spPr>
            <a:xfrm>
              <a:off x="1657080" y="2548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0" name=""/>
            <p:cNvSpPr/>
            <p:nvPr/>
          </p:nvSpPr>
          <p:spPr>
            <a:xfrm>
              <a:off x="1676880" y="2533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" name=""/>
            <p:cNvSpPr/>
            <p:nvPr/>
          </p:nvSpPr>
          <p:spPr>
            <a:xfrm>
              <a:off x="1695240" y="2516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" name=""/>
            <p:cNvSpPr/>
            <p:nvPr/>
          </p:nvSpPr>
          <p:spPr>
            <a:xfrm>
              <a:off x="1720440" y="2500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" name=""/>
            <p:cNvSpPr/>
            <p:nvPr/>
          </p:nvSpPr>
          <p:spPr>
            <a:xfrm>
              <a:off x="1738800" y="2473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4" name=""/>
            <p:cNvSpPr/>
            <p:nvPr/>
          </p:nvSpPr>
          <p:spPr>
            <a:xfrm>
              <a:off x="1758600" y="2457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5" name=""/>
          <p:cNvGrpSpPr/>
          <p:nvPr/>
        </p:nvGrpSpPr>
        <p:grpSpPr>
          <a:xfrm>
            <a:off x="701640" y="2905200"/>
            <a:ext cx="1069560" cy="512280"/>
            <a:chOff x="701640" y="2905200"/>
            <a:chExt cx="1069560" cy="512280"/>
          </a:xfrm>
        </p:grpSpPr>
        <p:sp>
          <p:nvSpPr>
            <p:cNvPr id="496" name=""/>
            <p:cNvSpPr/>
            <p:nvPr/>
          </p:nvSpPr>
          <p:spPr>
            <a:xfrm flipV="1">
              <a:off x="701640" y="2962440"/>
              <a:ext cx="993600" cy="455040"/>
            </a:xfrm>
            <a:prstGeom prst="line">
              <a:avLst/>
            </a:prstGeom>
            <a:ln w="2052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7" name=""/>
            <p:cNvSpPr/>
            <p:nvPr/>
          </p:nvSpPr>
          <p:spPr>
            <a:xfrm>
              <a:off x="1669680" y="2905200"/>
              <a:ext cx="101520" cy="123840"/>
            </a:xfrm>
            <a:custGeom>
              <a:avLst/>
              <a:gdLst/>
              <a:ahLst/>
              <a:rect l="l" t="t" r="r" b="b"/>
              <a:pathLst>
                <a:path w="72" h="67">
                  <a:moveTo>
                    <a:pt x="23" y="67"/>
                  </a:moveTo>
                  <a:lnTo>
                    <a:pt x="72" y="9"/>
                  </a:lnTo>
                  <a:lnTo>
                    <a:pt x="0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ffcc0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8" name=""/>
          <p:cNvGrpSpPr/>
          <p:nvPr/>
        </p:nvGrpSpPr>
        <p:grpSpPr>
          <a:xfrm>
            <a:off x="701640" y="3408480"/>
            <a:ext cx="1069560" cy="26640"/>
            <a:chOff x="701640" y="3408480"/>
            <a:chExt cx="1069560" cy="26640"/>
          </a:xfrm>
        </p:grpSpPr>
        <p:sp>
          <p:nvSpPr>
            <p:cNvPr id="499" name=""/>
            <p:cNvSpPr/>
            <p:nvPr/>
          </p:nvSpPr>
          <p:spPr>
            <a:xfrm>
              <a:off x="70164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" name=""/>
            <p:cNvSpPr/>
            <p:nvPr/>
          </p:nvSpPr>
          <p:spPr>
            <a:xfrm>
              <a:off x="7254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1" name=""/>
            <p:cNvSpPr/>
            <p:nvPr/>
          </p:nvSpPr>
          <p:spPr>
            <a:xfrm>
              <a:off x="7506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" name=""/>
            <p:cNvSpPr/>
            <p:nvPr/>
          </p:nvSpPr>
          <p:spPr>
            <a:xfrm>
              <a:off x="77652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" name=""/>
            <p:cNvSpPr/>
            <p:nvPr/>
          </p:nvSpPr>
          <p:spPr>
            <a:xfrm>
              <a:off x="80172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" name=""/>
            <p:cNvSpPr/>
            <p:nvPr/>
          </p:nvSpPr>
          <p:spPr>
            <a:xfrm>
              <a:off x="827280" y="341784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" name=""/>
            <p:cNvSpPr/>
            <p:nvPr/>
          </p:nvSpPr>
          <p:spPr>
            <a:xfrm>
              <a:off x="85248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" name=""/>
            <p:cNvSpPr/>
            <p:nvPr/>
          </p:nvSpPr>
          <p:spPr>
            <a:xfrm>
              <a:off x="877680" y="3417840"/>
              <a:ext cx="11520" cy="172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" name=""/>
            <p:cNvSpPr/>
            <p:nvPr/>
          </p:nvSpPr>
          <p:spPr>
            <a:xfrm>
              <a:off x="9018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" name=""/>
            <p:cNvSpPr/>
            <p:nvPr/>
          </p:nvSpPr>
          <p:spPr>
            <a:xfrm>
              <a:off x="927360" y="341784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9" name=""/>
            <p:cNvSpPr/>
            <p:nvPr/>
          </p:nvSpPr>
          <p:spPr>
            <a:xfrm>
              <a:off x="95256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0" name=""/>
            <p:cNvSpPr/>
            <p:nvPr/>
          </p:nvSpPr>
          <p:spPr>
            <a:xfrm>
              <a:off x="97812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" name=""/>
            <p:cNvSpPr/>
            <p:nvPr/>
          </p:nvSpPr>
          <p:spPr>
            <a:xfrm>
              <a:off x="100368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" name=""/>
            <p:cNvSpPr/>
            <p:nvPr/>
          </p:nvSpPr>
          <p:spPr>
            <a:xfrm>
              <a:off x="1028880" y="3417840"/>
              <a:ext cx="11160" cy="172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3" name=""/>
            <p:cNvSpPr/>
            <p:nvPr/>
          </p:nvSpPr>
          <p:spPr>
            <a:xfrm>
              <a:off x="10530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" name=""/>
            <p:cNvSpPr/>
            <p:nvPr/>
          </p:nvSpPr>
          <p:spPr>
            <a:xfrm>
              <a:off x="1078560" y="341784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5" name=""/>
            <p:cNvSpPr/>
            <p:nvPr/>
          </p:nvSpPr>
          <p:spPr>
            <a:xfrm>
              <a:off x="110376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6" name=""/>
            <p:cNvSpPr/>
            <p:nvPr/>
          </p:nvSpPr>
          <p:spPr>
            <a:xfrm>
              <a:off x="112896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" name=""/>
            <p:cNvSpPr/>
            <p:nvPr/>
          </p:nvSpPr>
          <p:spPr>
            <a:xfrm>
              <a:off x="1154520" y="341784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" name=""/>
            <p:cNvSpPr/>
            <p:nvPr/>
          </p:nvSpPr>
          <p:spPr>
            <a:xfrm>
              <a:off x="1180080" y="3417840"/>
              <a:ext cx="11160" cy="172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" name=""/>
            <p:cNvSpPr/>
            <p:nvPr/>
          </p:nvSpPr>
          <p:spPr>
            <a:xfrm>
              <a:off x="120384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" name=""/>
            <p:cNvSpPr/>
            <p:nvPr/>
          </p:nvSpPr>
          <p:spPr>
            <a:xfrm>
              <a:off x="12294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" name=""/>
            <p:cNvSpPr/>
            <p:nvPr/>
          </p:nvSpPr>
          <p:spPr>
            <a:xfrm>
              <a:off x="125496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2" name=""/>
            <p:cNvSpPr/>
            <p:nvPr/>
          </p:nvSpPr>
          <p:spPr>
            <a:xfrm>
              <a:off x="128016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3" name=""/>
            <p:cNvSpPr/>
            <p:nvPr/>
          </p:nvSpPr>
          <p:spPr>
            <a:xfrm>
              <a:off x="130572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4" name=""/>
            <p:cNvSpPr/>
            <p:nvPr/>
          </p:nvSpPr>
          <p:spPr>
            <a:xfrm>
              <a:off x="1330920" y="3408480"/>
              <a:ext cx="11160" cy="172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5" name=""/>
            <p:cNvSpPr/>
            <p:nvPr/>
          </p:nvSpPr>
          <p:spPr>
            <a:xfrm>
              <a:off x="13550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6" name=""/>
            <p:cNvSpPr/>
            <p:nvPr/>
          </p:nvSpPr>
          <p:spPr>
            <a:xfrm>
              <a:off x="13802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" name=""/>
            <p:cNvSpPr/>
            <p:nvPr/>
          </p:nvSpPr>
          <p:spPr>
            <a:xfrm>
              <a:off x="140580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" name=""/>
            <p:cNvSpPr/>
            <p:nvPr/>
          </p:nvSpPr>
          <p:spPr>
            <a:xfrm>
              <a:off x="143136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" name=""/>
            <p:cNvSpPr/>
            <p:nvPr/>
          </p:nvSpPr>
          <p:spPr>
            <a:xfrm>
              <a:off x="145656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" name=""/>
            <p:cNvSpPr/>
            <p:nvPr/>
          </p:nvSpPr>
          <p:spPr>
            <a:xfrm>
              <a:off x="148212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1" name=""/>
            <p:cNvSpPr/>
            <p:nvPr/>
          </p:nvSpPr>
          <p:spPr>
            <a:xfrm>
              <a:off x="150624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2" name=""/>
            <p:cNvSpPr/>
            <p:nvPr/>
          </p:nvSpPr>
          <p:spPr>
            <a:xfrm>
              <a:off x="15314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3" name=""/>
            <p:cNvSpPr/>
            <p:nvPr/>
          </p:nvSpPr>
          <p:spPr>
            <a:xfrm>
              <a:off x="15566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" name=""/>
            <p:cNvSpPr/>
            <p:nvPr/>
          </p:nvSpPr>
          <p:spPr>
            <a:xfrm>
              <a:off x="158220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" name=""/>
            <p:cNvSpPr/>
            <p:nvPr/>
          </p:nvSpPr>
          <p:spPr>
            <a:xfrm>
              <a:off x="160740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" name=""/>
            <p:cNvSpPr/>
            <p:nvPr/>
          </p:nvSpPr>
          <p:spPr>
            <a:xfrm>
              <a:off x="163332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7" name=""/>
            <p:cNvSpPr/>
            <p:nvPr/>
          </p:nvSpPr>
          <p:spPr>
            <a:xfrm>
              <a:off x="165708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8" name=""/>
            <p:cNvSpPr/>
            <p:nvPr/>
          </p:nvSpPr>
          <p:spPr>
            <a:xfrm>
              <a:off x="168228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9" name=""/>
            <p:cNvSpPr/>
            <p:nvPr/>
          </p:nvSpPr>
          <p:spPr>
            <a:xfrm>
              <a:off x="17078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" name=""/>
            <p:cNvSpPr/>
            <p:nvPr/>
          </p:nvSpPr>
          <p:spPr>
            <a:xfrm>
              <a:off x="173340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" name=""/>
            <p:cNvSpPr/>
            <p:nvPr/>
          </p:nvSpPr>
          <p:spPr>
            <a:xfrm>
              <a:off x="175860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2" name=""/>
          <p:cNvGrpSpPr/>
          <p:nvPr/>
        </p:nvGrpSpPr>
        <p:grpSpPr>
          <a:xfrm>
            <a:off x="695160" y="3417840"/>
            <a:ext cx="1082520" cy="504360"/>
            <a:chOff x="695160" y="3417840"/>
            <a:chExt cx="1082520" cy="504360"/>
          </a:xfrm>
        </p:grpSpPr>
        <p:sp>
          <p:nvSpPr>
            <p:cNvPr id="543" name=""/>
            <p:cNvSpPr/>
            <p:nvPr/>
          </p:nvSpPr>
          <p:spPr>
            <a:xfrm>
              <a:off x="695160" y="3417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" name=""/>
            <p:cNvSpPr/>
            <p:nvPr/>
          </p:nvSpPr>
          <p:spPr>
            <a:xfrm>
              <a:off x="720360" y="3425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" name=""/>
            <p:cNvSpPr/>
            <p:nvPr/>
          </p:nvSpPr>
          <p:spPr>
            <a:xfrm>
              <a:off x="745920" y="3441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" name=""/>
            <p:cNvSpPr/>
            <p:nvPr/>
          </p:nvSpPr>
          <p:spPr>
            <a:xfrm>
              <a:off x="764280" y="3451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" name=""/>
            <p:cNvSpPr/>
            <p:nvPr/>
          </p:nvSpPr>
          <p:spPr>
            <a:xfrm>
              <a:off x="789840" y="34588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" name=""/>
            <p:cNvSpPr/>
            <p:nvPr/>
          </p:nvSpPr>
          <p:spPr>
            <a:xfrm>
              <a:off x="815040" y="34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" name=""/>
            <p:cNvSpPr/>
            <p:nvPr/>
          </p:nvSpPr>
          <p:spPr>
            <a:xfrm>
              <a:off x="840240" y="3483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0" name=""/>
            <p:cNvSpPr/>
            <p:nvPr/>
          </p:nvSpPr>
          <p:spPr>
            <a:xfrm>
              <a:off x="858960" y="3492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1" name=""/>
            <p:cNvSpPr/>
            <p:nvPr/>
          </p:nvSpPr>
          <p:spPr>
            <a:xfrm>
              <a:off x="884160" y="3508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" name=""/>
            <p:cNvSpPr/>
            <p:nvPr/>
          </p:nvSpPr>
          <p:spPr>
            <a:xfrm>
              <a:off x="909360" y="3516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" name=""/>
            <p:cNvSpPr/>
            <p:nvPr/>
          </p:nvSpPr>
          <p:spPr>
            <a:xfrm>
              <a:off x="935280" y="3525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4" name=""/>
            <p:cNvSpPr/>
            <p:nvPr/>
          </p:nvSpPr>
          <p:spPr>
            <a:xfrm>
              <a:off x="959040" y="3533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" name=""/>
            <p:cNvSpPr/>
            <p:nvPr/>
          </p:nvSpPr>
          <p:spPr>
            <a:xfrm>
              <a:off x="978840" y="35496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" name=""/>
            <p:cNvSpPr/>
            <p:nvPr/>
          </p:nvSpPr>
          <p:spPr>
            <a:xfrm>
              <a:off x="1004400" y="355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" name=""/>
            <p:cNvSpPr/>
            <p:nvPr/>
          </p:nvSpPr>
          <p:spPr>
            <a:xfrm>
              <a:off x="1029600" y="35661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8" name=""/>
            <p:cNvSpPr/>
            <p:nvPr/>
          </p:nvSpPr>
          <p:spPr>
            <a:xfrm>
              <a:off x="1053720" y="3583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9" name=""/>
            <p:cNvSpPr/>
            <p:nvPr/>
          </p:nvSpPr>
          <p:spPr>
            <a:xfrm>
              <a:off x="1073520" y="3590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0" name=""/>
            <p:cNvSpPr/>
            <p:nvPr/>
          </p:nvSpPr>
          <p:spPr>
            <a:xfrm>
              <a:off x="1098720" y="359964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1" name=""/>
            <p:cNvSpPr/>
            <p:nvPr/>
          </p:nvSpPr>
          <p:spPr>
            <a:xfrm>
              <a:off x="1122840" y="3616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2" name=""/>
            <p:cNvSpPr/>
            <p:nvPr/>
          </p:nvSpPr>
          <p:spPr>
            <a:xfrm>
              <a:off x="1148400" y="3623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" name=""/>
            <p:cNvSpPr/>
            <p:nvPr/>
          </p:nvSpPr>
          <p:spPr>
            <a:xfrm>
              <a:off x="1173600" y="3633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" name=""/>
            <p:cNvSpPr/>
            <p:nvPr/>
          </p:nvSpPr>
          <p:spPr>
            <a:xfrm>
              <a:off x="1191960" y="3649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" name=""/>
            <p:cNvSpPr/>
            <p:nvPr/>
          </p:nvSpPr>
          <p:spPr>
            <a:xfrm>
              <a:off x="1217520" y="3656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" name=""/>
            <p:cNvSpPr/>
            <p:nvPr/>
          </p:nvSpPr>
          <p:spPr>
            <a:xfrm>
              <a:off x="1242720" y="3664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7" name=""/>
            <p:cNvSpPr/>
            <p:nvPr/>
          </p:nvSpPr>
          <p:spPr>
            <a:xfrm>
              <a:off x="1268280" y="3681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8" name=""/>
            <p:cNvSpPr/>
            <p:nvPr/>
          </p:nvSpPr>
          <p:spPr>
            <a:xfrm>
              <a:off x="1286640" y="36907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" name=""/>
            <p:cNvSpPr/>
            <p:nvPr/>
          </p:nvSpPr>
          <p:spPr>
            <a:xfrm>
              <a:off x="1311840" y="3697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" name=""/>
            <p:cNvSpPr/>
            <p:nvPr/>
          </p:nvSpPr>
          <p:spPr>
            <a:xfrm>
              <a:off x="1337760" y="3714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" name=""/>
            <p:cNvSpPr/>
            <p:nvPr/>
          </p:nvSpPr>
          <p:spPr>
            <a:xfrm>
              <a:off x="1362960" y="3723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2" name=""/>
            <p:cNvSpPr/>
            <p:nvPr/>
          </p:nvSpPr>
          <p:spPr>
            <a:xfrm>
              <a:off x="1388160" y="3731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" name=""/>
            <p:cNvSpPr/>
            <p:nvPr/>
          </p:nvSpPr>
          <p:spPr>
            <a:xfrm>
              <a:off x="1406880" y="37479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" name=""/>
            <p:cNvSpPr/>
            <p:nvPr/>
          </p:nvSpPr>
          <p:spPr>
            <a:xfrm>
              <a:off x="1432080" y="375696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" name=""/>
            <p:cNvSpPr/>
            <p:nvPr/>
          </p:nvSpPr>
          <p:spPr>
            <a:xfrm>
              <a:off x="1457280" y="3764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" name=""/>
            <p:cNvSpPr/>
            <p:nvPr/>
          </p:nvSpPr>
          <p:spPr>
            <a:xfrm>
              <a:off x="1482840" y="3772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7" name=""/>
            <p:cNvSpPr/>
            <p:nvPr/>
          </p:nvSpPr>
          <p:spPr>
            <a:xfrm>
              <a:off x="1501200" y="3788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8" name=""/>
            <p:cNvSpPr/>
            <p:nvPr/>
          </p:nvSpPr>
          <p:spPr>
            <a:xfrm>
              <a:off x="1526400" y="3798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9" name=""/>
            <p:cNvSpPr/>
            <p:nvPr/>
          </p:nvSpPr>
          <p:spPr>
            <a:xfrm>
              <a:off x="1552320" y="380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0" name=""/>
            <p:cNvSpPr/>
            <p:nvPr/>
          </p:nvSpPr>
          <p:spPr>
            <a:xfrm>
              <a:off x="1576080" y="38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1" name=""/>
            <p:cNvSpPr/>
            <p:nvPr/>
          </p:nvSpPr>
          <p:spPr>
            <a:xfrm>
              <a:off x="1601640" y="3831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2" name=""/>
            <p:cNvSpPr/>
            <p:nvPr/>
          </p:nvSpPr>
          <p:spPr>
            <a:xfrm>
              <a:off x="1621440" y="3838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3" name=""/>
            <p:cNvSpPr/>
            <p:nvPr/>
          </p:nvSpPr>
          <p:spPr>
            <a:xfrm>
              <a:off x="1646640" y="385560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4" name=""/>
            <p:cNvSpPr/>
            <p:nvPr/>
          </p:nvSpPr>
          <p:spPr>
            <a:xfrm>
              <a:off x="1670760" y="386460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5" name=""/>
            <p:cNvSpPr/>
            <p:nvPr/>
          </p:nvSpPr>
          <p:spPr>
            <a:xfrm>
              <a:off x="1696320" y="3872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6" name=""/>
            <p:cNvSpPr/>
            <p:nvPr/>
          </p:nvSpPr>
          <p:spPr>
            <a:xfrm>
              <a:off x="1715760" y="3889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1739880" y="3896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8" name=""/>
            <p:cNvSpPr/>
            <p:nvPr/>
          </p:nvSpPr>
          <p:spPr>
            <a:xfrm>
              <a:off x="1765440" y="390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89" name=""/>
          <p:cNvGrpSpPr/>
          <p:nvPr/>
        </p:nvGrpSpPr>
        <p:grpSpPr>
          <a:xfrm>
            <a:off x="725400" y="3425760"/>
            <a:ext cx="1045800" cy="1017360"/>
            <a:chOff x="725400" y="3425760"/>
            <a:chExt cx="1045800" cy="1017360"/>
          </a:xfrm>
        </p:grpSpPr>
        <p:sp>
          <p:nvSpPr>
            <p:cNvPr id="590" name=""/>
            <p:cNvSpPr/>
            <p:nvPr/>
          </p:nvSpPr>
          <p:spPr>
            <a:xfrm>
              <a:off x="725400" y="342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1" name=""/>
            <p:cNvSpPr/>
            <p:nvPr/>
          </p:nvSpPr>
          <p:spPr>
            <a:xfrm>
              <a:off x="745200" y="3442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" name=""/>
            <p:cNvSpPr/>
            <p:nvPr/>
          </p:nvSpPr>
          <p:spPr>
            <a:xfrm>
              <a:off x="763200" y="3466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3" name=""/>
            <p:cNvSpPr/>
            <p:nvPr/>
          </p:nvSpPr>
          <p:spPr>
            <a:xfrm>
              <a:off x="788760" y="3483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4" name=""/>
            <p:cNvSpPr/>
            <p:nvPr/>
          </p:nvSpPr>
          <p:spPr>
            <a:xfrm>
              <a:off x="807120" y="349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" name=""/>
            <p:cNvSpPr/>
            <p:nvPr/>
          </p:nvSpPr>
          <p:spPr>
            <a:xfrm>
              <a:off x="826920" y="3525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6" name=""/>
            <p:cNvSpPr/>
            <p:nvPr/>
          </p:nvSpPr>
          <p:spPr>
            <a:xfrm>
              <a:off x="845280" y="3542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7" name=""/>
            <p:cNvSpPr/>
            <p:nvPr/>
          </p:nvSpPr>
          <p:spPr>
            <a:xfrm>
              <a:off x="870480" y="356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" name=""/>
            <p:cNvSpPr/>
            <p:nvPr/>
          </p:nvSpPr>
          <p:spPr>
            <a:xfrm>
              <a:off x="889200" y="3583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908640" y="3600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927360" y="3624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946800" y="364068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970920" y="3657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990720" y="3681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" name=""/>
            <p:cNvSpPr/>
            <p:nvPr/>
          </p:nvSpPr>
          <p:spPr>
            <a:xfrm>
              <a:off x="1008720" y="3697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1028880" y="372420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6" name=""/>
            <p:cNvSpPr/>
            <p:nvPr/>
          </p:nvSpPr>
          <p:spPr>
            <a:xfrm>
              <a:off x="1052640" y="3740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7" name=""/>
            <p:cNvSpPr/>
            <p:nvPr/>
          </p:nvSpPr>
          <p:spPr>
            <a:xfrm>
              <a:off x="1072440" y="375732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8" name=""/>
            <p:cNvSpPr/>
            <p:nvPr/>
          </p:nvSpPr>
          <p:spPr>
            <a:xfrm>
              <a:off x="1090800" y="3781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1109520" y="3798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1128960" y="3814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1" name=""/>
            <p:cNvSpPr/>
            <p:nvPr/>
          </p:nvSpPr>
          <p:spPr>
            <a:xfrm>
              <a:off x="1154520" y="3838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2" name=""/>
            <p:cNvSpPr/>
            <p:nvPr/>
          </p:nvSpPr>
          <p:spPr>
            <a:xfrm>
              <a:off x="1172880" y="3855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3" name=""/>
            <p:cNvSpPr/>
            <p:nvPr/>
          </p:nvSpPr>
          <p:spPr>
            <a:xfrm>
              <a:off x="1190880" y="3880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4" name=""/>
            <p:cNvSpPr/>
            <p:nvPr/>
          </p:nvSpPr>
          <p:spPr>
            <a:xfrm>
              <a:off x="1211040" y="3896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5" name=""/>
            <p:cNvSpPr/>
            <p:nvPr/>
          </p:nvSpPr>
          <p:spPr>
            <a:xfrm>
              <a:off x="1236240" y="3913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" name=""/>
            <p:cNvSpPr/>
            <p:nvPr/>
          </p:nvSpPr>
          <p:spPr>
            <a:xfrm>
              <a:off x="1254600" y="3939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" name=""/>
            <p:cNvSpPr/>
            <p:nvPr/>
          </p:nvSpPr>
          <p:spPr>
            <a:xfrm>
              <a:off x="1272960" y="3955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" name=""/>
            <p:cNvSpPr/>
            <p:nvPr/>
          </p:nvSpPr>
          <p:spPr>
            <a:xfrm>
              <a:off x="1292760" y="39708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9" name=""/>
            <p:cNvSpPr/>
            <p:nvPr/>
          </p:nvSpPr>
          <p:spPr>
            <a:xfrm>
              <a:off x="1311120" y="3996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0" name=""/>
            <p:cNvSpPr/>
            <p:nvPr/>
          </p:nvSpPr>
          <p:spPr>
            <a:xfrm>
              <a:off x="1336680" y="4013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1" name=""/>
            <p:cNvSpPr/>
            <p:nvPr/>
          </p:nvSpPr>
          <p:spPr>
            <a:xfrm>
              <a:off x="1355040" y="4037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2" name=""/>
            <p:cNvSpPr/>
            <p:nvPr/>
          </p:nvSpPr>
          <p:spPr>
            <a:xfrm>
              <a:off x="1374840" y="40539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3" name=""/>
            <p:cNvSpPr/>
            <p:nvPr/>
          </p:nvSpPr>
          <p:spPr>
            <a:xfrm>
              <a:off x="1393200" y="407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4" name=""/>
            <p:cNvSpPr/>
            <p:nvPr/>
          </p:nvSpPr>
          <p:spPr>
            <a:xfrm>
              <a:off x="1418400" y="4094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" name=""/>
            <p:cNvSpPr/>
            <p:nvPr/>
          </p:nvSpPr>
          <p:spPr>
            <a:xfrm>
              <a:off x="1436760" y="41115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6" name=""/>
            <p:cNvSpPr/>
            <p:nvPr/>
          </p:nvSpPr>
          <p:spPr>
            <a:xfrm>
              <a:off x="1456560" y="4128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7" name=""/>
            <p:cNvSpPr/>
            <p:nvPr/>
          </p:nvSpPr>
          <p:spPr>
            <a:xfrm>
              <a:off x="1474920" y="4154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8" name=""/>
            <p:cNvSpPr/>
            <p:nvPr/>
          </p:nvSpPr>
          <p:spPr>
            <a:xfrm>
              <a:off x="1494360" y="41709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9" name=""/>
            <p:cNvSpPr/>
            <p:nvPr/>
          </p:nvSpPr>
          <p:spPr>
            <a:xfrm>
              <a:off x="1518480" y="4194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0" name=""/>
            <p:cNvSpPr/>
            <p:nvPr/>
          </p:nvSpPr>
          <p:spPr>
            <a:xfrm>
              <a:off x="1538280" y="4211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1" name=""/>
            <p:cNvSpPr/>
            <p:nvPr/>
          </p:nvSpPr>
          <p:spPr>
            <a:xfrm>
              <a:off x="1556640" y="4228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2" name=""/>
            <p:cNvSpPr/>
            <p:nvPr/>
          </p:nvSpPr>
          <p:spPr>
            <a:xfrm>
              <a:off x="1575000" y="42523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3" name=""/>
            <p:cNvSpPr/>
            <p:nvPr/>
          </p:nvSpPr>
          <p:spPr>
            <a:xfrm>
              <a:off x="1595160" y="42692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" name=""/>
            <p:cNvSpPr/>
            <p:nvPr/>
          </p:nvSpPr>
          <p:spPr>
            <a:xfrm>
              <a:off x="1620360" y="428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" name=""/>
            <p:cNvSpPr/>
            <p:nvPr/>
          </p:nvSpPr>
          <p:spPr>
            <a:xfrm>
              <a:off x="1638720" y="430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6" name=""/>
            <p:cNvSpPr/>
            <p:nvPr/>
          </p:nvSpPr>
          <p:spPr>
            <a:xfrm>
              <a:off x="1657080" y="4326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" name=""/>
            <p:cNvSpPr/>
            <p:nvPr/>
          </p:nvSpPr>
          <p:spPr>
            <a:xfrm>
              <a:off x="1676520" y="4343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" name=""/>
            <p:cNvSpPr/>
            <p:nvPr/>
          </p:nvSpPr>
          <p:spPr>
            <a:xfrm>
              <a:off x="1702440" y="4369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9" name=""/>
            <p:cNvSpPr/>
            <p:nvPr/>
          </p:nvSpPr>
          <p:spPr>
            <a:xfrm>
              <a:off x="1720440" y="4384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0" name=""/>
            <p:cNvSpPr/>
            <p:nvPr/>
          </p:nvSpPr>
          <p:spPr>
            <a:xfrm>
              <a:off x="1738800" y="4410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1" name=""/>
            <p:cNvSpPr/>
            <p:nvPr/>
          </p:nvSpPr>
          <p:spPr>
            <a:xfrm>
              <a:off x="1758600" y="442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42" name=""/>
          <p:cNvGrpSpPr/>
          <p:nvPr/>
        </p:nvGrpSpPr>
        <p:grpSpPr>
          <a:xfrm>
            <a:off x="720720" y="3402000"/>
            <a:ext cx="1107720" cy="1528560"/>
            <a:chOff x="720720" y="3402000"/>
            <a:chExt cx="1107720" cy="1528560"/>
          </a:xfrm>
        </p:grpSpPr>
        <p:sp>
          <p:nvSpPr>
            <p:cNvPr id="643" name=""/>
            <p:cNvSpPr/>
            <p:nvPr/>
          </p:nvSpPr>
          <p:spPr>
            <a:xfrm>
              <a:off x="720720" y="3402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" name=""/>
            <p:cNvSpPr/>
            <p:nvPr/>
          </p:nvSpPr>
          <p:spPr>
            <a:xfrm>
              <a:off x="739080" y="3425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5" name=""/>
            <p:cNvSpPr/>
            <p:nvPr/>
          </p:nvSpPr>
          <p:spPr>
            <a:xfrm>
              <a:off x="758880" y="3451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6" name=""/>
            <p:cNvSpPr/>
            <p:nvPr/>
          </p:nvSpPr>
          <p:spPr>
            <a:xfrm>
              <a:off x="771480" y="347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7" name=""/>
            <p:cNvSpPr/>
            <p:nvPr/>
          </p:nvSpPr>
          <p:spPr>
            <a:xfrm>
              <a:off x="789840" y="3500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8" name=""/>
            <p:cNvSpPr/>
            <p:nvPr/>
          </p:nvSpPr>
          <p:spPr>
            <a:xfrm>
              <a:off x="808200" y="3516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9" name=""/>
            <p:cNvSpPr/>
            <p:nvPr/>
          </p:nvSpPr>
          <p:spPr>
            <a:xfrm>
              <a:off x="828000" y="3542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0" name=""/>
            <p:cNvSpPr/>
            <p:nvPr/>
          </p:nvSpPr>
          <p:spPr>
            <a:xfrm>
              <a:off x="840600" y="356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1" name=""/>
            <p:cNvSpPr/>
            <p:nvPr/>
          </p:nvSpPr>
          <p:spPr>
            <a:xfrm>
              <a:off x="858960" y="3591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" name=""/>
            <p:cNvSpPr/>
            <p:nvPr/>
          </p:nvSpPr>
          <p:spPr>
            <a:xfrm>
              <a:off x="878760" y="361656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" name=""/>
            <p:cNvSpPr/>
            <p:nvPr/>
          </p:nvSpPr>
          <p:spPr>
            <a:xfrm>
              <a:off x="897120" y="36410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" name=""/>
            <p:cNvSpPr/>
            <p:nvPr/>
          </p:nvSpPr>
          <p:spPr>
            <a:xfrm>
              <a:off x="909720" y="3664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" name=""/>
            <p:cNvSpPr/>
            <p:nvPr/>
          </p:nvSpPr>
          <p:spPr>
            <a:xfrm>
              <a:off x="928440" y="3691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" name=""/>
            <p:cNvSpPr/>
            <p:nvPr/>
          </p:nvSpPr>
          <p:spPr>
            <a:xfrm>
              <a:off x="947880" y="371484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" name=""/>
            <p:cNvSpPr/>
            <p:nvPr/>
          </p:nvSpPr>
          <p:spPr>
            <a:xfrm>
              <a:off x="966240" y="374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8" name=""/>
            <p:cNvSpPr/>
            <p:nvPr/>
          </p:nvSpPr>
          <p:spPr>
            <a:xfrm>
              <a:off x="978840" y="375732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9" name=""/>
            <p:cNvSpPr/>
            <p:nvPr/>
          </p:nvSpPr>
          <p:spPr>
            <a:xfrm>
              <a:off x="997560" y="37818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0" name=""/>
            <p:cNvSpPr/>
            <p:nvPr/>
          </p:nvSpPr>
          <p:spPr>
            <a:xfrm>
              <a:off x="1017360" y="380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1" name=""/>
            <p:cNvSpPr/>
            <p:nvPr/>
          </p:nvSpPr>
          <p:spPr>
            <a:xfrm>
              <a:off x="1035360" y="3831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2" name=""/>
            <p:cNvSpPr/>
            <p:nvPr/>
          </p:nvSpPr>
          <p:spPr>
            <a:xfrm>
              <a:off x="1048320" y="38556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3" name=""/>
            <p:cNvSpPr/>
            <p:nvPr/>
          </p:nvSpPr>
          <p:spPr>
            <a:xfrm>
              <a:off x="1066680" y="3880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4" name=""/>
            <p:cNvSpPr/>
            <p:nvPr/>
          </p:nvSpPr>
          <p:spPr>
            <a:xfrm>
              <a:off x="1086480" y="390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5" name=""/>
            <p:cNvSpPr/>
            <p:nvPr/>
          </p:nvSpPr>
          <p:spPr>
            <a:xfrm>
              <a:off x="1104480" y="3930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6" name=""/>
            <p:cNvSpPr/>
            <p:nvPr/>
          </p:nvSpPr>
          <p:spPr>
            <a:xfrm>
              <a:off x="1117440" y="395568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7" name=""/>
            <p:cNvSpPr/>
            <p:nvPr/>
          </p:nvSpPr>
          <p:spPr>
            <a:xfrm>
              <a:off x="1135800" y="39801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8" name=""/>
            <p:cNvSpPr/>
            <p:nvPr/>
          </p:nvSpPr>
          <p:spPr>
            <a:xfrm>
              <a:off x="1155600" y="3996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9" name=""/>
            <p:cNvSpPr/>
            <p:nvPr/>
          </p:nvSpPr>
          <p:spPr>
            <a:xfrm>
              <a:off x="1173600" y="4020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0" name=""/>
            <p:cNvSpPr/>
            <p:nvPr/>
          </p:nvSpPr>
          <p:spPr>
            <a:xfrm>
              <a:off x="1186560" y="4046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1" name=""/>
            <p:cNvSpPr/>
            <p:nvPr/>
          </p:nvSpPr>
          <p:spPr>
            <a:xfrm>
              <a:off x="1204920" y="407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2" name=""/>
            <p:cNvSpPr/>
            <p:nvPr/>
          </p:nvSpPr>
          <p:spPr>
            <a:xfrm>
              <a:off x="1224720" y="4094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3" name=""/>
            <p:cNvSpPr/>
            <p:nvPr/>
          </p:nvSpPr>
          <p:spPr>
            <a:xfrm>
              <a:off x="1243080" y="412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4" name=""/>
            <p:cNvSpPr/>
            <p:nvPr/>
          </p:nvSpPr>
          <p:spPr>
            <a:xfrm>
              <a:off x="1255680" y="4144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5" name=""/>
            <p:cNvSpPr/>
            <p:nvPr/>
          </p:nvSpPr>
          <p:spPr>
            <a:xfrm>
              <a:off x="1274040" y="4170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" name=""/>
            <p:cNvSpPr/>
            <p:nvPr/>
          </p:nvSpPr>
          <p:spPr>
            <a:xfrm>
              <a:off x="1293840" y="4194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7" name=""/>
            <p:cNvSpPr/>
            <p:nvPr/>
          </p:nvSpPr>
          <p:spPr>
            <a:xfrm>
              <a:off x="1312200" y="4218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8" name=""/>
            <p:cNvSpPr/>
            <p:nvPr/>
          </p:nvSpPr>
          <p:spPr>
            <a:xfrm>
              <a:off x="1324800" y="423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9" name=""/>
            <p:cNvSpPr/>
            <p:nvPr/>
          </p:nvSpPr>
          <p:spPr>
            <a:xfrm>
              <a:off x="1343160" y="4261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0" name=""/>
            <p:cNvSpPr/>
            <p:nvPr/>
          </p:nvSpPr>
          <p:spPr>
            <a:xfrm>
              <a:off x="1362960" y="428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1" name=""/>
            <p:cNvSpPr/>
            <p:nvPr/>
          </p:nvSpPr>
          <p:spPr>
            <a:xfrm>
              <a:off x="1381320" y="430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" name=""/>
            <p:cNvSpPr/>
            <p:nvPr/>
          </p:nvSpPr>
          <p:spPr>
            <a:xfrm>
              <a:off x="1401120" y="433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" name=""/>
            <p:cNvSpPr/>
            <p:nvPr/>
          </p:nvSpPr>
          <p:spPr>
            <a:xfrm>
              <a:off x="1413720" y="435996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" name=""/>
            <p:cNvSpPr/>
            <p:nvPr/>
          </p:nvSpPr>
          <p:spPr>
            <a:xfrm>
              <a:off x="1432080" y="4384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" name=""/>
            <p:cNvSpPr/>
            <p:nvPr/>
          </p:nvSpPr>
          <p:spPr>
            <a:xfrm>
              <a:off x="1450440" y="4410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" name=""/>
            <p:cNvSpPr/>
            <p:nvPr/>
          </p:nvSpPr>
          <p:spPr>
            <a:xfrm>
              <a:off x="1470240" y="4434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" name=""/>
            <p:cNvSpPr/>
            <p:nvPr/>
          </p:nvSpPr>
          <p:spPr>
            <a:xfrm>
              <a:off x="1482840" y="44600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" name=""/>
            <p:cNvSpPr/>
            <p:nvPr/>
          </p:nvSpPr>
          <p:spPr>
            <a:xfrm>
              <a:off x="1501200" y="447624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" name=""/>
            <p:cNvSpPr/>
            <p:nvPr/>
          </p:nvSpPr>
          <p:spPr>
            <a:xfrm>
              <a:off x="1519560" y="4500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" name=""/>
            <p:cNvSpPr/>
            <p:nvPr/>
          </p:nvSpPr>
          <p:spPr>
            <a:xfrm>
              <a:off x="1539360" y="4524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" name=""/>
            <p:cNvSpPr/>
            <p:nvPr/>
          </p:nvSpPr>
          <p:spPr>
            <a:xfrm>
              <a:off x="1551960" y="4550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" name=""/>
            <p:cNvSpPr/>
            <p:nvPr/>
          </p:nvSpPr>
          <p:spPr>
            <a:xfrm>
              <a:off x="1570320" y="4574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" name=""/>
            <p:cNvSpPr/>
            <p:nvPr/>
          </p:nvSpPr>
          <p:spPr>
            <a:xfrm>
              <a:off x="1588680" y="4598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" name=""/>
            <p:cNvSpPr/>
            <p:nvPr/>
          </p:nvSpPr>
          <p:spPr>
            <a:xfrm>
              <a:off x="1608480" y="4624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" name=""/>
            <p:cNvSpPr/>
            <p:nvPr/>
          </p:nvSpPr>
          <p:spPr>
            <a:xfrm>
              <a:off x="1621080" y="4649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" name=""/>
            <p:cNvSpPr/>
            <p:nvPr/>
          </p:nvSpPr>
          <p:spPr>
            <a:xfrm>
              <a:off x="1639440" y="467460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" name=""/>
            <p:cNvSpPr/>
            <p:nvPr/>
          </p:nvSpPr>
          <p:spPr>
            <a:xfrm>
              <a:off x="1658160" y="4699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" name=""/>
            <p:cNvSpPr/>
            <p:nvPr/>
          </p:nvSpPr>
          <p:spPr>
            <a:xfrm>
              <a:off x="1677600" y="4715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" name=""/>
            <p:cNvSpPr/>
            <p:nvPr/>
          </p:nvSpPr>
          <p:spPr>
            <a:xfrm>
              <a:off x="1690560" y="4739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" name=""/>
            <p:cNvSpPr/>
            <p:nvPr/>
          </p:nvSpPr>
          <p:spPr>
            <a:xfrm>
              <a:off x="1708560" y="4765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" name=""/>
            <p:cNvSpPr/>
            <p:nvPr/>
          </p:nvSpPr>
          <p:spPr>
            <a:xfrm>
              <a:off x="1728360" y="478980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" name=""/>
            <p:cNvSpPr/>
            <p:nvPr/>
          </p:nvSpPr>
          <p:spPr>
            <a:xfrm>
              <a:off x="1746720" y="4813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" name=""/>
            <p:cNvSpPr/>
            <p:nvPr/>
          </p:nvSpPr>
          <p:spPr>
            <a:xfrm>
              <a:off x="1759680" y="4839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" name=""/>
            <p:cNvSpPr/>
            <p:nvPr/>
          </p:nvSpPr>
          <p:spPr>
            <a:xfrm>
              <a:off x="1777680" y="4863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" name=""/>
            <p:cNvSpPr/>
            <p:nvPr/>
          </p:nvSpPr>
          <p:spPr>
            <a:xfrm>
              <a:off x="1797480" y="48877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" name=""/>
            <p:cNvSpPr/>
            <p:nvPr/>
          </p:nvSpPr>
          <p:spPr>
            <a:xfrm>
              <a:off x="1815840" y="4914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07" name=""/>
          <p:cNvGrpSpPr/>
          <p:nvPr/>
        </p:nvGrpSpPr>
        <p:grpSpPr>
          <a:xfrm>
            <a:off x="1890720" y="1913040"/>
            <a:ext cx="1095120" cy="983880"/>
            <a:chOff x="1890720" y="1913040"/>
            <a:chExt cx="1095120" cy="983880"/>
          </a:xfrm>
        </p:grpSpPr>
        <p:sp>
          <p:nvSpPr>
            <p:cNvPr id="708" name=""/>
            <p:cNvSpPr/>
            <p:nvPr/>
          </p:nvSpPr>
          <p:spPr>
            <a:xfrm>
              <a:off x="1890720" y="2880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" name=""/>
            <p:cNvSpPr/>
            <p:nvPr/>
          </p:nvSpPr>
          <p:spPr>
            <a:xfrm>
              <a:off x="1910520" y="2863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" name=""/>
            <p:cNvSpPr/>
            <p:nvPr/>
          </p:nvSpPr>
          <p:spPr>
            <a:xfrm>
              <a:off x="1935720" y="2840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" name=""/>
            <p:cNvSpPr/>
            <p:nvPr/>
          </p:nvSpPr>
          <p:spPr>
            <a:xfrm>
              <a:off x="1954080" y="2823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" name=""/>
            <p:cNvSpPr/>
            <p:nvPr/>
          </p:nvSpPr>
          <p:spPr>
            <a:xfrm>
              <a:off x="1972440" y="2806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" name=""/>
            <p:cNvSpPr/>
            <p:nvPr/>
          </p:nvSpPr>
          <p:spPr>
            <a:xfrm>
              <a:off x="1997640" y="2790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" name=""/>
            <p:cNvSpPr/>
            <p:nvPr/>
          </p:nvSpPr>
          <p:spPr>
            <a:xfrm>
              <a:off x="2017800" y="2763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5" name=""/>
            <p:cNvSpPr/>
            <p:nvPr/>
          </p:nvSpPr>
          <p:spPr>
            <a:xfrm>
              <a:off x="2035800" y="2746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6" name=""/>
            <p:cNvSpPr/>
            <p:nvPr/>
          </p:nvSpPr>
          <p:spPr>
            <a:xfrm>
              <a:off x="2054520" y="273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7" name=""/>
            <p:cNvSpPr/>
            <p:nvPr/>
          </p:nvSpPr>
          <p:spPr>
            <a:xfrm>
              <a:off x="2079720" y="271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8" name=""/>
            <p:cNvSpPr/>
            <p:nvPr/>
          </p:nvSpPr>
          <p:spPr>
            <a:xfrm>
              <a:off x="2099520" y="2689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9" name=""/>
            <p:cNvSpPr/>
            <p:nvPr/>
          </p:nvSpPr>
          <p:spPr>
            <a:xfrm>
              <a:off x="2117880" y="2673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" name=""/>
            <p:cNvSpPr/>
            <p:nvPr/>
          </p:nvSpPr>
          <p:spPr>
            <a:xfrm>
              <a:off x="2143080" y="2656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1" name=""/>
            <p:cNvSpPr/>
            <p:nvPr/>
          </p:nvSpPr>
          <p:spPr>
            <a:xfrm>
              <a:off x="2161800" y="2641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2" name=""/>
            <p:cNvSpPr/>
            <p:nvPr/>
          </p:nvSpPr>
          <p:spPr>
            <a:xfrm>
              <a:off x="2181600" y="2615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3" name=""/>
            <p:cNvSpPr/>
            <p:nvPr/>
          </p:nvSpPr>
          <p:spPr>
            <a:xfrm>
              <a:off x="2205720" y="2598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4" name=""/>
            <p:cNvSpPr/>
            <p:nvPr/>
          </p:nvSpPr>
          <p:spPr>
            <a:xfrm>
              <a:off x="2225160" y="2582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5" name=""/>
            <p:cNvSpPr/>
            <p:nvPr/>
          </p:nvSpPr>
          <p:spPr>
            <a:xfrm>
              <a:off x="2243520" y="2565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6" name=""/>
            <p:cNvSpPr/>
            <p:nvPr/>
          </p:nvSpPr>
          <p:spPr>
            <a:xfrm>
              <a:off x="2263320" y="254124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7" name=""/>
            <p:cNvSpPr/>
            <p:nvPr/>
          </p:nvSpPr>
          <p:spPr>
            <a:xfrm>
              <a:off x="2287080" y="252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8" name=""/>
            <p:cNvSpPr/>
            <p:nvPr/>
          </p:nvSpPr>
          <p:spPr>
            <a:xfrm>
              <a:off x="2306880" y="2507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9" name=""/>
            <p:cNvSpPr/>
            <p:nvPr/>
          </p:nvSpPr>
          <p:spPr>
            <a:xfrm>
              <a:off x="2325240" y="2491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0" name=""/>
            <p:cNvSpPr/>
            <p:nvPr/>
          </p:nvSpPr>
          <p:spPr>
            <a:xfrm>
              <a:off x="2350800" y="2467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1" name=""/>
            <p:cNvSpPr/>
            <p:nvPr/>
          </p:nvSpPr>
          <p:spPr>
            <a:xfrm>
              <a:off x="2369160" y="2450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2" name=""/>
            <p:cNvSpPr/>
            <p:nvPr/>
          </p:nvSpPr>
          <p:spPr>
            <a:xfrm>
              <a:off x="2388960" y="24336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3" name=""/>
            <p:cNvSpPr/>
            <p:nvPr/>
          </p:nvSpPr>
          <p:spPr>
            <a:xfrm>
              <a:off x="2414160" y="2417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" name=""/>
            <p:cNvSpPr/>
            <p:nvPr/>
          </p:nvSpPr>
          <p:spPr>
            <a:xfrm>
              <a:off x="2432520" y="2392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5" name=""/>
            <p:cNvSpPr/>
            <p:nvPr/>
          </p:nvSpPr>
          <p:spPr>
            <a:xfrm>
              <a:off x="2451240" y="2376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6" name=""/>
            <p:cNvSpPr/>
            <p:nvPr/>
          </p:nvSpPr>
          <p:spPr>
            <a:xfrm>
              <a:off x="2476440" y="23598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7" name=""/>
            <p:cNvSpPr/>
            <p:nvPr/>
          </p:nvSpPr>
          <p:spPr>
            <a:xfrm>
              <a:off x="2496240" y="23428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8" name=""/>
            <p:cNvSpPr/>
            <p:nvPr/>
          </p:nvSpPr>
          <p:spPr>
            <a:xfrm>
              <a:off x="2514600" y="2319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9" name=""/>
            <p:cNvSpPr/>
            <p:nvPr/>
          </p:nvSpPr>
          <p:spPr>
            <a:xfrm>
              <a:off x="2532960" y="2302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0" name=""/>
            <p:cNvSpPr/>
            <p:nvPr/>
          </p:nvSpPr>
          <p:spPr>
            <a:xfrm>
              <a:off x="2558520" y="2285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1" name=""/>
            <p:cNvSpPr/>
            <p:nvPr/>
          </p:nvSpPr>
          <p:spPr>
            <a:xfrm>
              <a:off x="2578320" y="22683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" name=""/>
            <p:cNvSpPr/>
            <p:nvPr/>
          </p:nvSpPr>
          <p:spPr>
            <a:xfrm>
              <a:off x="2596320" y="22428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" name=""/>
            <p:cNvSpPr/>
            <p:nvPr/>
          </p:nvSpPr>
          <p:spPr>
            <a:xfrm>
              <a:off x="2621880" y="2227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" name=""/>
            <p:cNvSpPr/>
            <p:nvPr/>
          </p:nvSpPr>
          <p:spPr>
            <a:xfrm>
              <a:off x="2640240" y="22114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" name=""/>
            <p:cNvSpPr/>
            <p:nvPr/>
          </p:nvSpPr>
          <p:spPr>
            <a:xfrm>
              <a:off x="2659680" y="219456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" name=""/>
            <p:cNvSpPr/>
            <p:nvPr/>
          </p:nvSpPr>
          <p:spPr>
            <a:xfrm>
              <a:off x="2683800" y="2168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" name=""/>
            <p:cNvSpPr/>
            <p:nvPr/>
          </p:nvSpPr>
          <p:spPr>
            <a:xfrm>
              <a:off x="2703600" y="2152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" name=""/>
            <p:cNvSpPr/>
            <p:nvPr/>
          </p:nvSpPr>
          <p:spPr>
            <a:xfrm>
              <a:off x="2721960" y="2135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" name=""/>
            <p:cNvSpPr/>
            <p:nvPr/>
          </p:nvSpPr>
          <p:spPr>
            <a:xfrm>
              <a:off x="2740680" y="2120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0" name=""/>
            <p:cNvSpPr/>
            <p:nvPr/>
          </p:nvSpPr>
          <p:spPr>
            <a:xfrm>
              <a:off x="2765880" y="2094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" name=""/>
            <p:cNvSpPr/>
            <p:nvPr/>
          </p:nvSpPr>
          <p:spPr>
            <a:xfrm>
              <a:off x="2785680" y="2077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2" name=""/>
            <p:cNvSpPr/>
            <p:nvPr/>
          </p:nvSpPr>
          <p:spPr>
            <a:xfrm>
              <a:off x="2804040" y="2061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" name=""/>
            <p:cNvSpPr/>
            <p:nvPr/>
          </p:nvSpPr>
          <p:spPr>
            <a:xfrm>
              <a:off x="2829600" y="20444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" name=""/>
            <p:cNvSpPr/>
            <p:nvPr/>
          </p:nvSpPr>
          <p:spPr>
            <a:xfrm>
              <a:off x="2847600" y="20203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" name=""/>
            <p:cNvSpPr/>
            <p:nvPr/>
          </p:nvSpPr>
          <p:spPr>
            <a:xfrm>
              <a:off x="2867760" y="2003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" name=""/>
            <p:cNvSpPr/>
            <p:nvPr/>
          </p:nvSpPr>
          <p:spPr>
            <a:xfrm>
              <a:off x="2891520" y="19868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" name=""/>
            <p:cNvSpPr/>
            <p:nvPr/>
          </p:nvSpPr>
          <p:spPr>
            <a:xfrm>
              <a:off x="2911320" y="1969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" name=""/>
            <p:cNvSpPr/>
            <p:nvPr/>
          </p:nvSpPr>
          <p:spPr>
            <a:xfrm>
              <a:off x="2929680" y="1946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" name=""/>
            <p:cNvSpPr/>
            <p:nvPr/>
          </p:nvSpPr>
          <p:spPr>
            <a:xfrm>
              <a:off x="2954880" y="1929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" name=""/>
            <p:cNvSpPr/>
            <p:nvPr/>
          </p:nvSpPr>
          <p:spPr>
            <a:xfrm>
              <a:off x="2973240" y="1913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61" name=""/>
          <p:cNvGrpSpPr/>
          <p:nvPr/>
        </p:nvGrpSpPr>
        <p:grpSpPr>
          <a:xfrm>
            <a:off x="1890720" y="2457360"/>
            <a:ext cx="1095120" cy="447480"/>
            <a:chOff x="1890720" y="2457360"/>
            <a:chExt cx="1095120" cy="447480"/>
          </a:xfrm>
        </p:grpSpPr>
        <p:sp>
          <p:nvSpPr>
            <p:cNvPr id="762" name=""/>
            <p:cNvSpPr/>
            <p:nvPr/>
          </p:nvSpPr>
          <p:spPr>
            <a:xfrm>
              <a:off x="1890720" y="288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3" name=""/>
            <p:cNvSpPr/>
            <p:nvPr/>
          </p:nvSpPr>
          <p:spPr>
            <a:xfrm>
              <a:off x="1916280" y="2881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4" name=""/>
            <p:cNvSpPr/>
            <p:nvPr/>
          </p:nvSpPr>
          <p:spPr>
            <a:xfrm>
              <a:off x="1941480" y="2871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5" name=""/>
            <p:cNvSpPr/>
            <p:nvPr/>
          </p:nvSpPr>
          <p:spPr>
            <a:xfrm>
              <a:off x="1961280" y="28641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6" name=""/>
            <p:cNvSpPr/>
            <p:nvPr/>
          </p:nvSpPr>
          <p:spPr>
            <a:xfrm>
              <a:off x="1985400" y="28472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7" name=""/>
            <p:cNvSpPr/>
            <p:nvPr/>
          </p:nvSpPr>
          <p:spPr>
            <a:xfrm>
              <a:off x="2010600" y="2840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8" name=""/>
            <p:cNvSpPr/>
            <p:nvPr/>
          </p:nvSpPr>
          <p:spPr>
            <a:xfrm>
              <a:off x="2035800" y="2830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9" name=""/>
            <p:cNvSpPr/>
            <p:nvPr/>
          </p:nvSpPr>
          <p:spPr>
            <a:xfrm>
              <a:off x="2061360" y="2823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0" name=""/>
            <p:cNvSpPr/>
            <p:nvPr/>
          </p:nvSpPr>
          <p:spPr>
            <a:xfrm>
              <a:off x="2086920" y="2814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" name=""/>
            <p:cNvSpPr/>
            <p:nvPr/>
          </p:nvSpPr>
          <p:spPr>
            <a:xfrm>
              <a:off x="2104920" y="280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" name=""/>
            <p:cNvSpPr/>
            <p:nvPr/>
          </p:nvSpPr>
          <p:spPr>
            <a:xfrm>
              <a:off x="2130480" y="2790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3" name=""/>
            <p:cNvSpPr/>
            <p:nvPr/>
          </p:nvSpPr>
          <p:spPr>
            <a:xfrm>
              <a:off x="2156040" y="2780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" name=""/>
            <p:cNvSpPr/>
            <p:nvPr/>
          </p:nvSpPr>
          <p:spPr>
            <a:xfrm>
              <a:off x="2181600" y="2773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5" name=""/>
            <p:cNvSpPr/>
            <p:nvPr/>
          </p:nvSpPr>
          <p:spPr>
            <a:xfrm>
              <a:off x="2205720" y="27637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6" name=""/>
            <p:cNvSpPr/>
            <p:nvPr/>
          </p:nvSpPr>
          <p:spPr>
            <a:xfrm>
              <a:off x="2230920" y="2756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7" name=""/>
            <p:cNvSpPr/>
            <p:nvPr/>
          </p:nvSpPr>
          <p:spPr>
            <a:xfrm>
              <a:off x="2250720" y="2747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8" name=""/>
            <p:cNvSpPr/>
            <p:nvPr/>
          </p:nvSpPr>
          <p:spPr>
            <a:xfrm>
              <a:off x="2274840" y="273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9" name=""/>
            <p:cNvSpPr/>
            <p:nvPr/>
          </p:nvSpPr>
          <p:spPr>
            <a:xfrm>
              <a:off x="2300040" y="2723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0" name=""/>
            <p:cNvSpPr/>
            <p:nvPr/>
          </p:nvSpPr>
          <p:spPr>
            <a:xfrm>
              <a:off x="2325240" y="271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1" name=""/>
            <p:cNvSpPr/>
            <p:nvPr/>
          </p:nvSpPr>
          <p:spPr>
            <a:xfrm>
              <a:off x="2350800" y="2706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2" name=""/>
            <p:cNvSpPr/>
            <p:nvPr/>
          </p:nvSpPr>
          <p:spPr>
            <a:xfrm>
              <a:off x="2376360" y="2698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3" name=""/>
            <p:cNvSpPr/>
            <p:nvPr/>
          </p:nvSpPr>
          <p:spPr>
            <a:xfrm>
              <a:off x="2394360" y="2689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4" name=""/>
            <p:cNvSpPr/>
            <p:nvPr/>
          </p:nvSpPr>
          <p:spPr>
            <a:xfrm>
              <a:off x="2419920" y="2673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5" name=""/>
            <p:cNvSpPr/>
            <p:nvPr/>
          </p:nvSpPr>
          <p:spPr>
            <a:xfrm>
              <a:off x="2445480" y="266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6" name=""/>
            <p:cNvSpPr/>
            <p:nvPr/>
          </p:nvSpPr>
          <p:spPr>
            <a:xfrm>
              <a:off x="2471040" y="2656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7" name=""/>
            <p:cNvSpPr/>
            <p:nvPr/>
          </p:nvSpPr>
          <p:spPr>
            <a:xfrm>
              <a:off x="2496240" y="26485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8" name=""/>
            <p:cNvSpPr/>
            <p:nvPr/>
          </p:nvSpPr>
          <p:spPr>
            <a:xfrm>
              <a:off x="2520360" y="2641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9" name=""/>
            <p:cNvSpPr/>
            <p:nvPr/>
          </p:nvSpPr>
          <p:spPr>
            <a:xfrm>
              <a:off x="2540160" y="26319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0" name=""/>
            <p:cNvSpPr/>
            <p:nvPr/>
          </p:nvSpPr>
          <p:spPr>
            <a:xfrm>
              <a:off x="2565360" y="2624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1" name=""/>
            <p:cNvSpPr/>
            <p:nvPr/>
          </p:nvSpPr>
          <p:spPr>
            <a:xfrm>
              <a:off x="2589480" y="2607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2" name=""/>
            <p:cNvSpPr/>
            <p:nvPr/>
          </p:nvSpPr>
          <p:spPr>
            <a:xfrm>
              <a:off x="2614680" y="2598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3" name=""/>
            <p:cNvSpPr/>
            <p:nvPr/>
          </p:nvSpPr>
          <p:spPr>
            <a:xfrm>
              <a:off x="2640240" y="2591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4" name=""/>
            <p:cNvSpPr/>
            <p:nvPr/>
          </p:nvSpPr>
          <p:spPr>
            <a:xfrm>
              <a:off x="2665440" y="2581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5" name=""/>
            <p:cNvSpPr/>
            <p:nvPr/>
          </p:nvSpPr>
          <p:spPr>
            <a:xfrm>
              <a:off x="2683800" y="2574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6" name=""/>
            <p:cNvSpPr/>
            <p:nvPr/>
          </p:nvSpPr>
          <p:spPr>
            <a:xfrm>
              <a:off x="2709360" y="2565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7" name=""/>
            <p:cNvSpPr/>
            <p:nvPr/>
          </p:nvSpPr>
          <p:spPr>
            <a:xfrm>
              <a:off x="2734920" y="2548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8" name=""/>
            <p:cNvSpPr/>
            <p:nvPr/>
          </p:nvSpPr>
          <p:spPr>
            <a:xfrm>
              <a:off x="2760480" y="25408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9" name=""/>
            <p:cNvSpPr/>
            <p:nvPr/>
          </p:nvSpPr>
          <p:spPr>
            <a:xfrm>
              <a:off x="2785680" y="2533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0" name=""/>
            <p:cNvSpPr/>
            <p:nvPr/>
          </p:nvSpPr>
          <p:spPr>
            <a:xfrm>
              <a:off x="2804040" y="2524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1" name=""/>
            <p:cNvSpPr/>
            <p:nvPr/>
          </p:nvSpPr>
          <p:spPr>
            <a:xfrm>
              <a:off x="2829600" y="2516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2" name=""/>
            <p:cNvSpPr/>
            <p:nvPr/>
          </p:nvSpPr>
          <p:spPr>
            <a:xfrm>
              <a:off x="2854800" y="2507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3" name=""/>
            <p:cNvSpPr/>
            <p:nvPr/>
          </p:nvSpPr>
          <p:spPr>
            <a:xfrm>
              <a:off x="2880000" y="249084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4" name=""/>
            <p:cNvSpPr/>
            <p:nvPr/>
          </p:nvSpPr>
          <p:spPr>
            <a:xfrm>
              <a:off x="2904120" y="248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5" name=""/>
            <p:cNvSpPr/>
            <p:nvPr/>
          </p:nvSpPr>
          <p:spPr>
            <a:xfrm>
              <a:off x="2929680" y="2473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6" name=""/>
            <p:cNvSpPr/>
            <p:nvPr/>
          </p:nvSpPr>
          <p:spPr>
            <a:xfrm>
              <a:off x="2949120" y="2466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7" name=""/>
            <p:cNvSpPr/>
            <p:nvPr/>
          </p:nvSpPr>
          <p:spPr>
            <a:xfrm>
              <a:off x="2973240" y="2457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08" name=""/>
          <p:cNvGrpSpPr/>
          <p:nvPr/>
        </p:nvGrpSpPr>
        <p:grpSpPr>
          <a:xfrm>
            <a:off x="1909800" y="2905200"/>
            <a:ext cx="1069560" cy="42120"/>
            <a:chOff x="1909800" y="2905200"/>
            <a:chExt cx="1069560" cy="42120"/>
          </a:xfrm>
        </p:grpSpPr>
        <p:sp>
          <p:nvSpPr>
            <p:cNvPr id="809" name=""/>
            <p:cNvSpPr/>
            <p:nvPr/>
          </p:nvSpPr>
          <p:spPr>
            <a:xfrm>
              <a:off x="190980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0" name=""/>
            <p:cNvSpPr/>
            <p:nvPr/>
          </p:nvSpPr>
          <p:spPr>
            <a:xfrm>
              <a:off x="193500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1" name=""/>
            <p:cNvSpPr/>
            <p:nvPr/>
          </p:nvSpPr>
          <p:spPr>
            <a:xfrm>
              <a:off x="1960560" y="2905200"/>
              <a:ext cx="11160" cy="1692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2" name=""/>
            <p:cNvSpPr/>
            <p:nvPr/>
          </p:nvSpPr>
          <p:spPr>
            <a:xfrm>
              <a:off x="1984680" y="2905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3" name=""/>
            <p:cNvSpPr/>
            <p:nvPr/>
          </p:nvSpPr>
          <p:spPr>
            <a:xfrm>
              <a:off x="200988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4" name=""/>
            <p:cNvSpPr/>
            <p:nvPr/>
          </p:nvSpPr>
          <p:spPr>
            <a:xfrm>
              <a:off x="203508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5" name=""/>
            <p:cNvSpPr/>
            <p:nvPr/>
          </p:nvSpPr>
          <p:spPr>
            <a:xfrm>
              <a:off x="2060640" y="2905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6" name=""/>
            <p:cNvSpPr/>
            <p:nvPr/>
          </p:nvSpPr>
          <p:spPr>
            <a:xfrm>
              <a:off x="208620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7" name=""/>
            <p:cNvSpPr/>
            <p:nvPr/>
          </p:nvSpPr>
          <p:spPr>
            <a:xfrm>
              <a:off x="2111400" y="2914200"/>
              <a:ext cx="11520" cy="1692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8" name=""/>
            <p:cNvSpPr/>
            <p:nvPr/>
          </p:nvSpPr>
          <p:spPr>
            <a:xfrm>
              <a:off x="213516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9" name=""/>
            <p:cNvSpPr/>
            <p:nvPr/>
          </p:nvSpPr>
          <p:spPr>
            <a:xfrm>
              <a:off x="2161080" y="2914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0" name=""/>
            <p:cNvSpPr/>
            <p:nvPr/>
          </p:nvSpPr>
          <p:spPr>
            <a:xfrm>
              <a:off x="218628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1" name=""/>
            <p:cNvSpPr/>
            <p:nvPr/>
          </p:nvSpPr>
          <p:spPr>
            <a:xfrm>
              <a:off x="2211840" y="2914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2" name=""/>
            <p:cNvSpPr/>
            <p:nvPr/>
          </p:nvSpPr>
          <p:spPr>
            <a:xfrm>
              <a:off x="223704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3" name=""/>
            <p:cNvSpPr/>
            <p:nvPr/>
          </p:nvSpPr>
          <p:spPr>
            <a:xfrm>
              <a:off x="2262600" y="2914200"/>
              <a:ext cx="11520" cy="1692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4" name=""/>
            <p:cNvSpPr/>
            <p:nvPr/>
          </p:nvSpPr>
          <p:spPr>
            <a:xfrm>
              <a:off x="228636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5" name=""/>
            <p:cNvSpPr/>
            <p:nvPr/>
          </p:nvSpPr>
          <p:spPr>
            <a:xfrm>
              <a:off x="2311920" y="2914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6" name=""/>
            <p:cNvSpPr/>
            <p:nvPr/>
          </p:nvSpPr>
          <p:spPr>
            <a:xfrm>
              <a:off x="233748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7" name=""/>
            <p:cNvSpPr/>
            <p:nvPr/>
          </p:nvSpPr>
          <p:spPr>
            <a:xfrm>
              <a:off x="236268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8" name=""/>
            <p:cNvSpPr/>
            <p:nvPr/>
          </p:nvSpPr>
          <p:spPr>
            <a:xfrm>
              <a:off x="2388240" y="2914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9" name=""/>
            <p:cNvSpPr/>
            <p:nvPr/>
          </p:nvSpPr>
          <p:spPr>
            <a:xfrm>
              <a:off x="241344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0" name=""/>
            <p:cNvSpPr/>
            <p:nvPr/>
          </p:nvSpPr>
          <p:spPr>
            <a:xfrm>
              <a:off x="243756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1" name=""/>
            <p:cNvSpPr/>
            <p:nvPr/>
          </p:nvSpPr>
          <p:spPr>
            <a:xfrm>
              <a:off x="246276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2" name=""/>
            <p:cNvSpPr/>
            <p:nvPr/>
          </p:nvSpPr>
          <p:spPr>
            <a:xfrm>
              <a:off x="248832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3" name=""/>
            <p:cNvSpPr/>
            <p:nvPr/>
          </p:nvSpPr>
          <p:spPr>
            <a:xfrm>
              <a:off x="251388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4" name=""/>
            <p:cNvSpPr/>
            <p:nvPr/>
          </p:nvSpPr>
          <p:spPr>
            <a:xfrm>
              <a:off x="2539440" y="29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5" name=""/>
            <p:cNvSpPr/>
            <p:nvPr/>
          </p:nvSpPr>
          <p:spPr>
            <a:xfrm>
              <a:off x="256464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6" name=""/>
            <p:cNvSpPr/>
            <p:nvPr/>
          </p:nvSpPr>
          <p:spPr>
            <a:xfrm>
              <a:off x="258876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7" name=""/>
            <p:cNvSpPr/>
            <p:nvPr/>
          </p:nvSpPr>
          <p:spPr>
            <a:xfrm>
              <a:off x="261396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8" name=""/>
            <p:cNvSpPr/>
            <p:nvPr/>
          </p:nvSpPr>
          <p:spPr>
            <a:xfrm>
              <a:off x="2639520" y="29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9" name=""/>
            <p:cNvSpPr/>
            <p:nvPr/>
          </p:nvSpPr>
          <p:spPr>
            <a:xfrm>
              <a:off x="266472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0" name=""/>
            <p:cNvSpPr/>
            <p:nvPr/>
          </p:nvSpPr>
          <p:spPr>
            <a:xfrm>
              <a:off x="269028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1" name=""/>
            <p:cNvSpPr/>
            <p:nvPr/>
          </p:nvSpPr>
          <p:spPr>
            <a:xfrm>
              <a:off x="271584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2" name=""/>
            <p:cNvSpPr/>
            <p:nvPr/>
          </p:nvSpPr>
          <p:spPr>
            <a:xfrm>
              <a:off x="2739960" y="29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3" name=""/>
            <p:cNvSpPr/>
            <p:nvPr/>
          </p:nvSpPr>
          <p:spPr>
            <a:xfrm>
              <a:off x="276516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4" name=""/>
            <p:cNvSpPr/>
            <p:nvPr/>
          </p:nvSpPr>
          <p:spPr>
            <a:xfrm>
              <a:off x="2790720" y="29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5" name=""/>
            <p:cNvSpPr/>
            <p:nvPr/>
          </p:nvSpPr>
          <p:spPr>
            <a:xfrm>
              <a:off x="281592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6" name=""/>
            <p:cNvSpPr/>
            <p:nvPr/>
          </p:nvSpPr>
          <p:spPr>
            <a:xfrm>
              <a:off x="284112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7" name=""/>
            <p:cNvSpPr/>
            <p:nvPr/>
          </p:nvSpPr>
          <p:spPr>
            <a:xfrm>
              <a:off x="2867040" y="293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8" name=""/>
            <p:cNvSpPr/>
            <p:nvPr/>
          </p:nvSpPr>
          <p:spPr>
            <a:xfrm>
              <a:off x="2890800" y="293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9" name=""/>
            <p:cNvSpPr/>
            <p:nvPr/>
          </p:nvSpPr>
          <p:spPr>
            <a:xfrm>
              <a:off x="291636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0" name=""/>
            <p:cNvSpPr/>
            <p:nvPr/>
          </p:nvSpPr>
          <p:spPr>
            <a:xfrm>
              <a:off x="294156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1" name=""/>
            <p:cNvSpPr/>
            <p:nvPr/>
          </p:nvSpPr>
          <p:spPr>
            <a:xfrm>
              <a:off x="2967120" y="293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52" name=""/>
          <p:cNvGrpSpPr/>
          <p:nvPr/>
        </p:nvGrpSpPr>
        <p:grpSpPr>
          <a:xfrm>
            <a:off x="1916280" y="2887560"/>
            <a:ext cx="1075680" cy="529920"/>
            <a:chOff x="1916280" y="2887560"/>
            <a:chExt cx="1075680" cy="529920"/>
          </a:xfrm>
        </p:grpSpPr>
        <p:sp>
          <p:nvSpPr>
            <p:cNvPr id="853" name=""/>
            <p:cNvSpPr/>
            <p:nvPr/>
          </p:nvSpPr>
          <p:spPr>
            <a:xfrm>
              <a:off x="1916280" y="2887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4" name=""/>
            <p:cNvSpPr/>
            <p:nvPr/>
          </p:nvSpPr>
          <p:spPr>
            <a:xfrm>
              <a:off x="1941480" y="289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5" name=""/>
            <p:cNvSpPr/>
            <p:nvPr/>
          </p:nvSpPr>
          <p:spPr>
            <a:xfrm>
              <a:off x="1966680" y="2913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6" name=""/>
            <p:cNvSpPr/>
            <p:nvPr/>
          </p:nvSpPr>
          <p:spPr>
            <a:xfrm>
              <a:off x="1985040" y="29210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7" name=""/>
            <p:cNvSpPr/>
            <p:nvPr/>
          </p:nvSpPr>
          <p:spPr>
            <a:xfrm>
              <a:off x="2010600" y="2937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8" name=""/>
            <p:cNvSpPr/>
            <p:nvPr/>
          </p:nvSpPr>
          <p:spPr>
            <a:xfrm>
              <a:off x="2035800" y="294660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9" name=""/>
            <p:cNvSpPr/>
            <p:nvPr/>
          </p:nvSpPr>
          <p:spPr>
            <a:xfrm>
              <a:off x="2061360" y="2954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0" name=""/>
            <p:cNvSpPr/>
            <p:nvPr/>
          </p:nvSpPr>
          <p:spPr>
            <a:xfrm>
              <a:off x="2079720" y="2971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1" name=""/>
            <p:cNvSpPr/>
            <p:nvPr/>
          </p:nvSpPr>
          <p:spPr>
            <a:xfrm>
              <a:off x="2104920" y="297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2" name=""/>
            <p:cNvSpPr/>
            <p:nvPr/>
          </p:nvSpPr>
          <p:spPr>
            <a:xfrm>
              <a:off x="2130480" y="2987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3" name=""/>
            <p:cNvSpPr/>
            <p:nvPr/>
          </p:nvSpPr>
          <p:spPr>
            <a:xfrm>
              <a:off x="2155680" y="3004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4" name=""/>
            <p:cNvSpPr/>
            <p:nvPr/>
          </p:nvSpPr>
          <p:spPr>
            <a:xfrm>
              <a:off x="2174040" y="3011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5" name=""/>
            <p:cNvSpPr/>
            <p:nvPr/>
          </p:nvSpPr>
          <p:spPr>
            <a:xfrm>
              <a:off x="2199600" y="3028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6" name=""/>
            <p:cNvSpPr/>
            <p:nvPr/>
          </p:nvSpPr>
          <p:spPr>
            <a:xfrm>
              <a:off x="2224800" y="303732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7" name=""/>
            <p:cNvSpPr/>
            <p:nvPr/>
          </p:nvSpPr>
          <p:spPr>
            <a:xfrm>
              <a:off x="2250360" y="3044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8" name=""/>
            <p:cNvSpPr/>
            <p:nvPr/>
          </p:nvSpPr>
          <p:spPr>
            <a:xfrm>
              <a:off x="2268720" y="3061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9" name=""/>
            <p:cNvSpPr/>
            <p:nvPr/>
          </p:nvSpPr>
          <p:spPr>
            <a:xfrm>
              <a:off x="2293920" y="3069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0" name=""/>
            <p:cNvSpPr/>
            <p:nvPr/>
          </p:nvSpPr>
          <p:spPr>
            <a:xfrm>
              <a:off x="2319480" y="30787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1" name=""/>
            <p:cNvSpPr/>
            <p:nvPr/>
          </p:nvSpPr>
          <p:spPr>
            <a:xfrm>
              <a:off x="2344680" y="30949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2" name=""/>
            <p:cNvSpPr/>
            <p:nvPr/>
          </p:nvSpPr>
          <p:spPr>
            <a:xfrm>
              <a:off x="2363040" y="3102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3" name=""/>
            <p:cNvSpPr/>
            <p:nvPr/>
          </p:nvSpPr>
          <p:spPr>
            <a:xfrm>
              <a:off x="2388600" y="31194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4" name=""/>
            <p:cNvSpPr/>
            <p:nvPr/>
          </p:nvSpPr>
          <p:spPr>
            <a:xfrm>
              <a:off x="2413800" y="3128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5" name=""/>
            <p:cNvSpPr/>
            <p:nvPr/>
          </p:nvSpPr>
          <p:spPr>
            <a:xfrm>
              <a:off x="2437920" y="3135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6" name=""/>
            <p:cNvSpPr/>
            <p:nvPr/>
          </p:nvSpPr>
          <p:spPr>
            <a:xfrm>
              <a:off x="2457720" y="3152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7" name=""/>
            <p:cNvSpPr/>
            <p:nvPr/>
          </p:nvSpPr>
          <p:spPr>
            <a:xfrm>
              <a:off x="2482920" y="3160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8" name=""/>
            <p:cNvSpPr/>
            <p:nvPr/>
          </p:nvSpPr>
          <p:spPr>
            <a:xfrm>
              <a:off x="2507040" y="3169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9" name=""/>
            <p:cNvSpPr/>
            <p:nvPr/>
          </p:nvSpPr>
          <p:spPr>
            <a:xfrm>
              <a:off x="2532600" y="3186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0" name=""/>
            <p:cNvSpPr/>
            <p:nvPr/>
          </p:nvSpPr>
          <p:spPr>
            <a:xfrm>
              <a:off x="2552040" y="3193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1" name=""/>
            <p:cNvSpPr/>
            <p:nvPr/>
          </p:nvSpPr>
          <p:spPr>
            <a:xfrm>
              <a:off x="2577600" y="321048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2" name=""/>
            <p:cNvSpPr/>
            <p:nvPr/>
          </p:nvSpPr>
          <p:spPr>
            <a:xfrm>
              <a:off x="2601720" y="32194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3" name=""/>
            <p:cNvSpPr/>
            <p:nvPr/>
          </p:nvSpPr>
          <p:spPr>
            <a:xfrm>
              <a:off x="2626920" y="3226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4" name=""/>
            <p:cNvSpPr/>
            <p:nvPr/>
          </p:nvSpPr>
          <p:spPr>
            <a:xfrm>
              <a:off x="2646720" y="32436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5" name=""/>
            <p:cNvSpPr/>
            <p:nvPr/>
          </p:nvSpPr>
          <p:spPr>
            <a:xfrm>
              <a:off x="2670840" y="325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6" name=""/>
            <p:cNvSpPr/>
            <p:nvPr/>
          </p:nvSpPr>
          <p:spPr>
            <a:xfrm>
              <a:off x="2696040" y="3260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7" name=""/>
            <p:cNvSpPr/>
            <p:nvPr/>
          </p:nvSpPr>
          <p:spPr>
            <a:xfrm>
              <a:off x="2721240" y="3276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8" name=""/>
            <p:cNvSpPr/>
            <p:nvPr/>
          </p:nvSpPr>
          <p:spPr>
            <a:xfrm>
              <a:off x="2739960" y="3284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9" name=""/>
            <p:cNvSpPr/>
            <p:nvPr/>
          </p:nvSpPr>
          <p:spPr>
            <a:xfrm>
              <a:off x="2765160" y="3301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0" name=""/>
            <p:cNvSpPr/>
            <p:nvPr/>
          </p:nvSpPr>
          <p:spPr>
            <a:xfrm>
              <a:off x="2790720" y="33102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1" name=""/>
            <p:cNvSpPr/>
            <p:nvPr/>
          </p:nvSpPr>
          <p:spPr>
            <a:xfrm>
              <a:off x="2815920" y="3317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2" name=""/>
            <p:cNvSpPr/>
            <p:nvPr/>
          </p:nvSpPr>
          <p:spPr>
            <a:xfrm>
              <a:off x="2834280" y="3334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3" name=""/>
            <p:cNvSpPr/>
            <p:nvPr/>
          </p:nvSpPr>
          <p:spPr>
            <a:xfrm>
              <a:off x="2859840" y="3343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4" name=""/>
            <p:cNvSpPr/>
            <p:nvPr/>
          </p:nvSpPr>
          <p:spPr>
            <a:xfrm>
              <a:off x="2885040" y="33512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5" name=""/>
            <p:cNvSpPr/>
            <p:nvPr/>
          </p:nvSpPr>
          <p:spPr>
            <a:xfrm>
              <a:off x="2910240" y="3367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6" name=""/>
            <p:cNvSpPr/>
            <p:nvPr/>
          </p:nvSpPr>
          <p:spPr>
            <a:xfrm>
              <a:off x="2935800" y="3375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7" name=""/>
            <p:cNvSpPr/>
            <p:nvPr/>
          </p:nvSpPr>
          <p:spPr>
            <a:xfrm>
              <a:off x="2954160" y="3391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8" name=""/>
            <p:cNvSpPr/>
            <p:nvPr/>
          </p:nvSpPr>
          <p:spPr>
            <a:xfrm>
              <a:off x="2979360" y="3401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99" name=""/>
          <p:cNvGrpSpPr/>
          <p:nvPr/>
        </p:nvGrpSpPr>
        <p:grpSpPr>
          <a:xfrm>
            <a:off x="1897200" y="2863800"/>
            <a:ext cx="1082160" cy="1058400"/>
            <a:chOff x="1897200" y="2863800"/>
            <a:chExt cx="1082160" cy="1058400"/>
          </a:xfrm>
        </p:grpSpPr>
        <p:sp>
          <p:nvSpPr>
            <p:cNvPr id="900" name=""/>
            <p:cNvSpPr/>
            <p:nvPr/>
          </p:nvSpPr>
          <p:spPr>
            <a:xfrm>
              <a:off x="1897200" y="2863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1" name=""/>
            <p:cNvSpPr/>
            <p:nvPr/>
          </p:nvSpPr>
          <p:spPr>
            <a:xfrm>
              <a:off x="1915560" y="28803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2" name=""/>
            <p:cNvSpPr/>
            <p:nvPr/>
          </p:nvSpPr>
          <p:spPr>
            <a:xfrm>
              <a:off x="1935000" y="2904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3" name=""/>
            <p:cNvSpPr/>
            <p:nvPr/>
          </p:nvSpPr>
          <p:spPr>
            <a:xfrm>
              <a:off x="1960560" y="292140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4" name=""/>
            <p:cNvSpPr/>
            <p:nvPr/>
          </p:nvSpPr>
          <p:spPr>
            <a:xfrm>
              <a:off x="1978920" y="294696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5" name=""/>
            <p:cNvSpPr/>
            <p:nvPr/>
          </p:nvSpPr>
          <p:spPr>
            <a:xfrm>
              <a:off x="1997280" y="2962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6" name=""/>
            <p:cNvSpPr/>
            <p:nvPr/>
          </p:nvSpPr>
          <p:spPr>
            <a:xfrm>
              <a:off x="2017080" y="297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7" name=""/>
            <p:cNvSpPr/>
            <p:nvPr/>
          </p:nvSpPr>
          <p:spPr>
            <a:xfrm>
              <a:off x="2041200" y="3004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8" name=""/>
            <p:cNvSpPr/>
            <p:nvPr/>
          </p:nvSpPr>
          <p:spPr>
            <a:xfrm>
              <a:off x="2061000" y="302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9" name=""/>
            <p:cNvSpPr/>
            <p:nvPr/>
          </p:nvSpPr>
          <p:spPr>
            <a:xfrm>
              <a:off x="2079000" y="3037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0" name=""/>
            <p:cNvSpPr/>
            <p:nvPr/>
          </p:nvSpPr>
          <p:spPr>
            <a:xfrm>
              <a:off x="2099160" y="3062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1" name=""/>
            <p:cNvSpPr/>
            <p:nvPr/>
          </p:nvSpPr>
          <p:spPr>
            <a:xfrm>
              <a:off x="2117160" y="3078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2" name=""/>
            <p:cNvSpPr/>
            <p:nvPr/>
          </p:nvSpPr>
          <p:spPr>
            <a:xfrm>
              <a:off x="2142360" y="3102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3" name=""/>
            <p:cNvSpPr/>
            <p:nvPr/>
          </p:nvSpPr>
          <p:spPr>
            <a:xfrm>
              <a:off x="2161080" y="31197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4" name=""/>
            <p:cNvSpPr/>
            <p:nvPr/>
          </p:nvSpPr>
          <p:spPr>
            <a:xfrm>
              <a:off x="2180880" y="31359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5" name=""/>
            <p:cNvSpPr/>
            <p:nvPr/>
          </p:nvSpPr>
          <p:spPr>
            <a:xfrm>
              <a:off x="2199240" y="3160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6" name=""/>
            <p:cNvSpPr/>
            <p:nvPr/>
          </p:nvSpPr>
          <p:spPr>
            <a:xfrm>
              <a:off x="2217600" y="3177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7" name=""/>
            <p:cNvSpPr/>
            <p:nvPr/>
          </p:nvSpPr>
          <p:spPr>
            <a:xfrm>
              <a:off x="2243160" y="3193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8" name=""/>
            <p:cNvSpPr/>
            <p:nvPr/>
          </p:nvSpPr>
          <p:spPr>
            <a:xfrm>
              <a:off x="2262600" y="321984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9" name=""/>
            <p:cNvSpPr/>
            <p:nvPr/>
          </p:nvSpPr>
          <p:spPr>
            <a:xfrm>
              <a:off x="2280960" y="3236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0" name=""/>
            <p:cNvSpPr/>
            <p:nvPr/>
          </p:nvSpPr>
          <p:spPr>
            <a:xfrm>
              <a:off x="2299320" y="3260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1" name=""/>
            <p:cNvSpPr/>
            <p:nvPr/>
          </p:nvSpPr>
          <p:spPr>
            <a:xfrm>
              <a:off x="2324520" y="3277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2" name=""/>
            <p:cNvSpPr/>
            <p:nvPr/>
          </p:nvSpPr>
          <p:spPr>
            <a:xfrm>
              <a:off x="2344680" y="32936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3" name=""/>
            <p:cNvSpPr/>
            <p:nvPr/>
          </p:nvSpPr>
          <p:spPr>
            <a:xfrm>
              <a:off x="2362680" y="3317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4" name=""/>
            <p:cNvSpPr/>
            <p:nvPr/>
          </p:nvSpPr>
          <p:spPr>
            <a:xfrm>
              <a:off x="2381400" y="3334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5" name=""/>
            <p:cNvSpPr/>
            <p:nvPr/>
          </p:nvSpPr>
          <p:spPr>
            <a:xfrm>
              <a:off x="2400840" y="33512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6" name=""/>
            <p:cNvSpPr/>
            <p:nvPr/>
          </p:nvSpPr>
          <p:spPr>
            <a:xfrm>
              <a:off x="2426400" y="33753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7" name=""/>
            <p:cNvSpPr/>
            <p:nvPr/>
          </p:nvSpPr>
          <p:spPr>
            <a:xfrm>
              <a:off x="2444760" y="3392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8" name=""/>
            <p:cNvSpPr/>
            <p:nvPr/>
          </p:nvSpPr>
          <p:spPr>
            <a:xfrm>
              <a:off x="2463120" y="3417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9" name=""/>
            <p:cNvSpPr/>
            <p:nvPr/>
          </p:nvSpPr>
          <p:spPr>
            <a:xfrm>
              <a:off x="2482920" y="3434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0" name=""/>
            <p:cNvSpPr/>
            <p:nvPr/>
          </p:nvSpPr>
          <p:spPr>
            <a:xfrm>
              <a:off x="2501280" y="3451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1" name=""/>
            <p:cNvSpPr/>
            <p:nvPr/>
          </p:nvSpPr>
          <p:spPr>
            <a:xfrm>
              <a:off x="2526480" y="34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2" name=""/>
            <p:cNvSpPr/>
            <p:nvPr/>
          </p:nvSpPr>
          <p:spPr>
            <a:xfrm>
              <a:off x="2544840" y="3492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3" name=""/>
            <p:cNvSpPr/>
            <p:nvPr/>
          </p:nvSpPr>
          <p:spPr>
            <a:xfrm>
              <a:off x="2564640" y="3516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4" name=""/>
            <p:cNvSpPr/>
            <p:nvPr/>
          </p:nvSpPr>
          <p:spPr>
            <a:xfrm>
              <a:off x="2583000" y="3533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5" name=""/>
            <p:cNvSpPr/>
            <p:nvPr/>
          </p:nvSpPr>
          <p:spPr>
            <a:xfrm>
              <a:off x="2608560" y="35499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6" name=""/>
            <p:cNvSpPr/>
            <p:nvPr/>
          </p:nvSpPr>
          <p:spPr>
            <a:xfrm>
              <a:off x="2626920" y="3573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7" name=""/>
            <p:cNvSpPr/>
            <p:nvPr/>
          </p:nvSpPr>
          <p:spPr>
            <a:xfrm>
              <a:off x="2646720" y="35906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8" name=""/>
            <p:cNvSpPr/>
            <p:nvPr/>
          </p:nvSpPr>
          <p:spPr>
            <a:xfrm>
              <a:off x="2665080" y="3606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9" name=""/>
            <p:cNvSpPr/>
            <p:nvPr/>
          </p:nvSpPr>
          <p:spPr>
            <a:xfrm>
              <a:off x="2683080" y="3633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0" name=""/>
            <p:cNvSpPr/>
            <p:nvPr/>
          </p:nvSpPr>
          <p:spPr>
            <a:xfrm>
              <a:off x="2708640" y="3650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1" name=""/>
            <p:cNvSpPr/>
            <p:nvPr/>
          </p:nvSpPr>
          <p:spPr>
            <a:xfrm>
              <a:off x="2728800" y="367380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2" name=""/>
            <p:cNvSpPr/>
            <p:nvPr/>
          </p:nvSpPr>
          <p:spPr>
            <a:xfrm>
              <a:off x="2746800" y="3690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3" name=""/>
            <p:cNvSpPr/>
            <p:nvPr/>
          </p:nvSpPr>
          <p:spPr>
            <a:xfrm>
              <a:off x="2765160" y="3706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4" name=""/>
            <p:cNvSpPr/>
            <p:nvPr/>
          </p:nvSpPr>
          <p:spPr>
            <a:xfrm>
              <a:off x="2784960" y="3731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5" name=""/>
            <p:cNvSpPr/>
            <p:nvPr/>
          </p:nvSpPr>
          <p:spPr>
            <a:xfrm>
              <a:off x="2810160" y="374796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6" name=""/>
            <p:cNvSpPr/>
            <p:nvPr/>
          </p:nvSpPr>
          <p:spPr>
            <a:xfrm>
              <a:off x="2828880" y="37645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7" name=""/>
            <p:cNvSpPr/>
            <p:nvPr/>
          </p:nvSpPr>
          <p:spPr>
            <a:xfrm>
              <a:off x="2847240" y="3788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8" name=""/>
            <p:cNvSpPr/>
            <p:nvPr/>
          </p:nvSpPr>
          <p:spPr>
            <a:xfrm>
              <a:off x="2867040" y="380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9" name=""/>
            <p:cNvSpPr/>
            <p:nvPr/>
          </p:nvSpPr>
          <p:spPr>
            <a:xfrm>
              <a:off x="2890800" y="3831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0" name=""/>
            <p:cNvSpPr/>
            <p:nvPr/>
          </p:nvSpPr>
          <p:spPr>
            <a:xfrm>
              <a:off x="2910600" y="3848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1" name=""/>
            <p:cNvSpPr/>
            <p:nvPr/>
          </p:nvSpPr>
          <p:spPr>
            <a:xfrm>
              <a:off x="2928960" y="386460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2" name=""/>
            <p:cNvSpPr/>
            <p:nvPr/>
          </p:nvSpPr>
          <p:spPr>
            <a:xfrm>
              <a:off x="2948400" y="3889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3" name=""/>
            <p:cNvSpPr/>
            <p:nvPr/>
          </p:nvSpPr>
          <p:spPr>
            <a:xfrm>
              <a:off x="2967120" y="390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54" name=""/>
          <p:cNvGrpSpPr/>
          <p:nvPr/>
        </p:nvGrpSpPr>
        <p:grpSpPr>
          <a:xfrm>
            <a:off x="1903320" y="2879640"/>
            <a:ext cx="1101600" cy="1569600"/>
            <a:chOff x="1903320" y="2879640"/>
            <a:chExt cx="1101600" cy="1569600"/>
          </a:xfrm>
        </p:grpSpPr>
        <p:sp>
          <p:nvSpPr>
            <p:cNvPr id="955" name=""/>
            <p:cNvSpPr/>
            <p:nvPr/>
          </p:nvSpPr>
          <p:spPr>
            <a:xfrm>
              <a:off x="1903320" y="2879640"/>
              <a:ext cx="1050840" cy="1495440"/>
            </a:xfrm>
            <a:prstGeom prst="line">
              <a:avLst/>
            </a:prstGeom>
            <a:ln w="2052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6" name=""/>
            <p:cNvSpPr/>
            <p:nvPr/>
          </p:nvSpPr>
          <p:spPr>
            <a:xfrm>
              <a:off x="2903400" y="4317840"/>
              <a:ext cx="101520" cy="131400"/>
            </a:xfrm>
            <a:custGeom>
              <a:avLst/>
              <a:gdLst/>
              <a:ahLst/>
              <a:rect l="l" t="t" r="r" b="b"/>
              <a:pathLst>
                <a:path w="72" h="71">
                  <a:moveTo>
                    <a:pt x="0" y="44"/>
                  </a:moveTo>
                  <a:lnTo>
                    <a:pt x="72" y="71"/>
                  </a:lnTo>
                  <a:lnTo>
                    <a:pt x="49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57" name=""/>
          <p:cNvGrpSpPr/>
          <p:nvPr/>
        </p:nvGrpSpPr>
        <p:grpSpPr>
          <a:xfrm>
            <a:off x="1916280" y="2905200"/>
            <a:ext cx="1069560" cy="2031480"/>
            <a:chOff x="1916280" y="2905200"/>
            <a:chExt cx="1069560" cy="2031480"/>
          </a:xfrm>
        </p:grpSpPr>
        <p:sp>
          <p:nvSpPr>
            <p:cNvPr id="958" name=""/>
            <p:cNvSpPr/>
            <p:nvPr/>
          </p:nvSpPr>
          <p:spPr>
            <a:xfrm>
              <a:off x="1916280" y="2905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9" name=""/>
            <p:cNvSpPr/>
            <p:nvPr/>
          </p:nvSpPr>
          <p:spPr>
            <a:xfrm>
              <a:off x="192852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0" name=""/>
            <p:cNvSpPr/>
            <p:nvPr/>
          </p:nvSpPr>
          <p:spPr>
            <a:xfrm>
              <a:off x="1948320" y="2962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1" name=""/>
            <p:cNvSpPr/>
            <p:nvPr/>
          </p:nvSpPr>
          <p:spPr>
            <a:xfrm>
              <a:off x="1961280" y="29883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2" name=""/>
            <p:cNvSpPr/>
            <p:nvPr/>
          </p:nvSpPr>
          <p:spPr>
            <a:xfrm>
              <a:off x="1972440" y="3012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3" name=""/>
            <p:cNvSpPr/>
            <p:nvPr/>
          </p:nvSpPr>
          <p:spPr>
            <a:xfrm>
              <a:off x="1985400" y="303804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4" name=""/>
            <p:cNvSpPr/>
            <p:nvPr/>
          </p:nvSpPr>
          <p:spPr>
            <a:xfrm>
              <a:off x="2004840" y="3069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5" name=""/>
            <p:cNvSpPr/>
            <p:nvPr/>
          </p:nvSpPr>
          <p:spPr>
            <a:xfrm>
              <a:off x="2017440" y="3095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6" name=""/>
            <p:cNvSpPr/>
            <p:nvPr/>
          </p:nvSpPr>
          <p:spPr>
            <a:xfrm>
              <a:off x="2030400" y="31201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7" name=""/>
            <p:cNvSpPr/>
            <p:nvPr/>
          </p:nvSpPr>
          <p:spPr>
            <a:xfrm>
              <a:off x="2041560" y="3153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8" name=""/>
            <p:cNvSpPr/>
            <p:nvPr/>
          </p:nvSpPr>
          <p:spPr>
            <a:xfrm>
              <a:off x="2061360" y="3177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9" name=""/>
            <p:cNvSpPr/>
            <p:nvPr/>
          </p:nvSpPr>
          <p:spPr>
            <a:xfrm>
              <a:off x="2073960" y="320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0" name=""/>
            <p:cNvSpPr/>
            <p:nvPr/>
          </p:nvSpPr>
          <p:spPr>
            <a:xfrm>
              <a:off x="2086920" y="3236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1" name=""/>
            <p:cNvSpPr/>
            <p:nvPr/>
          </p:nvSpPr>
          <p:spPr>
            <a:xfrm>
              <a:off x="2104920" y="326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2" name=""/>
            <p:cNvSpPr/>
            <p:nvPr/>
          </p:nvSpPr>
          <p:spPr>
            <a:xfrm>
              <a:off x="2117880" y="3284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3" name=""/>
            <p:cNvSpPr/>
            <p:nvPr/>
          </p:nvSpPr>
          <p:spPr>
            <a:xfrm>
              <a:off x="2130480" y="33109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4" name=""/>
            <p:cNvSpPr/>
            <p:nvPr/>
          </p:nvSpPr>
          <p:spPr>
            <a:xfrm>
              <a:off x="2143080" y="334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5" name=""/>
            <p:cNvSpPr/>
            <p:nvPr/>
          </p:nvSpPr>
          <p:spPr>
            <a:xfrm>
              <a:off x="2161800" y="33678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6" name=""/>
            <p:cNvSpPr/>
            <p:nvPr/>
          </p:nvSpPr>
          <p:spPr>
            <a:xfrm>
              <a:off x="2174040" y="3392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7" name=""/>
            <p:cNvSpPr/>
            <p:nvPr/>
          </p:nvSpPr>
          <p:spPr>
            <a:xfrm>
              <a:off x="2187000" y="3425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8" name=""/>
            <p:cNvSpPr/>
            <p:nvPr/>
          </p:nvSpPr>
          <p:spPr>
            <a:xfrm>
              <a:off x="2199600" y="3451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9" name=""/>
            <p:cNvSpPr/>
            <p:nvPr/>
          </p:nvSpPr>
          <p:spPr>
            <a:xfrm>
              <a:off x="2217960" y="34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0" name=""/>
            <p:cNvSpPr/>
            <p:nvPr/>
          </p:nvSpPr>
          <p:spPr>
            <a:xfrm>
              <a:off x="2230920" y="349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1" name=""/>
            <p:cNvSpPr/>
            <p:nvPr/>
          </p:nvSpPr>
          <p:spPr>
            <a:xfrm>
              <a:off x="2243520" y="3533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2" name=""/>
            <p:cNvSpPr/>
            <p:nvPr/>
          </p:nvSpPr>
          <p:spPr>
            <a:xfrm>
              <a:off x="2263320" y="35589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3" name=""/>
            <p:cNvSpPr/>
            <p:nvPr/>
          </p:nvSpPr>
          <p:spPr>
            <a:xfrm>
              <a:off x="2274840" y="3583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4" name=""/>
            <p:cNvSpPr/>
            <p:nvPr/>
          </p:nvSpPr>
          <p:spPr>
            <a:xfrm>
              <a:off x="2287080" y="3616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5" name=""/>
            <p:cNvSpPr/>
            <p:nvPr/>
          </p:nvSpPr>
          <p:spPr>
            <a:xfrm>
              <a:off x="2300040" y="3640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6" name=""/>
            <p:cNvSpPr/>
            <p:nvPr/>
          </p:nvSpPr>
          <p:spPr>
            <a:xfrm>
              <a:off x="2319840" y="36644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7" name=""/>
            <p:cNvSpPr/>
            <p:nvPr/>
          </p:nvSpPr>
          <p:spPr>
            <a:xfrm>
              <a:off x="2332440" y="3690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8" name=""/>
            <p:cNvSpPr/>
            <p:nvPr/>
          </p:nvSpPr>
          <p:spPr>
            <a:xfrm>
              <a:off x="2345040" y="37238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9" name=""/>
            <p:cNvSpPr/>
            <p:nvPr/>
          </p:nvSpPr>
          <p:spPr>
            <a:xfrm>
              <a:off x="2356200" y="3747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0" name=""/>
            <p:cNvSpPr/>
            <p:nvPr/>
          </p:nvSpPr>
          <p:spPr>
            <a:xfrm>
              <a:off x="2376000" y="3772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1" name=""/>
            <p:cNvSpPr/>
            <p:nvPr/>
          </p:nvSpPr>
          <p:spPr>
            <a:xfrm>
              <a:off x="2388960" y="3805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2" name=""/>
            <p:cNvSpPr/>
            <p:nvPr/>
          </p:nvSpPr>
          <p:spPr>
            <a:xfrm>
              <a:off x="2401560" y="3831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3" name=""/>
            <p:cNvSpPr/>
            <p:nvPr/>
          </p:nvSpPr>
          <p:spPr>
            <a:xfrm>
              <a:off x="2414160" y="3855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4" name=""/>
            <p:cNvSpPr/>
            <p:nvPr/>
          </p:nvSpPr>
          <p:spPr>
            <a:xfrm>
              <a:off x="2432520" y="3888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5" name=""/>
            <p:cNvSpPr/>
            <p:nvPr/>
          </p:nvSpPr>
          <p:spPr>
            <a:xfrm>
              <a:off x="2445480" y="3912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6" name=""/>
            <p:cNvSpPr/>
            <p:nvPr/>
          </p:nvSpPr>
          <p:spPr>
            <a:xfrm>
              <a:off x="2458080" y="3938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7" name=""/>
            <p:cNvSpPr/>
            <p:nvPr/>
          </p:nvSpPr>
          <p:spPr>
            <a:xfrm>
              <a:off x="2476440" y="3962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8" name=""/>
            <p:cNvSpPr/>
            <p:nvPr/>
          </p:nvSpPr>
          <p:spPr>
            <a:xfrm>
              <a:off x="2489040" y="3996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9" name=""/>
            <p:cNvSpPr/>
            <p:nvPr/>
          </p:nvSpPr>
          <p:spPr>
            <a:xfrm>
              <a:off x="2502000" y="4020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0" name=""/>
            <p:cNvSpPr/>
            <p:nvPr/>
          </p:nvSpPr>
          <p:spPr>
            <a:xfrm>
              <a:off x="2514600" y="4046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1" name=""/>
            <p:cNvSpPr/>
            <p:nvPr/>
          </p:nvSpPr>
          <p:spPr>
            <a:xfrm>
              <a:off x="2532960" y="4077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2" name=""/>
            <p:cNvSpPr/>
            <p:nvPr/>
          </p:nvSpPr>
          <p:spPr>
            <a:xfrm>
              <a:off x="2545560" y="410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3" name=""/>
            <p:cNvSpPr/>
            <p:nvPr/>
          </p:nvSpPr>
          <p:spPr>
            <a:xfrm>
              <a:off x="2558160" y="4127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4" name=""/>
            <p:cNvSpPr/>
            <p:nvPr/>
          </p:nvSpPr>
          <p:spPr>
            <a:xfrm>
              <a:off x="2571120" y="41533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5" name=""/>
            <p:cNvSpPr/>
            <p:nvPr/>
          </p:nvSpPr>
          <p:spPr>
            <a:xfrm>
              <a:off x="2589480" y="4185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6" name=""/>
            <p:cNvSpPr/>
            <p:nvPr/>
          </p:nvSpPr>
          <p:spPr>
            <a:xfrm>
              <a:off x="2602080" y="4210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7" name=""/>
            <p:cNvSpPr/>
            <p:nvPr/>
          </p:nvSpPr>
          <p:spPr>
            <a:xfrm>
              <a:off x="2614680" y="4235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8" name=""/>
            <p:cNvSpPr/>
            <p:nvPr/>
          </p:nvSpPr>
          <p:spPr>
            <a:xfrm>
              <a:off x="2634480" y="4268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9" name=""/>
            <p:cNvSpPr/>
            <p:nvPr/>
          </p:nvSpPr>
          <p:spPr>
            <a:xfrm>
              <a:off x="2647440" y="4292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0" name=""/>
            <p:cNvSpPr/>
            <p:nvPr/>
          </p:nvSpPr>
          <p:spPr>
            <a:xfrm>
              <a:off x="2659680" y="431856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1" name=""/>
            <p:cNvSpPr/>
            <p:nvPr/>
          </p:nvSpPr>
          <p:spPr>
            <a:xfrm>
              <a:off x="2671200" y="4351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2" name=""/>
            <p:cNvSpPr/>
            <p:nvPr/>
          </p:nvSpPr>
          <p:spPr>
            <a:xfrm>
              <a:off x="2691000" y="43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3" name=""/>
            <p:cNvSpPr/>
            <p:nvPr/>
          </p:nvSpPr>
          <p:spPr>
            <a:xfrm>
              <a:off x="2703600" y="439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4" name=""/>
            <p:cNvSpPr/>
            <p:nvPr/>
          </p:nvSpPr>
          <p:spPr>
            <a:xfrm>
              <a:off x="2716560" y="442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5" name=""/>
            <p:cNvSpPr/>
            <p:nvPr/>
          </p:nvSpPr>
          <p:spPr>
            <a:xfrm>
              <a:off x="2729160" y="44593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6" name=""/>
            <p:cNvSpPr/>
            <p:nvPr/>
          </p:nvSpPr>
          <p:spPr>
            <a:xfrm>
              <a:off x="2747520" y="4483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7" name=""/>
            <p:cNvSpPr/>
            <p:nvPr/>
          </p:nvSpPr>
          <p:spPr>
            <a:xfrm>
              <a:off x="2760480" y="4507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8" name=""/>
            <p:cNvSpPr/>
            <p:nvPr/>
          </p:nvSpPr>
          <p:spPr>
            <a:xfrm>
              <a:off x="2772720" y="4540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9" name=""/>
            <p:cNvSpPr/>
            <p:nvPr/>
          </p:nvSpPr>
          <p:spPr>
            <a:xfrm>
              <a:off x="2791440" y="4566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0" name=""/>
            <p:cNvSpPr/>
            <p:nvPr/>
          </p:nvSpPr>
          <p:spPr>
            <a:xfrm>
              <a:off x="2804040" y="4590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1" name=""/>
            <p:cNvSpPr/>
            <p:nvPr/>
          </p:nvSpPr>
          <p:spPr>
            <a:xfrm>
              <a:off x="2816640" y="4614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2" name=""/>
            <p:cNvSpPr/>
            <p:nvPr/>
          </p:nvSpPr>
          <p:spPr>
            <a:xfrm>
              <a:off x="2829600" y="46483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3" name=""/>
            <p:cNvSpPr/>
            <p:nvPr/>
          </p:nvSpPr>
          <p:spPr>
            <a:xfrm>
              <a:off x="2847600" y="46738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4" name=""/>
            <p:cNvSpPr/>
            <p:nvPr/>
          </p:nvSpPr>
          <p:spPr>
            <a:xfrm>
              <a:off x="2860560" y="46983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5" name=""/>
            <p:cNvSpPr/>
            <p:nvPr/>
          </p:nvSpPr>
          <p:spPr>
            <a:xfrm>
              <a:off x="2873160" y="4731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6" name=""/>
            <p:cNvSpPr/>
            <p:nvPr/>
          </p:nvSpPr>
          <p:spPr>
            <a:xfrm>
              <a:off x="2885760" y="4755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7" name=""/>
            <p:cNvSpPr/>
            <p:nvPr/>
          </p:nvSpPr>
          <p:spPr>
            <a:xfrm>
              <a:off x="2904120" y="4779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8" name=""/>
            <p:cNvSpPr/>
            <p:nvPr/>
          </p:nvSpPr>
          <p:spPr>
            <a:xfrm>
              <a:off x="2917080" y="4805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9" name=""/>
            <p:cNvSpPr/>
            <p:nvPr/>
          </p:nvSpPr>
          <p:spPr>
            <a:xfrm>
              <a:off x="2929680" y="48387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0" name=""/>
            <p:cNvSpPr/>
            <p:nvPr/>
          </p:nvSpPr>
          <p:spPr>
            <a:xfrm>
              <a:off x="2949120" y="4862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1" name=""/>
            <p:cNvSpPr/>
            <p:nvPr/>
          </p:nvSpPr>
          <p:spPr>
            <a:xfrm>
              <a:off x="2962080" y="48866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2" name=""/>
            <p:cNvSpPr/>
            <p:nvPr/>
          </p:nvSpPr>
          <p:spPr>
            <a:xfrm>
              <a:off x="2973240" y="4920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33" name=""/>
          <p:cNvGrpSpPr/>
          <p:nvPr/>
        </p:nvGrpSpPr>
        <p:grpSpPr>
          <a:xfrm>
            <a:off x="3100320" y="1930320"/>
            <a:ext cx="1087200" cy="2485800"/>
            <a:chOff x="3100320" y="1930320"/>
            <a:chExt cx="1087200" cy="2485800"/>
          </a:xfrm>
        </p:grpSpPr>
        <p:sp>
          <p:nvSpPr>
            <p:cNvPr id="1034" name=""/>
            <p:cNvSpPr/>
            <p:nvPr/>
          </p:nvSpPr>
          <p:spPr>
            <a:xfrm flipV="1">
              <a:off x="3100320" y="2021400"/>
              <a:ext cx="1056240" cy="2394720"/>
            </a:xfrm>
            <a:prstGeom prst="line">
              <a:avLst/>
            </a:prstGeom>
            <a:ln w="2052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5" name=""/>
            <p:cNvSpPr/>
            <p:nvPr/>
          </p:nvSpPr>
          <p:spPr>
            <a:xfrm>
              <a:off x="4105800" y="1930320"/>
              <a:ext cx="81720" cy="141120"/>
            </a:xfrm>
            <a:custGeom>
              <a:avLst/>
              <a:gdLst/>
              <a:ahLst/>
              <a:rect l="l" t="t" r="r" b="b"/>
              <a:pathLst>
                <a:path w="58" h="76">
                  <a:moveTo>
                    <a:pt x="58" y="76"/>
                  </a:moveTo>
                  <a:lnTo>
                    <a:pt x="58" y="0"/>
                  </a:lnTo>
                  <a:lnTo>
                    <a:pt x="0" y="45"/>
                  </a:lnTo>
                  <a:lnTo>
                    <a:pt x="58" y="76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36" name=""/>
          <p:cNvGrpSpPr/>
          <p:nvPr/>
        </p:nvGrpSpPr>
        <p:grpSpPr>
          <a:xfrm>
            <a:off x="3092400" y="2475000"/>
            <a:ext cx="1114200" cy="1950480"/>
            <a:chOff x="3092400" y="2475000"/>
            <a:chExt cx="1114200" cy="1950480"/>
          </a:xfrm>
        </p:grpSpPr>
        <p:sp>
          <p:nvSpPr>
            <p:cNvPr id="1037" name=""/>
            <p:cNvSpPr/>
            <p:nvPr/>
          </p:nvSpPr>
          <p:spPr>
            <a:xfrm>
              <a:off x="3092400" y="4409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8" name=""/>
            <p:cNvSpPr/>
            <p:nvPr/>
          </p:nvSpPr>
          <p:spPr>
            <a:xfrm>
              <a:off x="3105000" y="4383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9" name=""/>
            <p:cNvSpPr/>
            <p:nvPr/>
          </p:nvSpPr>
          <p:spPr>
            <a:xfrm>
              <a:off x="3123360" y="43592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0" name=""/>
            <p:cNvSpPr/>
            <p:nvPr/>
          </p:nvSpPr>
          <p:spPr>
            <a:xfrm>
              <a:off x="3135960" y="432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1" name=""/>
            <p:cNvSpPr/>
            <p:nvPr/>
          </p:nvSpPr>
          <p:spPr>
            <a:xfrm>
              <a:off x="3155760" y="4301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2" name=""/>
            <p:cNvSpPr/>
            <p:nvPr/>
          </p:nvSpPr>
          <p:spPr>
            <a:xfrm>
              <a:off x="3168360" y="4275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3" name=""/>
            <p:cNvSpPr/>
            <p:nvPr/>
          </p:nvSpPr>
          <p:spPr>
            <a:xfrm>
              <a:off x="3181320" y="4251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4" name=""/>
            <p:cNvSpPr/>
            <p:nvPr/>
          </p:nvSpPr>
          <p:spPr>
            <a:xfrm>
              <a:off x="3199320" y="4227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5" name=""/>
            <p:cNvSpPr/>
            <p:nvPr/>
          </p:nvSpPr>
          <p:spPr>
            <a:xfrm>
              <a:off x="3212280" y="4194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6" name=""/>
            <p:cNvSpPr/>
            <p:nvPr/>
          </p:nvSpPr>
          <p:spPr>
            <a:xfrm>
              <a:off x="3230280" y="417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7" name=""/>
            <p:cNvSpPr/>
            <p:nvPr/>
          </p:nvSpPr>
          <p:spPr>
            <a:xfrm>
              <a:off x="3243240" y="4143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8" name=""/>
            <p:cNvSpPr/>
            <p:nvPr/>
          </p:nvSpPr>
          <p:spPr>
            <a:xfrm>
              <a:off x="3255840" y="41202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9" name=""/>
            <p:cNvSpPr/>
            <p:nvPr/>
          </p:nvSpPr>
          <p:spPr>
            <a:xfrm>
              <a:off x="3275640" y="40939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0" name=""/>
            <p:cNvSpPr/>
            <p:nvPr/>
          </p:nvSpPr>
          <p:spPr>
            <a:xfrm>
              <a:off x="3287160" y="406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1" name=""/>
            <p:cNvSpPr/>
            <p:nvPr/>
          </p:nvSpPr>
          <p:spPr>
            <a:xfrm>
              <a:off x="3306600" y="4036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2" name=""/>
            <p:cNvSpPr/>
            <p:nvPr/>
          </p:nvSpPr>
          <p:spPr>
            <a:xfrm>
              <a:off x="3319200" y="4012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3" name=""/>
            <p:cNvSpPr/>
            <p:nvPr/>
          </p:nvSpPr>
          <p:spPr>
            <a:xfrm>
              <a:off x="3332160" y="3986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4" name=""/>
            <p:cNvSpPr/>
            <p:nvPr/>
          </p:nvSpPr>
          <p:spPr>
            <a:xfrm>
              <a:off x="3350520" y="3962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5" name=""/>
            <p:cNvSpPr/>
            <p:nvPr/>
          </p:nvSpPr>
          <p:spPr>
            <a:xfrm>
              <a:off x="3363120" y="3929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6" name=""/>
            <p:cNvSpPr/>
            <p:nvPr/>
          </p:nvSpPr>
          <p:spPr>
            <a:xfrm>
              <a:off x="3376080" y="3904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7" name=""/>
            <p:cNvSpPr/>
            <p:nvPr/>
          </p:nvSpPr>
          <p:spPr>
            <a:xfrm>
              <a:off x="3394080" y="3879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8" name=""/>
            <p:cNvSpPr/>
            <p:nvPr/>
          </p:nvSpPr>
          <p:spPr>
            <a:xfrm>
              <a:off x="3407040" y="3854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9" name=""/>
            <p:cNvSpPr/>
            <p:nvPr/>
          </p:nvSpPr>
          <p:spPr>
            <a:xfrm>
              <a:off x="3426480" y="382176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0" name=""/>
            <p:cNvSpPr/>
            <p:nvPr/>
          </p:nvSpPr>
          <p:spPr>
            <a:xfrm>
              <a:off x="3438000" y="3797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1" name=""/>
            <p:cNvSpPr/>
            <p:nvPr/>
          </p:nvSpPr>
          <p:spPr>
            <a:xfrm>
              <a:off x="3450600" y="3771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2" name=""/>
            <p:cNvSpPr/>
            <p:nvPr/>
          </p:nvSpPr>
          <p:spPr>
            <a:xfrm>
              <a:off x="3470400" y="3747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3" name=""/>
            <p:cNvSpPr/>
            <p:nvPr/>
          </p:nvSpPr>
          <p:spPr>
            <a:xfrm>
              <a:off x="3483000" y="3723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4" name=""/>
            <p:cNvSpPr/>
            <p:nvPr/>
          </p:nvSpPr>
          <p:spPr>
            <a:xfrm>
              <a:off x="3501360" y="3690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5" name=""/>
            <p:cNvSpPr/>
            <p:nvPr/>
          </p:nvSpPr>
          <p:spPr>
            <a:xfrm>
              <a:off x="3514320" y="36644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6" name=""/>
            <p:cNvSpPr/>
            <p:nvPr/>
          </p:nvSpPr>
          <p:spPr>
            <a:xfrm>
              <a:off x="3526560" y="36403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7" name=""/>
            <p:cNvSpPr/>
            <p:nvPr/>
          </p:nvSpPr>
          <p:spPr>
            <a:xfrm>
              <a:off x="3545280" y="36158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8" name=""/>
            <p:cNvSpPr/>
            <p:nvPr/>
          </p:nvSpPr>
          <p:spPr>
            <a:xfrm>
              <a:off x="3557880" y="3590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9" name=""/>
            <p:cNvSpPr/>
            <p:nvPr/>
          </p:nvSpPr>
          <p:spPr>
            <a:xfrm>
              <a:off x="3577680" y="35589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0" name=""/>
            <p:cNvSpPr/>
            <p:nvPr/>
          </p:nvSpPr>
          <p:spPr>
            <a:xfrm>
              <a:off x="3588840" y="3532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1" name=""/>
            <p:cNvSpPr/>
            <p:nvPr/>
          </p:nvSpPr>
          <p:spPr>
            <a:xfrm>
              <a:off x="3601440" y="3508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2" name=""/>
            <p:cNvSpPr/>
            <p:nvPr/>
          </p:nvSpPr>
          <p:spPr>
            <a:xfrm>
              <a:off x="3621240" y="3482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3" name=""/>
            <p:cNvSpPr/>
            <p:nvPr/>
          </p:nvSpPr>
          <p:spPr>
            <a:xfrm>
              <a:off x="3634200" y="34588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4" name=""/>
            <p:cNvSpPr/>
            <p:nvPr/>
          </p:nvSpPr>
          <p:spPr>
            <a:xfrm>
              <a:off x="3652560" y="3425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5" name=""/>
            <p:cNvSpPr/>
            <p:nvPr/>
          </p:nvSpPr>
          <p:spPr>
            <a:xfrm>
              <a:off x="3665160" y="3401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6" name=""/>
            <p:cNvSpPr/>
            <p:nvPr/>
          </p:nvSpPr>
          <p:spPr>
            <a:xfrm>
              <a:off x="3677760" y="3375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7" name=""/>
            <p:cNvSpPr/>
            <p:nvPr/>
          </p:nvSpPr>
          <p:spPr>
            <a:xfrm>
              <a:off x="3696120" y="33512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8" name=""/>
            <p:cNvSpPr/>
            <p:nvPr/>
          </p:nvSpPr>
          <p:spPr>
            <a:xfrm>
              <a:off x="3708720" y="3326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9" name=""/>
            <p:cNvSpPr/>
            <p:nvPr/>
          </p:nvSpPr>
          <p:spPr>
            <a:xfrm>
              <a:off x="3728520" y="3293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0" name=""/>
            <p:cNvSpPr/>
            <p:nvPr/>
          </p:nvSpPr>
          <p:spPr>
            <a:xfrm>
              <a:off x="3741480" y="32677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1" name=""/>
            <p:cNvSpPr/>
            <p:nvPr/>
          </p:nvSpPr>
          <p:spPr>
            <a:xfrm>
              <a:off x="3752640" y="3243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2" name=""/>
            <p:cNvSpPr/>
            <p:nvPr/>
          </p:nvSpPr>
          <p:spPr>
            <a:xfrm>
              <a:off x="3772440" y="32198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3" name=""/>
            <p:cNvSpPr/>
            <p:nvPr/>
          </p:nvSpPr>
          <p:spPr>
            <a:xfrm>
              <a:off x="3784680" y="3193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4" name=""/>
            <p:cNvSpPr/>
            <p:nvPr/>
          </p:nvSpPr>
          <p:spPr>
            <a:xfrm>
              <a:off x="3797640" y="3160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5" name=""/>
            <p:cNvSpPr/>
            <p:nvPr/>
          </p:nvSpPr>
          <p:spPr>
            <a:xfrm>
              <a:off x="3816000" y="3136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6" name=""/>
            <p:cNvSpPr/>
            <p:nvPr/>
          </p:nvSpPr>
          <p:spPr>
            <a:xfrm>
              <a:off x="3828600" y="3112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7" name=""/>
            <p:cNvSpPr/>
            <p:nvPr/>
          </p:nvSpPr>
          <p:spPr>
            <a:xfrm>
              <a:off x="3846960" y="3086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8" name=""/>
            <p:cNvSpPr/>
            <p:nvPr/>
          </p:nvSpPr>
          <p:spPr>
            <a:xfrm>
              <a:off x="3859560" y="3062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9" name=""/>
            <p:cNvSpPr/>
            <p:nvPr/>
          </p:nvSpPr>
          <p:spPr>
            <a:xfrm>
              <a:off x="3872520" y="3028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0" name=""/>
            <p:cNvSpPr/>
            <p:nvPr/>
          </p:nvSpPr>
          <p:spPr>
            <a:xfrm>
              <a:off x="3892320" y="30045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1" name=""/>
            <p:cNvSpPr/>
            <p:nvPr/>
          </p:nvSpPr>
          <p:spPr>
            <a:xfrm>
              <a:off x="3903480" y="2978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2" name=""/>
            <p:cNvSpPr/>
            <p:nvPr/>
          </p:nvSpPr>
          <p:spPr>
            <a:xfrm>
              <a:off x="3923280" y="29545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3" name=""/>
            <p:cNvSpPr/>
            <p:nvPr/>
          </p:nvSpPr>
          <p:spPr>
            <a:xfrm>
              <a:off x="3935880" y="2930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4" name=""/>
            <p:cNvSpPr/>
            <p:nvPr/>
          </p:nvSpPr>
          <p:spPr>
            <a:xfrm>
              <a:off x="3948480" y="2896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5" name=""/>
            <p:cNvSpPr/>
            <p:nvPr/>
          </p:nvSpPr>
          <p:spPr>
            <a:xfrm>
              <a:off x="3966840" y="2871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6" name=""/>
            <p:cNvSpPr/>
            <p:nvPr/>
          </p:nvSpPr>
          <p:spPr>
            <a:xfrm>
              <a:off x="3979800" y="2847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7" name=""/>
            <p:cNvSpPr/>
            <p:nvPr/>
          </p:nvSpPr>
          <p:spPr>
            <a:xfrm>
              <a:off x="3997800" y="2823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8" name=""/>
            <p:cNvSpPr/>
            <p:nvPr/>
          </p:nvSpPr>
          <p:spPr>
            <a:xfrm>
              <a:off x="4010760" y="2797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9" name=""/>
            <p:cNvSpPr/>
            <p:nvPr/>
          </p:nvSpPr>
          <p:spPr>
            <a:xfrm>
              <a:off x="4023360" y="27637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0" name=""/>
            <p:cNvSpPr/>
            <p:nvPr/>
          </p:nvSpPr>
          <p:spPr>
            <a:xfrm>
              <a:off x="4043160" y="273996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1" name=""/>
            <p:cNvSpPr/>
            <p:nvPr/>
          </p:nvSpPr>
          <p:spPr>
            <a:xfrm>
              <a:off x="4054680" y="2715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2" name=""/>
            <p:cNvSpPr/>
            <p:nvPr/>
          </p:nvSpPr>
          <p:spPr>
            <a:xfrm>
              <a:off x="4074120" y="2689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3" name=""/>
            <p:cNvSpPr/>
            <p:nvPr/>
          </p:nvSpPr>
          <p:spPr>
            <a:xfrm>
              <a:off x="4086720" y="2656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4" name=""/>
            <p:cNvSpPr/>
            <p:nvPr/>
          </p:nvSpPr>
          <p:spPr>
            <a:xfrm>
              <a:off x="4099680" y="26323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5" name=""/>
            <p:cNvSpPr/>
            <p:nvPr/>
          </p:nvSpPr>
          <p:spPr>
            <a:xfrm>
              <a:off x="4118040" y="2607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6" name=""/>
            <p:cNvSpPr/>
            <p:nvPr/>
          </p:nvSpPr>
          <p:spPr>
            <a:xfrm>
              <a:off x="4130640" y="2582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7" name=""/>
            <p:cNvSpPr/>
            <p:nvPr/>
          </p:nvSpPr>
          <p:spPr>
            <a:xfrm>
              <a:off x="4149000" y="2558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8" name=""/>
            <p:cNvSpPr/>
            <p:nvPr/>
          </p:nvSpPr>
          <p:spPr>
            <a:xfrm>
              <a:off x="4161600" y="2524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9" name=""/>
            <p:cNvSpPr/>
            <p:nvPr/>
          </p:nvSpPr>
          <p:spPr>
            <a:xfrm>
              <a:off x="4174200" y="250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0" name=""/>
            <p:cNvSpPr/>
            <p:nvPr/>
          </p:nvSpPr>
          <p:spPr>
            <a:xfrm>
              <a:off x="4194000" y="2475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11" name=""/>
          <p:cNvGrpSpPr/>
          <p:nvPr/>
        </p:nvGrpSpPr>
        <p:grpSpPr>
          <a:xfrm>
            <a:off x="3092400" y="2905200"/>
            <a:ext cx="1133280" cy="1537920"/>
            <a:chOff x="3092400" y="2905200"/>
            <a:chExt cx="1133280" cy="1537920"/>
          </a:xfrm>
        </p:grpSpPr>
        <p:sp>
          <p:nvSpPr>
            <p:cNvPr id="1112" name=""/>
            <p:cNvSpPr/>
            <p:nvPr/>
          </p:nvSpPr>
          <p:spPr>
            <a:xfrm>
              <a:off x="3092400" y="442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3" name=""/>
            <p:cNvSpPr/>
            <p:nvPr/>
          </p:nvSpPr>
          <p:spPr>
            <a:xfrm>
              <a:off x="3112200" y="440064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4" name=""/>
            <p:cNvSpPr/>
            <p:nvPr/>
          </p:nvSpPr>
          <p:spPr>
            <a:xfrm>
              <a:off x="3130200" y="437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5" name=""/>
            <p:cNvSpPr/>
            <p:nvPr/>
          </p:nvSpPr>
          <p:spPr>
            <a:xfrm>
              <a:off x="3143160" y="4352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6" name=""/>
            <p:cNvSpPr/>
            <p:nvPr/>
          </p:nvSpPr>
          <p:spPr>
            <a:xfrm>
              <a:off x="3161520" y="4326480"/>
              <a:ext cx="12600" cy="259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5" y="5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7" name=""/>
            <p:cNvSpPr/>
            <p:nvPr/>
          </p:nvSpPr>
          <p:spPr>
            <a:xfrm>
              <a:off x="3181320" y="430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8" name=""/>
            <p:cNvSpPr/>
            <p:nvPr/>
          </p:nvSpPr>
          <p:spPr>
            <a:xfrm>
              <a:off x="3199320" y="428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9" name=""/>
            <p:cNvSpPr/>
            <p:nvPr/>
          </p:nvSpPr>
          <p:spPr>
            <a:xfrm>
              <a:off x="3212280" y="4261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0" name=""/>
            <p:cNvSpPr/>
            <p:nvPr/>
          </p:nvSpPr>
          <p:spPr>
            <a:xfrm>
              <a:off x="3230640" y="423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1" name=""/>
            <p:cNvSpPr/>
            <p:nvPr/>
          </p:nvSpPr>
          <p:spPr>
            <a:xfrm>
              <a:off x="3250440" y="4211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2" name=""/>
            <p:cNvSpPr/>
            <p:nvPr/>
          </p:nvSpPr>
          <p:spPr>
            <a:xfrm>
              <a:off x="3268800" y="4185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3" name=""/>
            <p:cNvSpPr/>
            <p:nvPr/>
          </p:nvSpPr>
          <p:spPr>
            <a:xfrm>
              <a:off x="3287160" y="41616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4" name=""/>
            <p:cNvSpPr/>
            <p:nvPr/>
          </p:nvSpPr>
          <p:spPr>
            <a:xfrm>
              <a:off x="3299760" y="414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5" name=""/>
            <p:cNvSpPr/>
            <p:nvPr/>
          </p:nvSpPr>
          <p:spPr>
            <a:xfrm>
              <a:off x="3319560" y="412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6" name=""/>
            <p:cNvSpPr/>
            <p:nvPr/>
          </p:nvSpPr>
          <p:spPr>
            <a:xfrm>
              <a:off x="3338280" y="4095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7" name=""/>
            <p:cNvSpPr/>
            <p:nvPr/>
          </p:nvSpPr>
          <p:spPr>
            <a:xfrm>
              <a:off x="3356280" y="407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8" name=""/>
            <p:cNvSpPr/>
            <p:nvPr/>
          </p:nvSpPr>
          <p:spPr>
            <a:xfrm>
              <a:off x="3376080" y="4046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9" name=""/>
            <p:cNvSpPr/>
            <p:nvPr/>
          </p:nvSpPr>
          <p:spPr>
            <a:xfrm>
              <a:off x="3388680" y="4020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0" name=""/>
            <p:cNvSpPr/>
            <p:nvPr/>
          </p:nvSpPr>
          <p:spPr>
            <a:xfrm>
              <a:off x="3407400" y="3996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1" name=""/>
            <p:cNvSpPr/>
            <p:nvPr/>
          </p:nvSpPr>
          <p:spPr>
            <a:xfrm>
              <a:off x="3426840" y="397080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2" name=""/>
            <p:cNvSpPr/>
            <p:nvPr/>
          </p:nvSpPr>
          <p:spPr>
            <a:xfrm>
              <a:off x="3445200" y="395568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3" name=""/>
            <p:cNvSpPr/>
            <p:nvPr/>
          </p:nvSpPr>
          <p:spPr>
            <a:xfrm>
              <a:off x="3457800" y="3930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4" name=""/>
            <p:cNvSpPr/>
            <p:nvPr/>
          </p:nvSpPr>
          <p:spPr>
            <a:xfrm>
              <a:off x="3476520" y="390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5" name=""/>
            <p:cNvSpPr/>
            <p:nvPr/>
          </p:nvSpPr>
          <p:spPr>
            <a:xfrm>
              <a:off x="3495960" y="3880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6" name=""/>
            <p:cNvSpPr/>
            <p:nvPr/>
          </p:nvSpPr>
          <p:spPr>
            <a:xfrm>
              <a:off x="3514680" y="38556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7" name=""/>
            <p:cNvSpPr/>
            <p:nvPr/>
          </p:nvSpPr>
          <p:spPr>
            <a:xfrm>
              <a:off x="3532680" y="3831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8" name=""/>
            <p:cNvSpPr/>
            <p:nvPr/>
          </p:nvSpPr>
          <p:spPr>
            <a:xfrm>
              <a:off x="3545640" y="380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9" name=""/>
            <p:cNvSpPr/>
            <p:nvPr/>
          </p:nvSpPr>
          <p:spPr>
            <a:xfrm>
              <a:off x="3565080" y="37818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0" name=""/>
            <p:cNvSpPr/>
            <p:nvPr/>
          </p:nvSpPr>
          <p:spPr>
            <a:xfrm>
              <a:off x="3583800" y="3764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1" name=""/>
            <p:cNvSpPr/>
            <p:nvPr/>
          </p:nvSpPr>
          <p:spPr>
            <a:xfrm>
              <a:off x="3601800" y="374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2" name=""/>
            <p:cNvSpPr/>
            <p:nvPr/>
          </p:nvSpPr>
          <p:spPr>
            <a:xfrm>
              <a:off x="3614760" y="3714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3" name=""/>
            <p:cNvSpPr/>
            <p:nvPr/>
          </p:nvSpPr>
          <p:spPr>
            <a:xfrm>
              <a:off x="3634560" y="3691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4" name=""/>
            <p:cNvSpPr/>
            <p:nvPr/>
          </p:nvSpPr>
          <p:spPr>
            <a:xfrm>
              <a:off x="3652920" y="3664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5" name=""/>
            <p:cNvSpPr/>
            <p:nvPr/>
          </p:nvSpPr>
          <p:spPr>
            <a:xfrm>
              <a:off x="3670920" y="3641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6" name=""/>
            <p:cNvSpPr/>
            <p:nvPr/>
          </p:nvSpPr>
          <p:spPr>
            <a:xfrm>
              <a:off x="3691080" y="361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7" name=""/>
            <p:cNvSpPr/>
            <p:nvPr/>
          </p:nvSpPr>
          <p:spPr>
            <a:xfrm>
              <a:off x="3703680" y="3591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8" name=""/>
            <p:cNvSpPr/>
            <p:nvPr/>
          </p:nvSpPr>
          <p:spPr>
            <a:xfrm>
              <a:off x="3722040" y="3574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9" name=""/>
            <p:cNvSpPr/>
            <p:nvPr/>
          </p:nvSpPr>
          <p:spPr>
            <a:xfrm>
              <a:off x="3741840" y="35503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0" name=""/>
            <p:cNvSpPr/>
            <p:nvPr/>
          </p:nvSpPr>
          <p:spPr>
            <a:xfrm>
              <a:off x="3760200" y="3525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1" name=""/>
            <p:cNvSpPr/>
            <p:nvPr/>
          </p:nvSpPr>
          <p:spPr>
            <a:xfrm>
              <a:off x="3772800" y="3500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2" name=""/>
            <p:cNvSpPr/>
            <p:nvPr/>
          </p:nvSpPr>
          <p:spPr>
            <a:xfrm>
              <a:off x="3791160" y="347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3" name=""/>
            <p:cNvSpPr/>
            <p:nvPr/>
          </p:nvSpPr>
          <p:spPr>
            <a:xfrm>
              <a:off x="3810960" y="34516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4" name=""/>
            <p:cNvSpPr/>
            <p:nvPr/>
          </p:nvSpPr>
          <p:spPr>
            <a:xfrm>
              <a:off x="3829320" y="342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5" name=""/>
            <p:cNvSpPr/>
            <p:nvPr/>
          </p:nvSpPr>
          <p:spPr>
            <a:xfrm>
              <a:off x="3847320" y="3401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6" name=""/>
            <p:cNvSpPr/>
            <p:nvPr/>
          </p:nvSpPr>
          <p:spPr>
            <a:xfrm>
              <a:off x="3860280" y="3385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7" name=""/>
            <p:cNvSpPr/>
            <p:nvPr/>
          </p:nvSpPr>
          <p:spPr>
            <a:xfrm>
              <a:off x="3880080" y="3358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8" name=""/>
            <p:cNvSpPr/>
            <p:nvPr/>
          </p:nvSpPr>
          <p:spPr>
            <a:xfrm>
              <a:off x="3898440" y="3335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9" name=""/>
            <p:cNvSpPr/>
            <p:nvPr/>
          </p:nvSpPr>
          <p:spPr>
            <a:xfrm>
              <a:off x="3916800" y="331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0" name=""/>
            <p:cNvSpPr/>
            <p:nvPr/>
          </p:nvSpPr>
          <p:spPr>
            <a:xfrm>
              <a:off x="3936600" y="3285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1" name=""/>
            <p:cNvSpPr/>
            <p:nvPr/>
          </p:nvSpPr>
          <p:spPr>
            <a:xfrm>
              <a:off x="3949200" y="326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2" name=""/>
            <p:cNvSpPr/>
            <p:nvPr/>
          </p:nvSpPr>
          <p:spPr>
            <a:xfrm>
              <a:off x="3967560" y="3236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3" name=""/>
            <p:cNvSpPr/>
            <p:nvPr/>
          </p:nvSpPr>
          <p:spPr>
            <a:xfrm>
              <a:off x="3986280" y="32108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4" name=""/>
            <p:cNvSpPr/>
            <p:nvPr/>
          </p:nvSpPr>
          <p:spPr>
            <a:xfrm>
              <a:off x="4005720" y="3194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5" name=""/>
            <p:cNvSpPr/>
            <p:nvPr/>
          </p:nvSpPr>
          <p:spPr>
            <a:xfrm>
              <a:off x="4018320" y="31701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6" name=""/>
            <p:cNvSpPr/>
            <p:nvPr/>
          </p:nvSpPr>
          <p:spPr>
            <a:xfrm>
              <a:off x="4036680" y="3145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7" name=""/>
            <p:cNvSpPr/>
            <p:nvPr/>
          </p:nvSpPr>
          <p:spPr>
            <a:xfrm>
              <a:off x="4055400" y="3120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8" name=""/>
            <p:cNvSpPr/>
            <p:nvPr/>
          </p:nvSpPr>
          <p:spPr>
            <a:xfrm>
              <a:off x="4074840" y="3096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9" name=""/>
            <p:cNvSpPr/>
            <p:nvPr/>
          </p:nvSpPr>
          <p:spPr>
            <a:xfrm>
              <a:off x="4093200" y="30697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0" name=""/>
            <p:cNvSpPr/>
            <p:nvPr/>
          </p:nvSpPr>
          <p:spPr>
            <a:xfrm>
              <a:off x="4105800" y="3045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1" name=""/>
            <p:cNvSpPr/>
            <p:nvPr/>
          </p:nvSpPr>
          <p:spPr>
            <a:xfrm>
              <a:off x="4125600" y="302184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2" name=""/>
            <p:cNvSpPr/>
            <p:nvPr/>
          </p:nvSpPr>
          <p:spPr>
            <a:xfrm>
              <a:off x="4143960" y="3004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3" name=""/>
            <p:cNvSpPr/>
            <p:nvPr/>
          </p:nvSpPr>
          <p:spPr>
            <a:xfrm>
              <a:off x="4162680" y="2979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4" name=""/>
            <p:cNvSpPr/>
            <p:nvPr/>
          </p:nvSpPr>
          <p:spPr>
            <a:xfrm>
              <a:off x="4174920" y="2954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5" name=""/>
            <p:cNvSpPr/>
            <p:nvPr/>
          </p:nvSpPr>
          <p:spPr>
            <a:xfrm>
              <a:off x="419472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6" name=""/>
            <p:cNvSpPr/>
            <p:nvPr/>
          </p:nvSpPr>
          <p:spPr>
            <a:xfrm>
              <a:off x="4213440" y="2905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77" name=""/>
          <p:cNvGrpSpPr/>
          <p:nvPr/>
        </p:nvGrpSpPr>
        <p:grpSpPr>
          <a:xfrm>
            <a:off x="3092400" y="3451320"/>
            <a:ext cx="1114200" cy="1007640"/>
            <a:chOff x="3092400" y="3451320"/>
            <a:chExt cx="1114200" cy="1007640"/>
          </a:xfrm>
        </p:grpSpPr>
        <p:sp>
          <p:nvSpPr>
            <p:cNvPr id="1178" name=""/>
            <p:cNvSpPr/>
            <p:nvPr/>
          </p:nvSpPr>
          <p:spPr>
            <a:xfrm>
              <a:off x="3092400" y="4442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9" name=""/>
            <p:cNvSpPr/>
            <p:nvPr/>
          </p:nvSpPr>
          <p:spPr>
            <a:xfrm>
              <a:off x="3112200" y="44254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0" name=""/>
            <p:cNvSpPr/>
            <p:nvPr/>
          </p:nvSpPr>
          <p:spPr>
            <a:xfrm>
              <a:off x="3135960" y="439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1" name=""/>
            <p:cNvSpPr/>
            <p:nvPr/>
          </p:nvSpPr>
          <p:spPr>
            <a:xfrm>
              <a:off x="3155760" y="4383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2" name=""/>
            <p:cNvSpPr/>
            <p:nvPr/>
          </p:nvSpPr>
          <p:spPr>
            <a:xfrm>
              <a:off x="3174120" y="4368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3" name=""/>
            <p:cNvSpPr/>
            <p:nvPr/>
          </p:nvSpPr>
          <p:spPr>
            <a:xfrm>
              <a:off x="3193920" y="43516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4" name=""/>
            <p:cNvSpPr/>
            <p:nvPr/>
          </p:nvSpPr>
          <p:spPr>
            <a:xfrm>
              <a:off x="3218040" y="4325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5" name=""/>
            <p:cNvSpPr/>
            <p:nvPr/>
          </p:nvSpPr>
          <p:spPr>
            <a:xfrm>
              <a:off x="3237480" y="4309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6" name=""/>
            <p:cNvSpPr/>
            <p:nvPr/>
          </p:nvSpPr>
          <p:spPr>
            <a:xfrm>
              <a:off x="3255840" y="4292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7" name=""/>
            <p:cNvSpPr/>
            <p:nvPr/>
          </p:nvSpPr>
          <p:spPr>
            <a:xfrm>
              <a:off x="3281400" y="4275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8" name=""/>
            <p:cNvSpPr/>
            <p:nvPr/>
          </p:nvSpPr>
          <p:spPr>
            <a:xfrm>
              <a:off x="3299400" y="4251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9" name=""/>
            <p:cNvSpPr/>
            <p:nvPr/>
          </p:nvSpPr>
          <p:spPr>
            <a:xfrm>
              <a:off x="3319200" y="423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0" name=""/>
            <p:cNvSpPr/>
            <p:nvPr/>
          </p:nvSpPr>
          <p:spPr>
            <a:xfrm>
              <a:off x="3345120" y="42177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1" name=""/>
            <p:cNvSpPr/>
            <p:nvPr/>
          </p:nvSpPr>
          <p:spPr>
            <a:xfrm>
              <a:off x="3363120" y="4201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2" name=""/>
            <p:cNvSpPr/>
            <p:nvPr/>
          </p:nvSpPr>
          <p:spPr>
            <a:xfrm>
              <a:off x="3381480" y="4177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3" name=""/>
            <p:cNvSpPr/>
            <p:nvPr/>
          </p:nvSpPr>
          <p:spPr>
            <a:xfrm>
              <a:off x="3401280" y="416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4" name=""/>
            <p:cNvSpPr/>
            <p:nvPr/>
          </p:nvSpPr>
          <p:spPr>
            <a:xfrm>
              <a:off x="3426480" y="41439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5" name=""/>
            <p:cNvSpPr/>
            <p:nvPr/>
          </p:nvSpPr>
          <p:spPr>
            <a:xfrm>
              <a:off x="3445200" y="4127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6" name=""/>
            <p:cNvSpPr/>
            <p:nvPr/>
          </p:nvSpPr>
          <p:spPr>
            <a:xfrm>
              <a:off x="3463200" y="410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7" name=""/>
            <p:cNvSpPr/>
            <p:nvPr/>
          </p:nvSpPr>
          <p:spPr>
            <a:xfrm>
              <a:off x="3488760" y="4086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8" name=""/>
            <p:cNvSpPr/>
            <p:nvPr/>
          </p:nvSpPr>
          <p:spPr>
            <a:xfrm>
              <a:off x="3508560" y="407016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9" name=""/>
            <p:cNvSpPr/>
            <p:nvPr/>
          </p:nvSpPr>
          <p:spPr>
            <a:xfrm>
              <a:off x="3526560" y="4053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0" name=""/>
            <p:cNvSpPr/>
            <p:nvPr/>
          </p:nvSpPr>
          <p:spPr>
            <a:xfrm>
              <a:off x="3552120" y="4029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1" name=""/>
            <p:cNvSpPr/>
            <p:nvPr/>
          </p:nvSpPr>
          <p:spPr>
            <a:xfrm>
              <a:off x="3570480" y="4012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2" name=""/>
            <p:cNvSpPr/>
            <p:nvPr/>
          </p:nvSpPr>
          <p:spPr>
            <a:xfrm>
              <a:off x="3588840" y="3995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3" name=""/>
            <p:cNvSpPr/>
            <p:nvPr/>
          </p:nvSpPr>
          <p:spPr>
            <a:xfrm>
              <a:off x="3608640" y="3970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4" name=""/>
            <p:cNvSpPr/>
            <p:nvPr/>
          </p:nvSpPr>
          <p:spPr>
            <a:xfrm>
              <a:off x="3634200" y="395496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5" name=""/>
            <p:cNvSpPr/>
            <p:nvPr/>
          </p:nvSpPr>
          <p:spPr>
            <a:xfrm>
              <a:off x="3652560" y="3938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6" name=""/>
            <p:cNvSpPr/>
            <p:nvPr/>
          </p:nvSpPr>
          <p:spPr>
            <a:xfrm>
              <a:off x="3670560" y="3921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7" name=""/>
            <p:cNvSpPr/>
            <p:nvPr/>
          </p:nvSpPr>
          <p:spPr>
            <a:xfrm>
              <a:off x="3696120" y="389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8" name=""/>
            <p:cNvSpPr/>
            <p:nvPr/>
          </p:nvSpPr>
          <p:spPr>
            <a:xfrm>
              <a:off x="3715920" y="3879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9" name=""/>
            <p:cNvSpPr/>
            <p:nvPr/>
          </p:nvSpPr>
          <p:spPr>
            <a:xfrm>
              <a:off x="3734280" y="386424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0" name=""/>
            <p:cNvSpPr/>
            <p:nvPr/>
          </p:nvSpPr>
          <p:spPr>
            <a:xfrm>
              <a:off x="3759480" y="3847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1" name=""/>
            <p:cNvSpPr/>
            <p:nvPr/>
          </p:nvSpPr>
          <p:spPr>
            <a:xfrm>
              <a:off x="3777840" y="3821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2" name=""/>
            <p:cNvSpPr/>
            <p:nvPr/>
          </p:nvSpPr>
          <p:spPr>
            <a:xfrm>
              <a:off x="3797640" y="3804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3" name=""/>
            <p:cNvSpPr/>
            <p:nvPr/>
          </p:nvSpPr>
          <p:spPr>
            <a:xfrm>
              <a:off x="3816000" y="378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4" name=""/>
            <p:cNvSpPr/>
            <p:nvPr/>
          </p:nvSpPr>
          <p:spPr>
            <a:xfrm>
              <a:off x="3841560" y="37717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5" name=""/>
            <p:cNvSpPr/>
            <p:nvPr/>
          </p:nvSpPr>
          <p:spPr>
            <a:xfrm>
              <a:off x="3859560" y="3747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6" name=""/>
            <p:cNvSpPr/>
            <p:nvPr/>
          </p:nvSpPr>
          <p:spPr>
            <a:xfrm>
              <a:off x="3879720" y="3731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7" name=""/>
            <p:cNvSpPr/>
            <p:nvPr/>
          </p:nvSpPr>
          <p:spPr>
            <a:xfrm>
              <a:off x="3903480" y="3714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8" name=""/>
            <p:cNvSpPr/>
            <p:nvPr/>
          </p:nvSpPr>
          <p:spPr>
            <a:xfrm>
              <a:off x="3923280" y="3697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9" name=""/>
            <p:cNvSpPr/>
            <p:nvPr/>
          </p:nvSpPr>
          <p:spPr>
            <a:xfrm>
              <a:off x="3941640" y="3673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0" name=""/>
            <p:cNvSpPr/>
            <p:nvPr/>
          </p:nvSpPr>
          <p:spPr>
            <a:xfrm>
              <a:off x="3966840" y="365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1" name=""/>
            <p:cNvSpPr/>
            <p:nvPr/>
          </p:nvSpPr>
          <p:spPr>
            <a:xfrm>
              <a:off x="3985560" y="36403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2" name=""/>
            <p:cNvSpPr/>
            <p:nvPr/>
          </p:nvSpPr>
          <p:spPr>
            <a:xfrm>
              <a:off x="4005000" y="3615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3" name=""/>
            <p:cNvSpPr/>
            <p:nvPr/>
          </p:nvSpPr>
          <p:spPr>
            <a:xfrm>
              <a:off x="4023360" y="3599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4" name=""/>
            <p:cNvSpPr/>
            <p:nvPr/>
          </p:nvSpPr>
          <p:spPr>
            <a:xfrm>
              <a:off x="4048920" y="3582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5" name=""/>
            <p:cNvSpPr/>
            <p:nvPr/>
          </p:nvSpPr>
          <p:spPr>
            <a:xfrm>
              <a:off x="4066920" y="356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6" name=""/>
            <p:cNvSpPr/>
            <p:nvPr/>
          </p:nvSpPr>
          <p:spPr>
            <a:xfrm>
              <a:off x="4086720" y="3542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7" name=""/>
            <p:cNvSpPr/>
            <p:nvPr/>
          </p:nvSpPr>
          <p:spPr>
            <a:xfrm>
              <a:off x="4112280" y="3525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8" name=""/>
            <p:cNvSpPr/>
            <p:nvPr/>
          </p:nvSpPr>
          <p:spPr>
            <a:xfrm>
              <a:off x="4130640" y="35085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9" name=""/>
            <p:cNvSpPr/>
            <p:nvPr/>
          </p:nvSpPr>
          <p:spPr>
            <a:xfrm>
              <a:off x="4149000" y="3492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0" name=""/>
            <p:cNvSpPr/>
            <p:nvPr/>
          </p:nvSpPr>
          <p:spPr>
            <a:xfrm>
              <a:off x="4174200" y="3465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1" name=""/>
            <p:cNvSpPr/>
            <p:nvPr/>
          </p:nvSpPr>
          <p:spPr>
            <a:xfrm>
              <a:off x="4194000" y="3451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32" name=""/>
          <p:cNvGrpSpPr/>
          <p:nvPr/>
        </p:nvGrpSpPr>
        <p:grpSpPr>
          <a:xfrm>
            <a:off x="3092400" y="3938760"/>
            <a:ext cx="1088640" cy="486720"/>
            <a:chOff x="3092400" y="3938760"/>
            <a:chExt cx="1088640" cy="486720"/>
          </a:xfrm>
        </p:grpSpPr>
        <p:sp>
          <p:nvSpPr>
            <p:cNvPr id="1233" name=""/>
            <p:cNvSpPr/>
            <p:nvPr/>
          </p:nvSpPr>
          <p:spPr>
            <a:xfrm>
              <a:off x="3092400" y="4409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4" name=""/>
            <p:cNvSpPr/>
            <p:nvPr/>
          </p:nvSpPr>
          <p:spPr>
            <a:xfrm>
              <a:off x="3117960" y="43999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5" name=""/>
            <p:cNvSpPr/>
            <p:nvPr/>
          </p:nvSpPr>
          <p:spPr>
            <a:xfrm>
              <a:off x="3143160" y="4383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6" name=""/>
            <p:cNvSpPr/>
            <p:nvPr/>
          </p:nvSpPr>
          <p:spPr>
            <a:xfrm>
              <a:off x="3161160" y="43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7" name=""/>
            <p:cNvSpPr/>
            <p:nvPr/>
          </p:nvSpPr>
          <p:spPr>
            <a:xfrm>
              <a:off x="3186720" y="4368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8" name=""/>
            <p:cNvSpPr/>
            <p:nvPr/>
          </p:nvSpPr>
          <p:spPr>
            <a:xfrm>
              <a:off x="3212280" y="43592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9" name=""/>
            <p:cNvSpPr/>
            <p:nvPr/>
          </p:nvSpPr>
          <p:spPr>
            <a:xfrm>
              <a:off x="3237480" y="4342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0" name=""/>
            <p:cNvSpPr/>
            <p:nvPr/>
          </p:nvSpPr>
          <p:spPr>
            <a:xfrm>
              <a:off x="3263040" y="4334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1" name=""/>
            <p:cNvSpPr/>
            <p:nvPr/>
          </p:nvSpPr>
          <p:spPr>
            <a:xfrm>
              <a:off x="3281400" y="432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2" name=""/>
            <p:cNvSpPr/>
            <p:nvPr/>
          </p:nvSpPr>
          <p:spPr>
            <a:xfrm>
              <a:off x="3306600" y="4318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3" name=""/>
            <p:cNvSpPr/>
            <p:nvPr/>
          </p:nvSpPr>
          <p:spPr>
            <a:xfrm>
              <a:off x="3332160" y="4301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4" name=""/>
            <p:cNvSpPr/>
            <p:nvPr/>
          </p:nvSpPr>
          <p:spPr>
            <a:xfrm>
              <a:off x="3355920" y="4292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5" name=""/>
            <p:cNvSpPr/>
            <p:nvPr/>
          </p:nvSpPr>
          <p:spPr>
            <a:xfrm>
              <a:off x="3381480" y="4284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6" name=""/>
            <p:cNvSpPr/>
            <p:nvPr/>
          </p:nvSpPr>
          <p:spPr>
            <a:xfrm>
              <a:off x="3401280" y="4268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7" name=""/>
            <p:cNvSpPr/>
            <p:nvPr/>
          </p:nvSpPr>
          <p:spPr>
            <a:xfrm>
              <a:off x="3426480" y="42609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8" name=""/>
            <p:cNvSpPr/>
            <p:nvPr/>
          </p:nvSpPr>
          <p:spPr>
            <a:xfrm>
              <a:off x="3450600" y="4251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9" name=""/>
            <p:cNvSpPr/>
            <p:nvPr/>
          </p:nvSpPr>
          <p:spPr>
            <a:xfrm>
              <a:off x="3476160" y="4244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0" name=""/>
            <p:cNvSpPr/>
            <p:nvPr/>
          </p:nvSpPr>
          <p:spPr>
            <a:xfrm>
              <a:off x="3495600" y="4227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1" name=""/>
            <p:cNvSpPr/>
            <p:nvPr/>
          </p:nvSpPr>
          <p:spPr>
            <a:xfrm>
              <a:off x="3519360" y="4218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2" name=""/>
            <p:cNvSpPr/>
            <p:nvPr/>
          </p:nvSpPr>
          <p:spPr>
            <a:xfrm>
              <a:off x="3545280" y="4210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3" name=""/>
            <p:cNvSpPr/>
            <p:nvPr/>
          </p:nvSpPr>
          <p:spPr>
            <a:xfrm>
              <a:off x="3570480" y="4201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4" name=""/>
            <p:cNvSpPr/>
            <p:nvPr/>
          </p:nvSpPr>
          <p:spPr>
            <a:xfrm>
              <a:off x="3595680" y="4185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5" name=""/>
            <p:cNvSpPr/>
            <p:nvPr/>
          </p:nvSpPr>
          <p:spPr>
            <a:xfrm>
              <a:off x="3614040" y="4177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6" name=""/>
            <p:cNvSpPr/>
            <p:nvPr/>
          </p:nvSpPr>
          <p:spPr>
            <a:xfrm>
              <a:off x="3639600" y="417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7" name=""/>
            <p:cNvSpPr/>
            <p:nvPr/>
          </p:nvSpPr>
          <p:spPr>
            <a:xfrm>
              <a:off x="3665160" y="41533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8" name=""/>
            <p:cNvSpPr/>
            <p:nvPr/>
          </p:nvSpPr>
          <p:spPr>
            <a:xfrm>
              <a:off x="3690360" y="4143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9" name=""/>
            <p:cNvSpPr/>
            <p:nvPr/>
          </p:nvSpPr>
          <p:spPr>
            <a:xfrm>
              <a:off x="3715560" y="4136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0" name=""/>
            <p:cNvSpPr/>
            <p:nvPr/>
          </p:nvSpPr>
          <p:spPr>
            <a:xfrm>
              <a:off x="3734280" y="4127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1" name=""/>
            <p:cNvSpPr/>
            <p:nvPr/>
          </p:nvSpPr>
          <p:spPr>
            <a:xfrm>
              <a:off x="3759480" y="4110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2" name=""/>
            <p:cNvSpPr/>
            <p:nvPr/>
          </p:nvSpPr>
          <p:spPr>
            <a:xfrm>
              <a:off x="3784680" y="410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3" name=""/>
            <p:cNvSpPr/>
            <p:nvPr/>
          </p:nvSpPr>
          <p:spPr>
            <a:xfrm>
              <a:off x="3810240" y="40939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4" name=""/>
            <p:cNvSpPr/>
            <p:nvPr/>
          </p:nvSpPr>
          <p:spPr>
            <a:xfrm>
              <a:off x="3834360" y="4086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5" name=""/>
            <p:cNvSpPr/>
            <p:nvPr/>
          </p:nvSpPr>
          <p:spPr>
            <a:xfrm>
              <a:off x="3853800" y="40701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6" name=""/>
            <p:cNvSpPr/>
            <p:nvPr/>
          </p:nvSpPr>
          <p:spPr>
            <a:xfrm>
              <a:off x="3879360" y="4062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7" name=""/>
            <p:cNvSpPr/>
            <p:nvPr/>
          </p:nvSpPr>
          <p:spPr>
            <a:xfrm>
              <a:off x="3903480" y="40532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8" name=""/>
            <p:cNvSpPr/>
            <p:nvPr/>
          </p:nvSpPr>
          <p:spPr>
            <a:xfrm>
              <a:off x="3928680" y="4036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9" name=""/>
            <p:cNvSpPr/>
            <p:nvPr/>
          </p:nvSpPr>
          <p:spPr>
            <a:xfrm>
              <a:off x="3954240" y="40294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0" name=""/>
            <p:cNvSpPr/>
            <p:nvPr/>
          </p:nvSpPr>
          <p:spPr>
            <a:xfrm>
              <a:off x="3973680" y="40201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1" name=""/>
            <p:cNvSpPr/>
            <p:nvPr/>
          </p:nvSpPr>
          <p:spPr>
            <a:xfrm>
              <a:off x="3997800" y="4012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2" name=""/>
            <p:cNvSpPr/>
            <p:nvPr/>
          </p:nvSpPr>
          <p:spPr>
            <a:xfrm>
              <a:off x="4023360" y="399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3" name=""/>
            <p:cNvSpPr/>
            <p:nvPr/>
          </p:nvSpPr>
          <p:spPr>
            <a:xfrm>
              <a:off x="4048560" y="3986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4" name=""/>
            <p:cNvSpPr/>
            <p:nvPr/>
          </p:nvSpPr>
          <p:spPr>
            <a:xfrm>
              <a:off x="4066920" y="3979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5" name=""/>
            <p:cNvSpPr/>
            <p:nvPr/>
          </p:nvSpPr>
          <p:spPr>
            <a:xfrm>
              <a:off x="4092480" y="3970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6" name=""/>
            <p:cNvSpPr/>
            <p:nvPr/>
          </p:nvSpPr>
          <p:spPr>
            <a:xfrm>
              <a:off x="4117680" y="395496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7" name=""/>
            <p:cNvSpPr/>
            <p:nvPr/>
          </p:nvSpPr>
          <p:spPr>
            <a:xfrm>
              <a:off x="4142880" y="3945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8" name=""/>
            <p:cNvSpPr/>
            <p:nvPr/>
          </p:nvSpPr>
          <p:spPr>
            <a:xfrm>
              <a:off x="4168440" y="3938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79" name=""/>
          <p:cNvGrpSpPr/>
          <p:nvPr/>
        </p:nvGrpSpPr>
        <p:grpSpPr>
          <a:xfrm>
            <a:off x="3092400" y="4400640"/>
            <a:ext cx="1120320" cy="24840"/>
            <a:chOff x="3092400" y="4400640"/>
            <a:chExt cx="1120320" cy="24840"/>
          </a:xfrm>
        </p:grpSpPr>
        <p:sp>
          <p:nvSpPr>
            <p:cNvPr id="1280" name=""/>
            <p:cNvSpPr/>
            <p:nvPr/>
          </p:nvSpPr>
          <p:spPr>
            <a:xfrm>
              <a:off x="309240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1" name=""/>
            <p:cNvSpPr/>
            <p:nvPr/>
          </p:nvSpPr>
          <p:spPr>
            <a:xfrm>
              <a:off x="311796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2" name=""/>
            <p:cNvSpPr/>
            <p:nvPr/>
          </p:nvSpPr>
          <p:spPr>
            <a:xfrm>
              <a:off x="314316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3" name=""/>
            <p:cNvSpPr/>
            <p:nvPr/>
          </p:nvSpPr>
          <p:spPr>
            <a:xfrm>
              <a:off x="316836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4" name=""/>
            <p:cNvSpPr/>
            <p:nvPr/>
          </p:nvSpPr>
          <p:spPr>
            <a:xfrm>
              <a:off x="3193920" y="4409640"/>
              <a:ext cx="11160" cy="158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5" name=""/>
            <p:cNvSpPr/>
            <p:nvPr/>
          </p:nvSpPr>
          <p:spPr>
            <a:xfrm>
              <a:off x="321804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6" name=""/>
            <p:cNvSpPr/>
            <p:nvPr/>
          </p:nvSpPr>
          <p:spPr>
            <a:xfrm>
              <a:off x="32432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7" name=""/>
            <p:cNvSpPr/>
            <p:nvPr/>
          </p:nvSpPr>
          <p:spPr>
            <a:xfrm>
              <a:off x="32684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8" name=""/>
            <p:cNvSpPr/>
            <p:nvPr/>
          </p:nvSpPr>
          <p:spPr>
            <a:xfrm>
              <a:off x="329400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9" name=""/>
            <p:cNvSpPr/>
            <p:nvPr/>
          </p:nvSpPr>
          <p:spPr>
            <a:xfrm>
              <a:off x="331956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0" name=""/>
            <p:cNvSpPr/>
            <p:nvPr/>
          </p:nvSpPr>
          <p:spPr>
            <a:xfrm>
              <a:off x="3345120" y="4409640"/>
              <a:ext cx="11160" cy="158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1" name=""/>
            <p:cNvSpPr/>
            <p:nvPr/>
          </p:nvSpPr>
          <p:spPr>
            <a:xfrm>
              <a:off x="336888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2" name=""/>
            <p:cNvSpPr/>
            <p:nvPr/>
          </p:nvSpPr>
          <p:spPr>
            <a:xfrm>
              <a:off x="33944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3" name=""/>
            <p:cNvSpPr/>
            <p:nvPr/>
          </p:nvSpPr>
          <p:spPr>
            <a:xfrm>
              <a:off x="34196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4" name=""/>
            <p:cNvSpPr/>
            <p:nvPr/>
          </p:nvSpPr>
          <p:spPr>
            <a:xfrm>
              <a:off x="344520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5" name=""/>
            <p:cNvSpPr/>
            <p:nvPr/>
          </p:nvSpPr>
          <p:spPr>
            <a:xfrm>
              <a:off x="347040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6" name=""/>
            <p:cNvSpPr/>
            <p:nvPr/>
          </p:nvSpPr>
          <p:spPr>
            <a:xfrm>
              <a:off x="349560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7" name=""/>
            <p:cNvSpPr/>
            <p:nvPr/>
          </p:nvSpPr>
          <p:spPr>
            <a:xfrm>
              <a:off x="351972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8" name=""/>
            <p:cNvSpPr/>
            <p:nvPr/>
          </p:nvSpPr>
          <p:spPr>
            <a:xfrm>
              <a:off x="354528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9" name=""/>
            <p:cNvSpPr/>
            <p:nvPr/>
          </p:nvSpPr>
          <p:spPr>
            <a:xfrm>
              <a:off x="357048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0" name=""/>
            <p:cNvSpPr/>
            <p:nvPr/>
          </p:nvSpPr>
          <p:spPr>
            <a:xfrm>
              <a:off x="35960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1" name=""/>
            <p:cNvSpPr/>
            <p:nvPr/>
          </p:nvSpPr>
          <p:spPr>
            <a:xfrm>
              <a:off x="362160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2" name=""/>
            <p:cNvSpPr/>
            <p:nvPr/>
          </p:nvSpPr>
          <p:spPr>
            <a:xfrm>
              <a:off x="3646800" y="4400640"/>
              <a:ext cx="12600" cy="2484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3" name=""/>
            <p:cNvSpPr/>
            <p:nvPr/>
          </p:nvSpPr>
          <p:spPr>
            <a:xfrm>
              <a:off x="367092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4" name=""/>
            <p:cNvSpPr/>
            <p:nvPr/>
          </p:nvSpPr>
          <p:spPr>
            <a:xfrm>
              <a:off x="369648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5" name=""/>
            <p:cNvSpPr/>
            <p:nvPr/>
          </p:nvSpPr>
          <p:spPr>
            <a:xfrm>
              <a:off x="372168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6" name=""/>
            <p:cNvSpPr/>
            <p:nvPr/>
          </p:nvSpPr>
          <p:spPr>
            <a:xfrm>
              <a:off x="374688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7" name=""/>
            <p:cNvSpPr/>
            <p:nvPr/>
          </p:nvSpPr>
          <p:spPr>
            <a:xfrm>
              <a:off x="377244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8" name=""/>
            <p:cNvSpPr/>
            <p:nvPr/>
          </p:nvSpPr>
          <p:spPr>
            <a:xfrm>
              <a:off x="379800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9" name=""/>
            <p:cNvSpPr/>
            <p:nvPr/>
          </p:nvSpPr>
          <p:spPr>
            <a:xfrm>
              <a:off x="382176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0" name=""/>
            <p:cNvSpPr/>
            <p:nvPr/>
          </p:nvSpPr>
          <p:spPr>
            <a:xfrm>
              <a:off x="384732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1" name=""/>
            <p:cNvSpPr/>
            <p:nvPr/>
          </p:nvSpPr>
          <p:spPr>
            <a:xfrm>
              <a:off x="387288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2" name=""/>
            <p:cNvSpPr/>
            <p:nvPr/>
          </p:nvSpPr>
          <p:spPr>
            <a:xfrm>
              <a:off x="389808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3" name=""/>
            <p:cNvSpPr/>
            <p:nvPr/>
          </p:nvSpPr>
          <p:spPr>
            <a:xfrm>
              <a:off x="392364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4" name=""/>
            <p:cNvSpPr/>
            <p:nvPr/>
          </p:nvSpPr>
          <p:spPr>
            <a:xfrm>
              <a:off x="394884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5" name=""/>
            <p:cNvSpPr/>
            <p:nvPr/>
          </p:nvSpPr>
          <p:spPr>
            <a:xfrm>
              <a:off x="3974040" y="4400640"/>
              <a:ext cx="11520" cy="158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6" name=""/>
            <p:cNvSpPr/>
            <p:nvPr/>
          </p:nvSpPr>
          <p:spPr>
            <a:xfrm>
              <a:off x="399816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7" name=""/>
            <p:cNvSpPr/>
            <p:nvPr/>
          </p:nvSpPr>
          <p:spPr>
            <a:xfrm>
              <a:off x="402372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8" name=""/>
            <p:cNvSpPr/>
            <p:nvPr/>
          </p:nvSpPr>
          <p:spPr>
            <a:xfrm>
              <a:off x="404892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9" name=""/>
            <p:cNvSpPr/>
            <p:nvPr/>
          </p:nvSpPr>
          <p:spPr>
            <a:xfrm>
              <a:off x="407448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0" name=""/>
            <p:cNvSpPr/>
            <p:nvPr/>
          </p:nvSpPr>
          <p:spPr>
            <a:xfrm>
              <a:off x="410004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1" name=""/>
            <p:cNvSpPr/>
            <p:nvPr/>
          </p:nvSpPr>
          <p:spPr>
            <a:xfrm>
              <a:off x="4125240" y="4400640"/>
              <a:ext cx="11160" cy="158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2" name=""/>
            <p:cNvSpPr/>
            <p:nvPr/>
          </p:nvSpPr>
          <p:spPr>
            <a:xfrm>
              <a:off x="414936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3" name=""/>
            <p:cNvSpPr/>
            <p:nvPr/>
          </p:nvSpPr>
          <p:spPr>
            <a:xfrm>
              <a:off x="417456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4" name=""/>
            <p:cNvSpPr/>
            <p:nvPr/>
          </p:nvSpPr>
          <p:spPr>
            <a:xfrm>
              <a:off x="420012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25" name=""/>
          <p:cNvGrpSpPr/>
          <p:nvPr/>
        </p:nvGrpSpPr>
        <p:grpSpPr>
          <a:xfrm>
            <a:off x="3092400" y="4400640"/>
            <a:ext cx="1125720" cy="536040"/>
            <a:chOff x="3092400" y="4400640"/>
            <a:chExt cx="1125720" cy="536040"/>
          </a:xfrm>
        </p:grpSpPr>
        <p:sp>
          <p:nvSpPr>
            <p:cNvPr id="1326" name=""/>
            <p:cNvSpPr/>
            <p:nvPr/>
          </p:nvSpPr>
          <p:spPr>
            <a:xfrm>
              <a:off x="3092400" y="4400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7" name=""/>
            <p:cNvSpPr/>
            <p:nvPr/>
          </p:nvSpPr>
          <p:spPr>
            <a:xfrm>
              <a:off x="3117960" y="44096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8" name=""/>
            <p:cNvSpPr/>
            <p:nvPr/>
          </p:nvSpPr>
          <p:spPr>
            <a:xfrm>
              <a:off x="3143160" y="4426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9" name=""/>
            <p:cNvSpPr/>
            <p:nvPr/>
          </p:nvSpPr>
          <p:spPr>
            <a:xfrm>
              <a:off x="3161160" y="4433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0" name=""/>
            <p:cNvSpPr/>
            <p:nvPr/>
          </p:nvSpPr>
          <p:spPr>
            <a:xfrm>
              <a:off x="3187080" y="4442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1" name=""/>
            <p:cNvSpPr/>
            <p:nvPr/>
          </p:nvSpPr>
          <p:spPr>
            <a:xfrm>
              <a:off x="3212280" y="4459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2" name=""/>
            <p:cNvSpPr/>
            <p:nvPr/>
          </p:nvSpPr>
          <p:spPr>
            <a:xfrm>
              <a:off x="3237480" y="4466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3" name=""/>
            <p:cNvSpPr/>
            <p:nvPr/>
          </p:nvSpPr>
          <p:spPr>
            <a:xfrm>
              <a:off x="3255840" y="4475880"/>
              <a:ext cx="12240" cy="147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4" name=""/>
            <p:cNvSpPr/>
            <p:nvPr/>
          </p:nvSpPr>
          <p:spPr>
            <a:xfrm>
              <a:off x="3281400" y="4491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5" name=""/>
            <p:cNvSpPr/>
            <p:nvPr/>
          </p:nvSpPr>
          <p:spPr>
            <a:xfrm>
              <a:off x="3306600" y="4500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6" name=""/>
            <p:cNvSpPr/>
            <p:nvPr/>
          </p:nvSpPr>
          <p:spPr>
            <a:xfrm>
              <a:off x="3332160" y="4507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7" name=""/>
            <p:cNvSpPr/>
            <p:nvPr/>
          </p:nvSpPr>
          <p:spPr>
            <a:xfrm>
              <a:off x="3350520" y="4524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8" name=""/>
            <p:cNvSpPr/>
            <p:nvPr/>
          </p:nvSpPr>
          <p:spPr>
            <a:xfrm>
              <a:off x="3376080" y="4533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9" name=""/>
            <p:cNvSpPr/>
            <p:nvPr/>
          </p:nvSpPr>
          <p:spPr>
            <a:xfrm>
              <a:off x="3401280" y="4541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0" name=""/>
            <p:cNvSpPr/>
            <p:nvPr/>
          </p:nvSpPr>
          <p:spPr>
            <a:xfrm>
              <a:off x="3426480" y="45572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1" name=""/>
            <p:cNvSpPr/>
            <p:nvPr/>
          </p:nvSpPr>
          <p:spPr>
            <a:xfrm>
              <a:off x="3450600" y="4566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2" name=""/>
            <p:cNvSpPr/>
            <p:nvPr/>
          </p:nvSpPr>
          <p:spPr>
            <a:xfrm>
              <a:off x="3470400" y="4574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3" name=""/>
            <p:cNvSpPr/>
            <p:nvPr/>
          </p:nvSpPr>
          <p:spPr>
            <a:xfrm>
              <a:off x="3495600" y="4591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4" name=""/>
            <p:cNvSpPr/>
            <p:nvPr/>
          </p:nvSpPr>
          <p:spPr>
            <a:xfrm>
              <a:off x="3519720" y="459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5" name=""/>
            <p:cNvSpPr/>
            <p:nvPr/>
          </p:nvSpPr>
          <p:spPr>
            <a:xfrm>
              <a:off x="3545280" y="46076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6" name=""/>
            <p:cNvSpPr/>
            <p:nvPr/>
          </p:nvSpPr>
          <p:spPr>
            <a:xfrm>
              <a:off x="3564720" y="4624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7" name=""/>
            <p:cNvSpPr/>
            <p:nvPr/>
          </p:nvSpPr>
          <p:spPr>
            <a:xfrm>
              <a:off x="3588840" y="4631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8" name=""/>
            <p:cNvSpPr/>
            <p:nvPr/>
          </p:nvSpPr>
          <p:spPr>
            <a:xfrm>
              <a:off x="3614400" y="4640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9" name=""/>
            <p:cNvSpPr/>
            <p:nvPr/>
          </p:nvSpPr>
          <p:spPr>
            <a:xfrm>
              <a:off x="3639600" y="4657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0" name=""/>
            <p:cNvSpPr/>
            <p:nvPr/>
          </p:nvSpPr>
          <p:spPr>
            <a:xfrm>
              <a:off x="3665160" y="4664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1" name=""/>
            <p:cNvSpPr/>
            <p:nvPr/>
          </p:nvSpPr>
          <p:spPr>
            <a:xfrm>
              <a:off x="3683520" y="4674240"/>
              <a:ext cx="12600" cy="147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2" name=""/>
            <p:cNvSpPr/>
            <p:nvPr/>
          </p:nvSpPr>
          <p:spPr>
            <a:xfrm>
              <a:off x="3708720" y="4689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3" name=""/>
            <p:cNvSpPr/>
            <p:nvPr/>
          </p:nvSpPr>
          <p:spPr>
            <a:xfrm>
              <a:off x="3734280" y="46983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4" name=""/>
            <p:cNvSpPr/>
            <p:nvPr/>
          </p:nvSpPr>
          <p:spPr>
            <a:xfrm>
              <a:off x="3759480" y="4705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5" name=""/>
            <p:cNvSpPr/>
            <p:nvPr/>
          </p:nvSpPr>
          <p:spPr>
            <a:xfrm>
              <a:off x="3777840" y="4722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6" name=""/>
            <p:cNvSpPr/>
            <p:nvPr/>
          </p:nvSpPr>
          <p:spPr>
            <a:xfrm>
              <a:off x="3803400" y="4731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7" name=""/>
            <p:cNvSpPr/>
            <p:nvPr/>
          </p:nvSpPr>
          <p:spPr>
            <a:xfrm>
              <a:off x="3828600" y="4739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8" name=""/>
            <p:cNvSpPr/>
            <p:nvPr/>
          </p:nvSpPr>
          <p:spPr>
            <a:xfrm>
              <a:off x="3853800" y="4755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9" name=""/>
            <p:cNvSpPr/>
            <p:nvPr/>
          </p:nvSpPr>
          <p:spPr>
            <a:xfrm>
              <a:off x="3872520" y="4764600"/>
              <a:ext cx="12240" cy="147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0" name=""/>
            <p:cNvSpPr/>
            <p:nvPr/>
          </p:nvSpPr>
          <p:spPr>
            <a:xfrm>
              <a:off x="3897720" y="4772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1" name=""/>
            <p:cNvSpPr/>
            <p:nvPr/>
          </p:nvSpPr>
          <p:spPr>
            <a:xfrm>
              <a:off x="3923280" y="4789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2" name=""/>
            <p:cNvSpPr/>
            <p:nvPr/>
          </p:nvSpPr>
          <p:spPr>
            <a:xfrm>
              <a:off x="3948480" y="4796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3" name=""/>
            <p:cNvSpPr/>
            <p:nvPr/>
          </p:nvSpPr>
          <p:spPr>
            <a:xfrm>
              <a:off x="3974040" y="48052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4" name=""/>
            <p:cNvSpPr/>
            <p:nvPr/>
          </p:nvSpPr>
          <p:spPr>
            <a:xfrm>
              <a:off x="3992400" y="4822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5" name=""/>
            <p:cNvSpPr/>
            <p:nvPr/>
          </p:nvSpPr>
          <p:spPr>
            <a:xfrm>
              <a:off x="4017600" y="4829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6" name=""/>
            <p:cNvSpPr/>
            <p:nvPr/>
          </p:nvSpPr>
          <p:spPr>
            <a:xfrm>
              <a:off x="4043160" y="48391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7" name=""/>
            <p:cNvSpPr/>
            <p:nvPr/>
          </p:nvSpPr>
          <p:spPr>
            <a:xfrm>
              <a:off x="4066920" y="4855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8" name=""/>
            <p:cNvSpPr/>
            <p:nvPr/>
          </p:nvSpPr>
          <p:spPr>
            <a:xfrm>
              <a:off x="4086720" y="4862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9" name=""/>
            <p:cNvSpPr/>
            <p:nvPr/>
          </p:nvSpPr>
          <p:spPr>
            <a:xfrm>
              <a:off x="4111920" y="487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0" name=""/>
            <p:cNvSpPr/>
            <p:nvPr/>
          </p:nvSpPr>
          <p:spPr>
            <a:xfrm>
              <a:off x="4136040" y="4887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1" name=""/>
            <p:cNvSpPr/>
            <p:nvPr/>
          </p:nvSpPr>
          <p:spPr>
            <a:xfrm>
              <a:off x="4161600" y="4896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2" name=""/>
            <p:cNvSpPr/>
            <p:nvPr/>
          </p:nvSpPr>
          <p:spPr>
            <a:xfrm>
              <a:off x="4181400" y="4903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3" name=""/>
            <p:cNvSpPr/>
            <p:nvPr/>
          </p:nvSpPr>
          <p:spPr>
            <a:xfrm>
              <a:off x="4206960" y="492048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74" name=""/>
          <p:cNvSpPr/>
          <p:nvPr/>
        </p:nvSpPr>
        <p:spPr>
          <a:xfrm>
            <a:off x="538200" y="1789200"/>
            <a:ext cx="187200" cy="255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5" name=""/>
          <p:cNvSpPr/>
          <p:nvPr/>
        </p:nvSpPr>
        <p:spPr>
          <a:xfrm>
            <a:off x="538200" y="2286000"/>
            <a:ext cx="187200" cy="255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6" name=""/>
          <p:cNvSpPr/>
          <p:nvPr/>
        </p:nvSpPr>
        <p:spPr>
          <a:xfrm>
            <a:off x="538200" y="2789280"/>
            <a:ext cx="187200" cy="24912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7" name=""/>
          <p:cNvSpPr/>
          <p:nvPr/>
        </p:nvSpPr>
        <p:spPr>
          <a:xfrm>
            <a:off x="538200" y="3284640"/>
            <a:ext cx="1872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8" name=""/>
          <p:cNvSpPr/>
          <p:nvPr/>
        </p:nvSpPr>
        <p:spPr>
          <a:xfrm>
            <a:off x="538200" y="3797280"/>
            <a:ext cx="1872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9" name=""/>
          <p:cNvSpPr/>
          <p:nvPr/>
        </p:nvSpPr>
        <p:spPr>
          <a:xfrm>
            <a:off x="538200" y="4292640"/>
            <a:ext cx="1872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0" name=""/>
          <p:cNvSpPr/>
          <p:nvPr/>
        </p:nvSpPr>
        <p:spPr>
          <a:xfrm>
            <a:off x="538200" y="4797360"/>
            <a:ext cx="187200" cy="2574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1" name=""/>
          <p:cNvSpPr/>
          <p:nvPr/>
        </p:nvSpPr>
        <p:spPr>
          <a:xfrm>
            <a:off x="1733400" y="1789200"/>
            <a:ext cx="189000" cy="255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2" name=""/>
          <p:cNvSpPr/>
          <p:nvPr/>
        </p:nvSpPr>
        <p:spPr>
          <a:xfrm>
            <a:off x="1733400" y="2286000"/>
            <a:ext cx="189000" cy="255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3" name=""/>
          <p:cNvSpPr/>
          <p:nvPr/>
        </p:nvSpPr>
        <p:spPr>
          <a:xfrm>
            <a:off x="1733400" y="2789280"/>
            <a:ext cx="189000" cy="24912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4" name=""/>
          <p:cNvSpPr/>
          <p:nvPr/>
        </p:nvSpPr>
        <p:spPr>
          <a:xfrm>
            <a:off x="1733400" y="3284640"/>
            <a:ext cx="1890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5" name=""/>
          <p:cNvSpPr/>
          <p:nvPr/>
        </p:nvSpPr>
        <p:spPr>
          <a:xfrm>
            <a:off x="1733400" y="3797280"/>
            <a:ext cx="1890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6" name=""/>
          <p:cNvSpPr/>
          <p:nvPr/>
        </p:nvSpPr>
        <p:spPr>
          <a:xfrm>
            <a:off x="1733400" y="4292640"/>
            <a:ext cx="1890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7" name=""/>
          <p:cNvSpPr/>
          <p:nvPr/>
        </p:nvSpPr>
        <p:spPr>
          <a:xfrm>
            <a:off x="1733400" y="4797360"/>
            <a:ext cx="189000" cy="2574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8" name=""/>
          <p:cNvSpPr/>
          <p:nvPr/>
        </p:nvSpPr>
        <p:spPr>
          <a:xfrm>
            <a:off x="2954160" y="1789200"/>
            <a:ext cx="195480" cy="255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9" name=""/>
          <p:cNvSpPr/>
          <p:nvPr/>
        </p:nvSpPr>
        <p:spPr>
          <a:xfrm>
            <a:off x="2954160" y="2286000"/>
            <a:ext cx="195480" cy="255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0" name=""/>
          <p:cNvSpPr/>
          <p:nvPr/>
        </p:nvSpPr>
        <p:spPr>
          <a:xfrm>
            <a:off x="2954160" y="2789280"/>
            <a:ext cx="195480" cy="24912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1" name=""/>
          <p:cNvSpPr/>
          <p:nvPr/>
        </p:nvSpPr>
        <p:spPr>
          <a:xfrm>
            <a:off x="2954160" y="3284640"/>
            <a:ext cx="19548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2" name=""/>
          <p:cNvSpPr/>
          <p:nvPr/>
        </p:nvSpPr>
        <p:spPr>
          <a:xfrm>
            <a:off x="2954160" y="3797280"/>
            <a:ext cx="19548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3" name=""/>
          <p:cNvSpPr/>
          <p:nvPr/>
        </p:nvSpPr>
        <p:spPr>
          <a:xfrm>
            <a:off x="2954160" y="4292640"/>
            <a:ext cx="19548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4" name=""/>
          <p:cNvSpPr/>
          <p:nvPr/>
        </p:nvSpPr>
        <p:spPr>
          <a:xfrm>
            <a:off x="2954160" y="4797360"/>
            <a:ext cx="195480" cy="2574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5" name=""/>
          <p:cNvSpPr/>
          <p:nvPr/>
        </p:nvSpPr>
        <p:spPr>
          <a:xfrm>
            <a:off x="4149720" y="1789200"/>
            <a:ext cx="195120" cy="255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6" name=""/>
          <p:cNvSpPr/>
          <p:nvPr/>
        </p:nvSpPr>
        <p:spPr>
          <a:xfrm>
            <a:off x="4149720" y="2286000"/>
            <a:ext cx="195120" cy="255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7" name=""/>
          <p:cNvSpPr/>
          <p:nvPr/>
        </p:nvSpPr>
        <p:spPr>
          <a:xfrm>
            <a:off x="4149720" y="2789280"/>
            <a:ext cx="195120" cy="24912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8" name=""/>
          <p:cNvSpPr/>
          <p:nvPr/>
        </p:nvSpPr>
        <p:spPr>
          <a:xfrm>
            <a:off x="4149720" y="3284640"/>
            <a:ext cx="19512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9" name=""/>
          <p:cNvSpPr/>
          <p:nvPr/>
        </p:nvSpPr>
        <p:spPr>
          <a:xfrm>
            <a:off x="4149720" y="3797280"/>
            <a:ext cx="19512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0" name=""/>
          <p:cNvSpPr/>
          <p:nvPr/>
        </p:nvSpPr>
        <p:spPr>
          <a:xfrm>
            <a:off x="4149720" y="4292640"/>
            <a:ext cx="19512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1" name=""/>
          <p:cNvSpPr/>
          <p:nvPr/>
        </p:nvSpPr>
        <p:spPr>
          <a:xfrm>
            <a:off x="4149720" y="4797360"/>
            <a:ext cx="195120" cy="2574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2" name=""/>
          <p:cNvSpPr/>
          <p:nvPr/>
        </p:nvSpPr>
        <p:spPr>
          <a:xfrm>
            <a:off x="1657440" y="2523960"/>
            <a:ext cx="33480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3" name=""/>
          <p:cNvSpPr/>
          <p:nvPr/>
        </p:nvSpPr>
        <p:spPr>
          <a:xfrm>
            <a:off x="1721160" y="25750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4" name=""/>
          <p:cNvSpPr/>
          <p:nvPr/>
        </p:nvSpPr>
        <p:spPr>
          <a:xfrm>
            <a:off x="2890800" y="4021200"/>
            <a:ext cx="327240" cy="3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5" name=""/>
          <p:cNvSpPr/>
          <p:nvPr/>
        </p:nvSpPr>
        <p:spPr>
          <a:xfrm>
            <a:off x="2948040" y="40705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6" name=""/>
          <p:cNvSpPr/>
          <p:nvPr/>
        </p:nvSpPr>
        <p:spPr>
          <a:xfrm>
            <a:off x="909720" y="1822320"/>
            <a:ext cx="33336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7" name=""/>
          <p:cNvSpPr/>
          <p:nvPr/>
        </p:nvSpPr>
        <p:spPr>
          <a:xfrm>
            <a:off x="971640" y="18716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8" name=""/>
          <p:cNvSpPr/>
          <p:nvPr/>
        </p:nvSpPr>
        <p:spPr>
          <a:xfrm>
            <a:off x="2079720" y="1822320"/>
            <a:ext cx="33480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9" name=""/>
          <p:cNvSpPr/>
          <p:nvPr/>
        </p:nvSpPr>
        <p:spPr>
          <a:xfrm>
            <a:off x="2143440" y="18716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0" name=""/>
          <p:cNvSpPr/>
          <p:nvPr/>
        </p:nvSpPr>
        <p:spPr>
          <a:xfrm>
            <a:off x="3243240" y="1822320"/>
            <a:ext cx="32688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1" name=""/>
          <p:cNvSpPr/>
          <p:nvPr/>
        </p:nvSpPr>
        <p:spPr>
          <a:xfrm>
            <a:off x="3300480" y="18716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2" name="" descr=""/>
          <p:cNvPicPr/>
          <p:nvPr/>
        </p:nvPicPr>
        <p:blipFill>
          <a:blip r:embed="rId1"/>
          <a:stretch/>
        </p:blipFill>
        <p:spPr>
          <a:xfrm>
            <a:off x="12600" y="0"/>
            <a:ext cx="9144000" cy="685800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</p:pic>
      <p:sp>
        <p:nvSpPr>
          <p:cNvPr id="1413" name=""/>
          <p:cNvSpPr/>
          <p:nvPr/>
        </p:nvSpPr>
        <p:spPr>
          <a:xfrm>
            <a:off x="2373840" y="587520"/>
            <a:ext cx="48585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Where’s the Opportunity?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4" name=""/>
          <p:cNvSpPr/>
          <p:nvPr/>
        </p:nvSpPr>
        <p:spPr>
          <a:xfrm>
            <a:off x="654120" y="6248520"/>
            <a:ext cx="18396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5" name=""/>
          <p:cNvSpPr/>
          <p:nvPr/>
        </p:nvSpPr>
        <p:spPr>
          <a:xfrm>
            <a:off x="849240" y="6357960"/>
            <a:ext cx="922320" cy="1440"/>
          </a:xfrm>
          <a:prstGeom prst="line">
            <a:avLst/>
          </a:prstGeom>
          <a:ln cap="rnd" w="792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6" name=""/>
          <p:cNvSpPr/>
          <p:nvPr/>
        </p:nvSpPr>
        <p:spPr>
          <a:xfrm>
            <a:off x="1760400" y="6323040"/>
            <a:ext cx="60480" cy="76320"/>
          </a:xfrm>
          <a:custGeom>
            <a:avLst/>
            <a:gdLst/>
            <a:ahLst/>
            <a:rect l="l" t="t" r="r" b="b"/>
            <a:pathLst>
              <a:path w="43" h="48">
                <a:moveTo>
                  <a:pt x="0" y="48"/>
                </a:moveTo>
                <a:lnTo>
                  <a:pt x="43" y="22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7" name=""/>
          <p:cNvSpPr/>
          <p:nvPr/>
        </p:nvSpPr>
        <p:spPr>
          <a:xfrm>
            <a:off x="1998720" y="6357960"/>
            <a:ext cx="960480" cy="1440"/>
          </a:xfrm>
          <a:prstGeom prst="line">
            <a:avLst/>
          </a:prstGeom>
          <a:ln cap="rnd" w="792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8" name=""/>
          <p:cNvSpPr/>
          <p:nvPr/>
        </p:nvSpPr>
        <p:spPr>
          <a:xfrm>
            <a:off x="2946240" y="6323040"/>
            <a:ext cx="60480" cy="76320"/>
          </a:xfrm>
          <a:custGeom>
            <a:avLst/>
            <a:gdLst/>
            <a:ahLst/>
            <a:rect l="l" t="t" r="r" b="b"/>
            <a:pathLst>
              <a:path w="43" h="48">
                <a:moveTo>
                  <a:pt x="0" y="48"/>
                </a:moveTo>
                <a:lnTo>
                  <a:pt x="43" y="22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9" name=""/>
          <p:cNvSpPr/>
          <p:nvPr/>
        </p:nvSpPr>
        <p:spPr>
          <a:xfrm>
            <a:off x="3191040" y="6357960"/>
            <a:ext cx="930240" cy="1440"/>
          </a:xfrm>
          <a:prstGeom prst="line">
            <a:avLst/>
          </a:prstGeom>
          <a:ln cap="rnd" w="792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0" name=""/>
          <p:cNvSpPr/>
          <p:nvPr/>
        </p:nvSpPr>
        <p:spPr>
          <a:xfrm>
            <a:off x="4108320" y="6323040"/>
            <a:ext cx="60480" cy="76320"/>
          </a:xfrm>
          <a:custGeom>
            <a:avLst/>
            <a:gdLst/>
            <a:ahLst/>
            <a:rect l="l" t="t" r="r" b="b"/>
            <a:pathLst>
              <a:path w="43" h="48">
                <a:moveTo>
                  <a:pt x="0" y="48"/>
                </a:moveTo>
                <a:lnTo>
                  <a:pt x="43" y="22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1" name=""/>
          <p:cNvSpPr/>
          <p:nvPr/>
        </p:nvSpPr>
        <p:spPr>
          <a:xfrm>
            <a:off x="587520" y="5967360"/>
            <a:ext cx="32364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2" name=""/>
          <p:cNvSpPr/>
          <p:nvPr/>
        </p:nvSpPr>
        <p:spPr>
          <a:xfrm>
            <a:off x="649440" y="60087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3" name=""/>
          <p:cNvSpPr/>
          <p:nvPr/>
        </p:nvSpPr>
        <p:spPr>
          <a:xfrm>
            <a:off x="1735200" y="59673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4" name=""/>
          <p:cNvSpPr/>
          <p:nvPr/>
        </p:nvSpPr>
        <p:spPr>
          <a:xfrm>
            <a:off x="1791000" y="6008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5" name=""/>
          <p:cNvSpPr/>
          <p:nvPr/>
        </p:nvSpPr>
        <p:spPr>
          <a:xfrm>
            <a:off x="2903400" y="59673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6" name=""/>
          <p:cNvSpPr/>
          <p:nvPr/>
        </p:nvSpPr>
        <p:spPr>
          <a:xfrm>
            <a:off x="2959560" y="6008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7" name=""/>
          <p:cNvSpPr/>
          <p:nvPr/>
        </p:nvSpPr>
        <p:spPr>
          <a:xfrm>
            <a:off x="4065480" y="5967360"/>
            <a:ext cx="4017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8" name=""/>
          <p:cNvSpPr/>
          <p:nvPr/>
        </p:nvSpPr>
        <p:spPr>
          <a:xfrm>
            <a:off x="4119840" y="6008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9" name=""/>
          <p:cNvSpPr/>
          <p:nvPr/>
        </p:nvSpPr>
        <p:spPr>
          <a:xfrm>
            <a:off x="1168560" y="6068880"/>
            <a:ext cx="3222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0" name=""/>
          <p:cNvSpPr/>
          <p:nvPr/>
        </p:nvSpPr>
        <p:spPr>
          <a:xfrm>
            <a:off x="1229040" y="61117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1" name=""/>
          <p:cNvSpPr/>
          <p:nvPr/>
        </p:nvSpPr>
        <p:spPr>
          <a:xfrm>
            <a:off x="2341440" y="6068880"/>
            <a:ext cx="3240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2" name=""/>
          <p:cNvSpPr/>
          <p:nvPr/>
        </p:nvSpPr>
        <p:spPr>
          <a:xfrm>
            <a:off x="2403720" y="61117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3" name=""/>
          <p:cNvSpPr/>
          <p:nvPr/>
        </p:nvSpPr>
        <p:spPr>
          <a:xfrm>
            <a:off x="3538440" y="6068880"/>
            <a:ext cx="31752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4" name=""/>
          <p:cNvSpPr/>
          <p:nvPr/>
        </p:nvSpPr>
        <p:spPr>
          <a:xfrm>
            <a:off x="3594240" y="61117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5" name=""/>
          <p:cNvSpPr/>
          <p:nvPr/>
        </p:nvSpPr>
        <p:spPr>
          <a:xfrm>
            <a:off x="1808280" y="6248520"/>
            <a:ext cx="190440" cy="2127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6" name=""/>
          <p:cNvSpPr/>
          <p:nvPr/>
        </p:nvSpPr>
        <p:spPr>
          <a:xfrm>
            <a:off x="3002040" y="624852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7" name=""/>
          <p:cNvSpPr/>
          <p:nvPr/>
        </p:nvSpPr>
        <p:spPr>
          <a:xfrm>
            <a:off x="4168800" y="624852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8" name=""/>
          <p:cNvSpPr/>
          <p:nvPr/>
        </p:nvSpPr>
        <p:spPr>
          <a:xfrm>
            <a:off x="4075200" y="1503360"/>
            <a:ext cx="326880" cy="32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9" name=""/>
          <p:cNvSpPr/>
          <p:nvPr/>
        </p:nvSpPr>
        <p:spPr>
          <a:xfrm>
            <a:off x="4131000" y="15541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0" name=""/>
          <p:cNvSpPr/>
          <p:nvPr/>
        </p:nvSpPr>
        <p:spPr>
          <a:xfrm>
            <a:off x="457200" y="3021120"/>
            <a:ext cx="331920" cy="32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1" name=""/>
          <p:cNvSpPr/>
          <p:nvPr/>
        </p:nvSpPr>
        <p:spPr>
          <a:xfrm>
            <a:off x="519120" y="30718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42" name=""/>
          <p:cNvGrpSpPr/>
          <p:nvPr/>
        </p:nvGrpSpPr>
        <p:grpSpPr>
          <a:xfrm>
            <a:off x="701640" y="1922400"/>
            <a:ext cx="1088640" cy="1503000"/>
            <a:chOff x="701640" y="1922400"/>
            <a:chExt cx="1088640" cy="1503000"/>
          </a:xfrm>
        </p:grpSpPr>
        <p:sp>
          <p:nvSpPr>
            <p:cNvPr id="1443" name=""/>
            <p:cNvSpPr/>
            <p:nvPr/>
          </p:nvSpPr>
          <p:spPr>
            <a:xfrm>
              <a:off x="701640" y="3408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4" name=""/>
            <p:cNvSpPr/>
            <p:nvPr/>
          </p:nvSpPr>
          <p:spPr>
            <a:xfrm>
              <a:off x="719640" y="3384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5" name=""/>
            <p:cNvSpPr/>
            <p:nvPr/>
          </p:nvSpPr>
          <p:spPr>
            <a:xfrm>
              <a:off x="738360" y="33588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6" name=""/>
            <p:cNvSpPr/>
            <p:nvPr/>
          </p:nvSpPr>
          <p:spPr>
            <a:xfrm>
              <a:off x="750960" y="333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7" name=""/>
            <p:cNvSpPr/>
            <p:nvPr/>
          </p:nvSpPr>
          <p:spPr>
            <a:xfrm>
              <a:off x="770760" y="331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8" name=""/>
            <p:cNvSpPr/>
            <p:nvPr/>
          </p:nvSpPr>
          <p:spPr>
            <a:xfrm>
              <a:off x="789120" y="3284640"/>
              <a:ext cx="12240" cy="259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9" name=""/>
            <p:cNvSpPr/>
            <p:nvPr/>
          </p:nvSpPr>
          <p:spPr>
            <a:xfrm>
              <a:off x="807480" y="3267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0" name=""/>
            <p:cNvSpPr/>
            <p:nvPr/>
          </p:nvSpPr>
          <p:spPr>
            <a:xfrm>
              <a:off x="820440" y="32439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1" name=""/>
            <p:cNvSpPr/>
            <p:nvPr/>
          </p:nvSpPr>
          <p:spPr>
            <a:xfrm>
              <a:off x="839880" y="3219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2" name=""/>
            <p:cNvSpPr/>
            <p:nvPr/>
          </p:nvSpPr>
          <p:spPr>
            <a:xfrm>
              <a:off x="858240" y="3193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3" name=""/>
            <p:cNvSpPr/>
            <p:nvPr/>
          </p:nvSpPr>
          <p:spPr>
            <a:xfrm>
              <a:off x="878040" y="316980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4" name=""/>
            <p:cNvSpPr/>
            <p:nvPr/>
          </p:nvSpPr>
          <p:spPr>
            <a:xfrm>
              <a:off x="889560" y="314568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5" name=""/>
            <p:cNvSpPr/>
            <p:nvPr/>
          </p:nvSpPr>
          <p:spPr>
            <a:xfrm>
              <a:off x="909000" y="3119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6" name=""/>
            <p:cNvSpPr/>
            <p:nvPr/>
          </p:nvSpPr>
          <p:spPr>
            <a:xfrm>
              <a:off x="927720" y="309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7" name=""/>
            <p:cNvSpPr/>
            <p:nvPr/>
          </p:nvSpPr>
          <p:spPr>
            <a:xfrm>
              <a:off x="947160" y="306936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8" name=""/>
            <p:cNvSpPr/>
            <p:nvPr/>
          </p:nvSpPr>
          <p:spPr>
            <a:xfrm>
              <a:off x="958680" y="3045600"/>
              <a:ext cx="12240" cy="2376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5" y="4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9" name=""/>
            <p:cNvSpPr/>
            <p:nvPr/>
          </p:nvSpPr>
          <p:spPr>
            <a:xfrm>
              <a:off x="978120" y="3028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0" name=""/>
            <p:cNvSpPr/>
            <p:nvPr/>
          </p:nvSpPr>
          <p:spPr>
            <a:xfrm>
              <a:off x="996840" y="3004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1" name=""/>
            <p:cNvSpPr/>
            <p:nvPr/>
          </p:nvSpPr>
          <p:spPr>
            <a:xfrm>
              <a:off x="1016640" y="2978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2" name=""/>
            <p:cNvSpPr/>
            <p:nvPr/>
          </p:nvSpPr>
          <p:spPr>
            <a:xfrm>
              <a:off x="1029240" y="29545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3" name=""/>
            <p:cNvSpPr/>
            <p:nvPr/>
          </p:nvSpPr>
          <p:spPr>
            <a:xfrm>
              <a:off x="1047600" y="29307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4" name=""/>
            <p:cNvSpPr/>
            <p:nvPr/>
          </p:nvSpPr>
          <p:spPr>
            <a:xfrm>
              <a:off x="1065960" y="2904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5" name=""/>
            <p:cNvSpPr/>
            <p:nvPr/>
          </p:nvSpPr>
          <p:spPr>
            <a:xfrm>
              <a:off x="1085760" y="28807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6" name=""/>
            <p:cNvSpPr/>
            <p:nvPr/>
          </p:nvSpPr>
          <p:spPr>
            <a:xfrm>
              <a:off x="1098360" y="285480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7" name=""/>
            <p:cNvSpPr/>
            <p:nvPr/>
          </p:nvSpPr>
          <p:spPr>
            <a:xfrm>
              <a:off x="1116720" y="28306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8" name=""/>
            <p:cNvSpPr/>
            <p:nvPr/>
          </p:nvSpPr>
          <p:spPr>
            <a:xfrm>
              <a:off x="1135080" y="2806200"/>
              <a:ext cx="12600" cy="241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9" name=""/>
            <p:cNvSpPr/>
            <p:nvPr/>
          </p:nvSpPr>
          <p:spPr>
            <a:xfrm>
              <a:off x="1154880" y="2790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0" name=""/>
            <p:cNvSpPr/>
            <p:nvPr/>
          </p:nvSpPr>
          <p:spPr>
            <a:xfrm>
              <a:off x="1167480" y="2763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1" name=""/>
            <p:cNvSpPr/>
            <p:nvPr/>
          </p:nvSpPr>
          <p:spPr>
            <a:xfrm>
              <a:off x="1186200" y="27399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2" name=""/>
            <p:cNvSpPr/>
            <p:nvPr/>
          </p:nvSpPr>
          <p:spPr>
            <a:xfrm>
              <a:off x="1204200" y="271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3" name=""/>
            <p:cNvSpPr/>
            <p:nvPr/>
          </p:nvSpPr>
          <p:spPr>
            <a:xfrm>
              <a:off x="1224360" y="2689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4" name=""/>
            <p:cNvSpPr/>
            <p:nvPr/>
          </p:nvSpPr>
          <p:spPr>
            <a:xfrm>
              <a:off x="1236600" y="266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5" name=""/>
            <p:cNvSpPr/>
            <p:nvPr/>
          </p:nvSpPr>
          <p:spPr>
            <a:xfrm>
              <a:off x="1255320" y="2641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6" name=""/>
            <p:cNvSpPr/>
            <p:nvPr/>
          </p:nvSpPr>
          <p:spPr>
            <a:xfrm>
              <a:off x="1273680" y="2615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7" name=""/>
            <p:cNvSpPr/>
            <p:nvPr/>
          </p:nvSpPr>
          <p:spPr>
            <a:xfrm>
              <a:off x="1293480" y="2591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8" name=""/>
            <p:cNvSpPr/>
            <p:nvPr/>
          </p:nvSpPr>
          <p:spPr>
            <a:xfrm>
              <a:off x="1306080" y="2565360"/>
              <a:ext cx="12240" cy="259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4" y="5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9" name=""/>
            <p:cNvSpPr/>
            <p:nvPr/>
          </p:nvSpPr>
          <p:spPr>
            <a:xfrm>
              <a:off x="1324440" y="2548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0" name=""/>
            <p:cNvSpPr/>
            <p:nvPr/>
          </p:nvSpPr>
          <p:spPr>
            <a:xfrm>
              <a:off x="1342800" y="252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1" name=""/>
            <p:cNvSpPr/>
            <p:nvPr/>
          </p:nvSpPr>
          <p:spPr>
            <a:xfrm>
              <a:off x="1362600" y="2500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2" name=""/>
            <p:cNvSpPr/>
            <p:nvPr/>
          </p:nvSpPr>
          <p:spPr>
            <a:xfrm>
              <a:off x="1375560" y="2474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3" name=""/>
            <p:cNvSpPr/>
            <p:nvPr/>
          </p:nvSpPr>
          <p:spPr>
            <a:xfrm>
              <a:off x="1393560" y="2450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4" name=""/>
            <p:cNvSpPr/>
            <p:nvPr/>
          </p:nvSpPr>
          <p:spPr>
            <a:xfrm>
              <a:off x="1413360" y="2426400"/>
              <a:ext cx="11160" cy="1512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5" name=""/>
            <p:cNvSpPr/>
            <p:nvPr/>
          </p:nvSpPr>
          <p:spPr>
            <a:xfrm>
              <a:off x="1431720" y="2400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6" name=""/>
            <p:cNvSpPr/>
            <p:nvPr/>
          </p:nvSpPr>
          <p:spPr>
            <a:xfrm>
              <a:off x="1444680" y="2376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7" name=""/>
            <p:cNvSpPr/>
            <p:nvPr/>
          </p:nvSpPr>
          <p:spPr>
            <a:xfrm>
              <a:off x="1462680" y="2350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8" name=""/>
            <p:cNvSpPr/>
            <p:nvPr/>
          </p:nvSpPr>
          <p:spPr>
            <a:xfrm>
              <a:off x="1482840" y="2326320"/>
              <a:ext cx="12240" cy="2376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5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9" name=""/>
            <p:cNvSpPr/>
            <p:nvPr/>
          </p:nvSpPr>
          <p:spPr>
            <a:xfrm>
              <a:off x="1500840" y="2309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0" name=""/>
            <p:cNvSpPr/>
            <p:nvPr/>
          </p:nvSpPr>
          <p:spPr>
            <a:xfrm>
              <a:off x="1513800" y="2285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1" name=""/>
            <p:cNvSpPr/>
            <p:nvPr/>
          </p:nvSpPr>
          <p:spPr>
            <a:xfrm>
              <a:off x="1532160" y="2259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2" name=""/>
            <p:cNvSpPr/>
            <p:nvPr/>
          </p:nvSpPr>
          <p:spPr>
            <a:xfrm>
              <a:off x="1551960" y="22352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3" name=""/>
            <p:cNvSpPr/>
            <p:nvPr/>
          </p:nvSpPr>
          <p:spPr>
            <a:xfrm>
              <a:off x="1569960" y="2211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4" name=""/>
            <p:cNvSpPr/>
            <p:nvPr/>
          </p:nvSpPr>
          <p:spPr>
            <a:xfrm>
              <a:off x="1588320" y="2185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5" name=""/>
            <p:cNvSpPr/>
            <p:nvPr/>
          </p:nvSpPr>
          <p:spPr>
            <a:xfrm>
              <a:off x="1601280" y="2161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6" name=""/>
            <p:cNvSpPr/>
            <p:nvPr/>
          </p:nvSpPr>
          <p:spPr>
            <a:xfrm>
              <a:off x="1621080" y="2135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7" name=""/>
            <p:cNvSpPr/>
            <p:nvPr/>
          </p:nvSpPr>
          <p:spPr>
            <a:xfrm>
              <a:off x="1639440" y="2111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8" name=""/>
            <p:cNvSpPr/>
            <p:nvPr/>
          </p:nvSpPr>
          <p:spPr>
            <a:xfrm>
              <a:off x="1657800" y="2086920"/>
              <a:ext cx="12240" cy="241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9" name=""/>
            <p:cNvSpPr/>
            <p:nvPr/>
          </p:nvSpPr>
          <p:spPr>
            <a:xfrm>
              <a:off x="1670400" y="2070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0" name=""/>
            <p:cNvSpPr/>
            <p:nvPr/>
          </p:nvSpPr>
          <p:spPr>
            <a:xfrm>
              <a:off x="1690200" y="2044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1" name=""/>
            <p:cNvSpPr/>
            <p:nvPr/>
          </p:nvSpPr>
          <p:spPr>
            <a:xfrm>
              <a:off x="1708560" y="2020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2" name=""/>
            <p:cNvSpPr/>
            <p:nvPr/>
          </p:nvSpPr>
          <p:spPr>
            <a:xfrm>
              <a:off x="1728360" y="199620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3" name=""/>
            <p:cNvSpPr/>
            <p:nvPr/>
          </p:nvSpPr>
          <p:spPr>
            <a:xfrm>
              <a:off x="1739520" y="1970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4" name=""/>
            <p:cNvSpPr/>
            <p:nvPr/>
          </p:nvSpPr>
          <p:spPr>
            <a:xfrm>
              <a:off x="1759320" y="1946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5" name=""/>
            <p:cNvSpPr/>
            <p:nvPr/>
          </p:nvSpPr>
          <p:spPr>
            <a:xfrm>
              <a:off x="1777680" y="1922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06" name=""/>
          <p:cNvGrpSpPr/>
          <p:nvPr/>
        </p:nvGrpSpPr>
        <p:grpSpPr>
          <a:xfrm>
            <a:off x="695160" y="2457360"/>
            <a:ext cx="1076040" cy="960120"/>
            <a:chOff x="695160" y="2457360"/>
            <a:chExt cx="1076040" cy="960120"/>
          </a:xfrm>
        </p:grpSpPr>
        <p:sp>
          <p:nvSpPr>
            <p:cNvPr id="1507" name=""/>
            <p:cNvSpPr/>
            <p:nvPr/>
          </p:nvSpPr>
          <p:spPr>
            <a:xfrm>
              <a:off x="695160" y="3401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8" name=""/>
            <p:cNvSpPr/>
            <p:nvPr/>
          </p:nvSpPr>
          <p:spPr>
            <a:xfrm>
              <a:off x="714960" y="33843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9" name=""/>
            <p:cNvSpPr/>
            <p:nvPr/>
          </p:nvSpPr>
          <p:spPr>
            <a:xfrm>
              <a:off x="738720" y="33674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0" name=""/>
            <p:cNvSpPr/>
            <p:nvPr/>
          </p:nvSpPr>
          <p:spPr>
            <a:xfrm>
              <a:off x="758520" y="3343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1" name=""/>
            <p:cNvSpPr/>
            <p:nvPr/>
          </p:nvSpPr>
          <p:spPr>
            <a:xfrm>
              <a:off x="776880" y="3326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2" name=""/>
            <p:cNvSpPr/>
            <p:nvPr/>
          </p:nvSpPr>
          <p:spPr>
            <a:xfrm>
              <a:off x="802080" y="3310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3" name=""/>
            <p:cNvSpPr/>
            <p:nvPr/>
          </p:nvSpPr>
          <p:spPr>
            <a:xfrm>
              <a:off x="820800" y="3293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4" name=""/>
            <p:cNvSpPr/>
            <p:nvPr/>
          </p:nvSpPr>
          <p:spPr>
            <a:xfrm>
              <a:off x="840240" y="3267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5" name=""/>
            <p:cNvSpPr/>
            <p:nvPr/>
          </p:nvSpPr>
          <p:spPr>
            <a:xfrm>
              <a:off x="865800" y="325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6" name=""/>
            <p:cNvSpPr/>
            <p:nvPr/>
          </p:nvSpPr>
          <p:spPr>
            <a:xfrm>
              <a:off x="884160" y="3236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7" name=""/>
            <p:cNvSpPr/>
            <p:nvPr/>
          </p:nvSpPr>
          <p:spPr>
            <a:xfrm>
              <a:off x="902160" y="3219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8" name=""/>
            <p:cNvSpPr/>
            <p:nvPr/>
          </p:nvSpPr>
          <p:spPr>
            <a:xfrm>
              <a:off x="927720" y="3193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9" name=""/>
            <p:cNvSpPr/>
            <p:nvPr/>
          </p:nvSpPr>
          <p:spPr>
            <a:xfrm>
              <a:off x="947520" y="31766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0" name=""/>
            <p:cNvSpPr/>
            <p:nvPr/>
          </p:nvSpPr>
          <p:spPr>
            <a:xfrm>
              <a:off x="965880" y="3160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1" name=""/>
            <p:cNvSpPr/>
            <p:nvPr/>
          </p:nvSpPr>
          <p:spPr>
            <a:xfrm>
              <a:off x="984240" y="314496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2" name=""/>
            <p:cNvSpPr/>
            <p:nvPr/>
          </p:nvSpPr>
          <p:spPr>
            <a:xfrm>
              <a:off x="1009440" y="3128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3" name=""/>
            <p:cNvSpPr/>
            <p:nvPr/>
          </p:nvSpPr>
          <p:spPr>
            <a:xfrm>
              <a:off x="1029240" y="31024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4" name=""/>
            <p:cNvSpPr/>
            <p:nvPr/>
          </p:nvSpPr>
          <p:spPr>
            <a:xfrm>
              <a:off x="1047960" y="3085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5" name=""/>
            <p:cNvSpPr/>
            <p:nvPr/>
          </p:nvSpPr>
          <p:spPr>
            <a:xfrm>
              <a:off x="1073160" y="3069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6" name=""/>
            <p:cNvSpPr/>
            <p:nvPr/>
          </p:nvSpPr>
          <p:spPr>
            <a:xfrm>
              <a:off x="1091160" y="3052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7" name=""/>
            <p:cNvSpPr/>
            <p:nvPr/>
          </p:nvSpPr>
          <p:spPr>
            <a:xfrm>
              <a:off x="1109880" y="30283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8" name=""/>
            <p:cNvSpPr/>
            <p:nvPr/>
          </p:nvSpPr>
          <p:spPr>
            <a:xfrm>
              <a:off x="1135080" y="3011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9" name=""/>
            <p:cNvSpPr/>
            <p:nvPr/>
          </p:nvSpPr>
          <p:spPr>
            <a:xfrm>
              <a:off x="1154880" y="29948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0" name=""/>
            <p:cNvSpPr/>
            <p:nvPr/>
          </p:nvSpPr>
          <p:spPr>
            <a:xfrm>
              <a:off x="1173240" y="297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1" name=""/>
            <p:cNvSpPr/>
            <p:nvPr/>
          </p:nvSpPr>
          <p:spPr>
            <a:xfrm>
              <a:off x="1198440" y="2954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2" name=""/>
            <p:cNvSpPr/>
            <p:nvPr/>
          </p:nvSpPr>
          <p:spPr>
            <a:xfrm>
              <a:off x="1217160" y="29372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3" name=""/>
            <p:cNvSpPr/>
            <p:nvPr/>
          </p:nvSpPr>
          <p:spPr>
            <a:xfrm>
              <a:off x="1236600" y="2921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4" name=""/>
            <p:cNvSpPr/>
            <p:nvPr/>
          </p:nvSpPr>
          <p:spPr>
            <a:xfrm>
              <a:off x="1262160" y="29041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5" name=""/>
            <p:cNvSpPr/>
            <p:nvPr/>
          </p:nvSpPr>
          <p:spPr>
            <a:xfrm>
              <a:off x="1280520" y="2880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6" name=""/>
            <p:cNvSpPr/>
            <p:nvPr/>
          </p:nvSpPr>
          <p:spPr>
            <a:xfrm>
              <a:off x="1298520" y="2863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7" name=""/>
            <p:cNvSpPr/>
            <p:nvPr/>
          </p:nvSpPr>
          <p:spPr>
            <a:xfrm>
              <a:off x="1324080" y="284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8" name=""/>
            <p:cNvSpPr/>
            <p:nvPr/>
          </p:nvSpPr>
          <p:spPr>
            <a:xfrm>
              <a:off x="1342440" y="28303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9" name=""/>
            <p:cNvSpPr/>
            <p:nvPr/>
          </p:nvSpPr>
          <p:spPr>
            <a:xfrm>
              <a:off x="1362240" y="2813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0" name=""/>
            <p:cNvSpPr/>
            <p:nvPr/>
          </p:nvSpPr>
          <p:spPr>
            <a:xfrm>
              <a:off x="1387440" y="2789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1" name=""/>
            <p:cNvSpPr/>
            <p:nvPr/>
          </p:nvSpPr>
          <p:spPr>
            <a:xfrm>
              <a:off x="1406160" y="27727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2" name=""/>
            <p:cNvSpPr/>
            <p:nvPr/>
          </p:nvSpPr>
          <p:spPr>
            <a:xfrm>
              <a:off x="1424160" y="275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3" name=""/>
            <p:cNvSpPr/>
            <p:nvPr/>
          </p:nvSpPr>
          <p:spPr>
            <a:xfrm>
              <a:off x="1444320" y="27392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4" name=""/>
            <p:cNvSpPr/>
            <p:nvPr/>
          </p:nvSpPr>
          <p:spPr>
            <a:xfrm>
              <a:off x="1469520" y="2715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5" name=""/>
            <p:cNvSpPr/>
            <p:nvPr/>
          </p:nvSpPr>
          <p:spPr>
            <a:xfrm>
              <a:off x="1487520" y="2698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6" name=""/>
            <p:cNvSpPr/>
            <p:nvPr/>
          </p:nvSpPr>
          <p:spPr>
            <a:xfrm>
              <a:off x="1506240" y="2681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7" name=""/>
            <p:cNvSpPr/>
            <p:nvPr/>
          </p:nvSpPr>
          <p:spPr>
            <a:xfrm>
              <a:off x="1531440" y="2665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8" name=""/>
            <p:cNvSpPr/>
            <p:nvPr/>
          </p:nvSpPr>
          <p:spPr>
            <a:xfrm>
              <a:off x="1551240" y="2640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9" name=""/>
            <p:cNvSpPr/>
            <p:nvPr/>
          </p:nvSpPr>
          <p:spPr>
            <a:xfrm>
              <a:off x="1569600" y="2624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0" name=""/>
            <p:cNvSpPr/>
            <p:nvPr/>
          </p:nvSpPr>
          <p:spPr>
            <a:xfrm>
              <a:off x="1595160" y="2607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1" name=""/>
            <p:cNvSpPr/>
            <p:nvPr/>
          </p:nvSpPr>
          <p:spPr>
            <a:xfrm>
              <a:off x="1613520" y="259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2" name=""/>
            <p:cNvSpPr/>
            <p:nvPr/>
          </p:nvSpPr>
          <p:spPr>
            <a:xfrm>
              <a:off x="1633320" y="2574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3" name=""/>
            <p:cNvSpPr/>
            <p:nvPr/>
          </p:nvSpPr>
          <p:spPr>
            <a:xfrm>
              <a:off x="1657080" y="2548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4" name=""/>
            <p:cNvSpPr/>
            <p:nvPr/>
          </p:nvSpPr>
          <p:spPr>
            <a:xfrm>
              <a:off x="1676880" y="2533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5" name=""/>
            <p:cNvSpPr/>
            <p:nvPr/>
          </p:nvSpPr>
          <p:spPr>
            <a:xfrm>
              <a:off x="1695240" y="2516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6" name=""/>
            <p:cNvSpPr/>
            <p:nvPr/>
          </p:nvSpPr>
          <p:spPr>
            <a:xfrm>
              <a:off x="1720440" y="2500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7" name=""/>
            <p:cNvSpPr/>
            <p:nvPr/>
          </p:nvSpPr>
          <p:spPr>
            <a:xfrm>
              <a:off x="1738800" y="2473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8" name=""/>
            <p:cNvSpPr/>
            <p:nvPr/>
          </p:nvSpPr>
          <p:spPr>
            <a:xfrm>
              <a:off x="1758600" y="2457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59" name=""/>
          <p:cNvGrpSpPr/>
          <p:nvPr/>
        </p:nvGrpSpPr>
        <p:grpSpPr>
          <a:xfrm>
            <a:off x="701640" y="2905200"/>
            <a:ext cx="1069560" cy="512280"/>
            <a:chOff x="701640" y="2905200"/>
            <a:chExt cx="1069560" cy="512280"/>
          </a:xfrm>
        </p:grpSpPr>
        <p:sp>
          <p:nvSpPr>
            <p:cNvPr id="1560" name=""/>
            <p:cNvSpPr/>
            <p:nvPr/>
          </p:nvSpPr>
          <p:spPr>
            <a:xfrm flipV="1">
              <a:off x="701640" y="2962440"/>
              <a:ext cx="993600" cy="455040"/>
            </a:xfrm>
            <a:prstGeom prst="line">
              <a:avLst/>
            </a:prstGeom>
            <a:ln w="2052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1" name=""/>
            <p:cNvSpPr/>
            <p:nvPr/>
          </p:nvSpPr>
          <p:spPr>
            <a:xfrm>
              <a:off x="1669680" y="2905200"/>
              <a:ext cx="101520" cy="123840"/>
            </a:xfrm>
            <a:custGeom>
              <a:avLst/>
              <a:gdLst/>
              <a:ahLst/>
              <a:rect l="l" t="t" r="r" b="b"/>
              <a:pathLst>
                <a:path w="72" h="67">
                  <a:moveTo>
                    <a:pt x="23" y="67"/>
                  </a:moveTo>
                  <a:lnTo>
                    <a:pt x="72" y="9"/>
                  </a:lnTo>
                  <a:lnTo>
                    <a:pt x="0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ffcc0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62" name=""/>
          <p:cNvGrpSpPr/>
          <p:nvPr/>
        </p:nvGrpSpPr>
        <p:grpSpPr>
          <a:xfrm>
            <a:off x="701640" y="3408480"/>
            <a:ext cx="1069560" cy="26640"/>
            <a:chOff x="701640" y="3408480"/>
            <a:chExt cx="1069560" cy="26640"/>
          </a:xfrm>
        </p:grpSpPr>
        <p:sp>
          <p:nvSpPr>
            <p:cNvPr id="1563" name=""/>
            <p:cNvSpPr/>
            <p:nvPr/>
          </p:nvSpPr>
          <p:spPr>
            <a:xfrm>
              <a:off x="70164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4" name=""/>
            <p:cNvSpPr/>
            <p:nvPr/>
          </p:nvSpPr>
          <p:spPr>
            <a:xfrm>
              <a:off x="7254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5" name=""/>
            <p:cNvSpPr/>
            <p:nvPr/>
          </p:nvSpPr>
          <p:spPr>
            <a:xfrm>
              <a:off x="7506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6" name=""/>
            <p:cNvSpPr/>
            <p:nvPr/>
          </p:nvSpPr>
          <p:spPr>
            <a:xfrm>
              <a:off x="77652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7" name=""/>
            <p:cNvSpPr/>
            <p:nvPr/>
          </p:nvSpPr>
          <p:spPr>
            <a:xfrm>
              <a:off x="80172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8" name=""/>
            <p:cNvSpPr/>
            <p:nvPr/>
          </p:nvSpPr>
          <p:spPr>
            <a:xfrm>
              <a:off x="827280" y="341784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9" name=""/>
            <p:cNvSpPr/>
            <p:nvPr/>
          </p:nvSpPr>
          <p:spPr>
            <a:xfrm>
              <a:off x="85248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0" name=""/>
            <p:cNvSpPr/>
            <p:nvPr/>
          </p:nvSpPr>
          <p:spPr>
            <a:xfrm>
              <a:off x="877680" y="3417840"/>
              <a:ext cx="11520" cy="172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1" name=""/>
            <p:cNvSpPr/>
            <p:nvPr/>
          </p:nvSpPr>
          <p:spPr>
            <a:xfrm>
              <a:off x="9018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2" name=""/>
            <p:cNvSpPr/>
            <p:nvPr/>
          </p:nvSpPr>
          <p:spPr>
            <a:xfrm>
              <a:off x="927360" y="341784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3" name=""/>
            <p:cNvSpPr/>
            <p:nvPr/>
          </p:nvSpPr>
          <p:spPr>
            <a:xfrm>
              <a:off x="95256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4" name=""/>
            <p:cNvSpPr/>
            <p:nvPr/>
          </p:nvSpPr>
          <p:spPr>
            <a:xfrm>
              <a:off x="97812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5" name=""/>
            <p:cNvSpPr/>
            <p:nvPr/>
          </p:nvSpPr>
          <p:spPr>
            <a:xfrm>
              <a:off x="100368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6" name=""/>
            <p:cNvSpPr/>
            <p:nvPr/>
          </p:nvSpPr>
          <p:spPr>
            <a:xfrm>
              <a:off x="1028880" y="3417840"/>
              <a:ext cx="11160" cy="172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7" name=""/>
            <p:cNvSpPr/>
            <p:nvPr/>
          </p:nvSpPr>
          <p:spPr>
            <a:xfrm>
              <a:off x="10530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8" name=""/>
            <p:cNvSpPr/>
            <p:nvPr/>
          </p:nvSpPr>
          <p:spPr>
            <a:xfrm>
              <a:off x="1078560" y="341784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9" name=""/>
            <p:cNvSpPr/>
            <p:nvPr/>
          </p:nvSpPr>
          <p:spPr>
            <a:xfrm>
              <a:off x="110376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0" name=""/>
            <p:cNvSpPr/>
            <p:nvPr/>
          </p:nvSpPr>
          <p:spPr>
            <a:xfrm>
              <a:off x="112896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1" name=""/>
            <p:cNvSpPr/>
            <p:nvPr/>
          </p:nvSpPr>
          <p:spPr>
            <a:xfrm>
              <a:off x="1154520" y="341784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2" name=""/>
            <p:cNvSpPr/>
            <p:nvPr/>
          </p:nvSpPr>
          <p:spPr>
            <a:xfrm>
              <a:off x="1180080" y="3417840"/>
              <a:ext cx="11160" cy="172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3" name=""/>
            <p:cNvSpPr/>
            <p:nvPr/>
          </p:nvSpPr>
          <p:spPr>
            <a:xfrm>
              <a:off x="120384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4" name=""/>
            <p:cNvSpPr/>
            <p:nvPr/>
          </p:nvSpPr>
          <p:spPr>
            <a:xfrm>
              <a:off x="12294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5" name=""/>
            <p:cNvSpPr/>
            <p:nvPr/>
          </p:nvSpPr>
          <p:spPr>
            <a:xfrm>
              <a:off x="125496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6" name=""/>
            <p:cNvSpPr/>
            <p:nvPr/>
          </p:nvSpPr>
          <p:spPr>
            <a:xfrm>
              <a:off x="128016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7" name=""/>
            <p:cNvSpPr/>
            <p:nvPr/>
          </p:nvSpPr>
          <p:spPr>
            <a:xfrm>
              <a:off x="130572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8" name=""/>
            <p:cNvSpPr/>
            <p:nvPr/>
          </p:nvSpPr>
          <p:spPr>
            <a:xfrm>
              <a:off x="1330920" y="3408480"/>
              <a:ext cx="11160" cy="172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9" name=""/>
            <p:cNvSpPr/>
            <p:nvPr/>
          </p:nvSpPr>
          <p:spPr>
            <a:xfrm>
              <a:off x="13550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0" name=""/>
            <p:cNvSpPr/>
            <p:nvPr/>
          </p:nvSpPr>
          <p:spPr>
            <a:xfrm>
              <a:off x="13802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1" name=""/>
            <p:cNvSpPr/>
            <p:nvPr/>
          </p:nvSpPr>
          <p:spPr>
            <a:xfrm>
              <a:off x="140580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2" name=""/>
            <p:cNvSpPr/>
            <p:nvPr/>
          </p:nvSpPr>
          <p:spPr>
            <a:xfrm>
              <a:off x="143136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3" name=""/>
            <p:cNvSpPr/>
            <p:nvPr/>
          </p:nvSpPr>
          <p:spPr>
            <a:xfrm>
              <a:off x="145656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4" name=""/>
            <p:cNvSpPr/>
            <p:nvPr/>
          </p:nvSpPr>
          <p:spPr>
            <a:xfrm>
              <a:off x="148212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5" name=""/>
            <p:cNvSpPr/>
            <p:nvPr/>
          </p:nvSpPr>
          <p:spPr>
            <a:xfrm>
              <a:off x="150624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6" name=""/>
            <p:cNvSpPr/>
            <p:nvPr/>
          </p:nvSpPr>
          <p:spPr>
            <a:xfrm>
              <a:off x="15314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7" name=""/>
            <p:cNvSpPr/>
            <p:nvPr/>
          </p:nvSpPr>
          <p:spPr>
            <a:xfrm>
              <a:off x="15566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8" name=""/>
            <p:cNvSpPr/>
            <p:nvPr/>
          </p:nvSpPr>
          <p:spPr>
            <a:xfrm>
              <a:off x="158220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9" name=""/>
            <p:cNvSpPr/>
            <p:nvPr/>
          </p:nvSpPr>
          <p:spPr>
            <a:xfrm>
              <a:off x="160740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0" name=""/>
            <p:cNvSpPr/>
            <p:nvPr/>
          </p:nvSpPr>
          <p:spPr>
            <a:xfrm>
              <a:off x="163332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1" name=""/>
            <p:cNvSpPr/>
            <p:nvPr/>
          </p:nvSpPr>
          <p:spPr>
            <a:xfrm>
              <a:off x="165708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2" name=""/>
            <p:cNvSpPr/>
            <p:nvPr/>
          </p:nvSpPr>
          <p:spPr>
            <a:xfrm>
              <a:off x="168228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3" name=""/>
            <p:cNvSpPr/>
            <p:nvPr/>
          </p:nvSpPr>
          <p:spPr>
            <a:xfrm>
              <a:off x="17078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4" name=""/>
            <p:cNvSpPr/>
            <p:nvPr/>
          </p:nvSpPr>
          <p:spPr>
            <a:xfrm>
              <a:off x="173340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5" name=""/>
            <p:cNvSpPr/>
            <p:nvPr/>
          </p:nvSpPr>
          <p:spPr>
            <a:xfrm>
              <a:off x="175860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06" name=""/>
          <p:cNvGrpSpPr/>
          <p:nvPr/>
        </p:nvGrpSpPr>
        <p:grpSpPr>
          <a:xfrm>
            <a:off x="695160" y="3417840"/>
            <a:ext cx="1082520" cy="504360"/>
            <a:chOff x="695160" y="3417840"/>
            <a:chExt cx="1082520" cy="504360"/>
          </a:xfrm>
        </p:grpSpPr>
        <p:sp>
          <p:nvSpPr>
            <p:cNvPr id="1607" name=""/>
            <p:cNvSpPr/>
            <p:nvPr/>
          </p:nvSpPr>
          <p:spPr>
            <a:xfrm>
              <a:off x="695160" y="3417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8" name=""/>
            <p:cNvSpPr/>
            <p:nvPr/>
          </p:nvSpPr>
          <p:spPr>
            <a:xfrm>
              <a:off x="720360" y="3425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9" name=""/>
            <p:cNvSpPr/>
            <p:nvPr/>
          </p:nvSpPr>
          <p:spPr>
            <a:xfrm>
              <a:off x="745920" y="3441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0" name=""/>
            <p:cNvSpPr/>
            <p:nvPr/>
          </p:nvSpPr>
          <p:spPr>
            <a:xfrm>
              <a:off x="764280" y="3451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1" name=""/>
            <p:cNvSpPr/>
            <p:nvPr/>
          </p:nvSpPr>
          <p:spPr>
            <a:xfrm>
              <a:off x="789840" y="34588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2" name=""/>
            <p:cNvSpPr/>
            <p:nvPr/>
          </p:nvSpPr>
          <p:spPr>
            <a:xfrm>
              <a:off x="815040" y="34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3" name=""/>
            <p:cNvSpPr/>
            <p:nvPr/>
          </p:nvSpPr>
          <p:spPr>
            <a:xfrm>
              <a:off x="840240" y="3483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4" name=""/>
            <p:cNvSpPr/>
            <p:nvPr/>
          </p:nvSpPr>
          <p:spPr>
            <a:xfrm>
              <a:off x="858960" y="3492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5" name=""/>
            <p:cNvSpPr/>
            <p:nvPr/>
          </p:nvSpPr>
          <p:spPr>
            <a:xfrm>
              <a:off x="884160" y="3508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6" name=""/>
            <p:cNvSpPr/>
            <p:nvPr/>
          </p:nvSpPr>
          <p:spPr>
            <a:xfrm>
              <a:off x="909360" y="3516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7" name=""/>
            <p:cNvSpPr/>
            <p:nvPr/>
          </p:nvSpPr>
          <p:spPr>
            <a:xfrm>
              <a:off x="935280" y="3525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8" name=""/>
            <p:cNvSpPr/>
            <p:nvPr/>
          </p:nvSpPr>
          <p:spPr>
            <a:xfrm>
              <a:off x="959040" y="3533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9" name=""/>
            <p:cNvSpPr/>
            <p:nvPr/>
          </p:nvSpPr>
          <p:spPr>
            <a:xfrm>
              <a:off x="978840" y="35496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0" name=""/>
            <p:cNvSpPr/>
            <p:nvPr/>
          </p:nvSpPr>
          <p:spPr>
            <a:xfrm>
              <a:off x="1004400" y="355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1" name=""/>
            <p:cNvSpPr/>
            <p:nvPr/>
          </p:nvSpPr>
          <p:spPr>
            <a:xfrm>
              <a:off x="1029600" y="35661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2" name=""/>
            <p:cNvSpPr/>
            <p:nvPr/>
          </p:nvSpPr>
          <p:spPr>
            <a:xfrm>
              <a:off x="1053720" y="3583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3" name=""/>
            <p:cNvSpPr/>
            <p:nvPr/>
          </p:nvSpPr>
          <p:spPr>
            <a:xfrm>
              <a:off x="1073520" y="3590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4" name=""/>
            <p:cNvSpPr/>
            <p:nvPr/>
          </p:nvSpPr>
          <p:spPr>
            <a:xfrm>
              <a:off x="1098720" y="359964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5" name=""/>
            <p:cNvSpPr/>
            <p:nvPr/>
          </p:nvSpPr>
          <p:spPr>
            <a:xfrm>
              <a:off x="1122840" y="3616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6" name=""/>
            <p:cNvSpPr/>
            <p:nvPr/>
          </p:nvSpPr>
          <p:spPr>
            <a:xfrm>
              <a:off x="1148400" y="3623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7" name=""/>
            <p:cNvSpPr/>
            <p:nvPr/>
          </p:nvSpPr>
          <p:spPr>
            <a:xfrm>
              <a:off x="1173600" y="3633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8" name=""/>
            <p:cNvSpPr/>
            <p:nvPr/>
          </p:nvSpPr>
          <p:spPr>
            <a:xfrm>
              <a:off x="1191960" y="3649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9" name=""/>
            <p:cNvSpPr/>
            <p:nvPr/>
          </p:nvSpPr>
          <p:spPr>
            <a:xfrm>
              <a:off x="1217520" y="3656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0" name=""/>
            <p:cNvSpPr/>
            <p:nvPr/>
          </p:nvSpPr>
          <p:spPr>
            <a:xfrm>
              <a:off x="1242720" y="3664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1" name=""/>
            <p:cNvSpPr/>
            <p:nvPr/>
          </p:nvSpPr>
          <p:spPr>
            <a:xfrm>
              <a:off x="1268280" y="3681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2" name=""/>
            <p:cNvSpPr/>
            <p:nvPr/>
          </p:nvSpPr>
          <p:spPr>
            <a:xfrm>
              <a:off x="1286640" y="36907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3" name=""/>
            <p:cNvSpPr/>
            <p:nvPr/>
          </p:nvSpPr>
          <p:spPr>
            <a:xfrm>
              <a:off x="1311840" y="3697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4" name=""/>
            <p:cNvSpPr/>
            <p:nvPr/>
          </p:nvSpPr>
          <p:spPr>
            <a:xfrm>
              <a:off x="1337760" y="3714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5" name=""/>
            <p:cNvSpPr/>
            <p:nvPr/>
          </p:nvSpPr>
          <p:spPr>
            <a:xfrm>
              <a:off x="1362960" y="3723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6" name=""/>
            <p:cNvSpPr/>
            <p:nvPr/>
          </p:nvSpPr>
          <p:spPr>
            <a:xfrm>
              <a:off x="1388160" y="3731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7" name=""/>
            <p:cNvSpPr/>
            <p:nvPr/>
          </p:nvSpPr>
          <p:spPr>
            <a:xfrm>
              <a:off x="1406880" y="37479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8" name=""/>
            <p:cNvSpPr/>
            <p:nvPr/>
          </p:nvSpPr>
          <p:spPr>
            <a:xfrm>
              <a:off x="1432080" y="375696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9" name=""/>
            <p:cNvSpPr/>
            <p:nvPr/>
          </p:nvSpPr>
          <p:spPr>
            <a:xfrm>
              <a:off x="1457280" y="3764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0" name=""/>
            <p:cNvSpPr/>
            <p:nvPr/>
          </p:nvSpPr>
          <p:spPr>
            <a:xfrm>
              <a:off x="1482840" y="3772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1" name=""/>
            <p:cNvSpPr/>
            <p:nvPr/>
          </p:nvSpPr>
          <p:spPr>
            <a:xfrm>
              <a:off x="1501200" y="3788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2" name=""/>
            <p:cNvSpPr/>
            <p:nvPr/>
          </p:nvSpPr>
          <p:spPr>
            <a:xfrm>
              <a:off x="1526400" y="3798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3" name=""/>
            <p:cNvSpPr/>
            <p:nvPr/>
          </p:nvSpPr>
          <p:spPr>
            <a:xfrm>
              <a:off x="1552320" y="380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4" name=""/>
            <p:cNvSpPr/>
            <p:nvPr/>
          </p:nvSpPr>
          <p:spPr>
            <a:xfrm>
              <a:off x="1576080" y="38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5" name=""/>
            <p:cNvSpPr/>
            <p:nvPr/>
          </p:nvSpPr>
          <p:spPr>
            <a:xfrm>
              <a:off x="1601640" y="3831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6" name=""/>
            <p:cNvSpPr/>
            <p:nvPr/>
          </p:nvSpPr>
          <p:spPr>
            <a:xfrm>
              <a:off x="1621440" y="3838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7" name=""/>
            <p:cNvSpPr/>
            <p:nvPr/>
          </p:nvSpPr>
          <p:spPr>
            <a:xfrm>
              <a:off x="1646640" y="385560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8" name=""/>
            <p:cNvSpPr/>
            <p:nvPr/>
          </p:nvSpPr>
          <p:spPr>
            <a:xfrm>
              <a:off x="1670760" y="386460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9" name=""/>
            <p:cNvSpPr/>
            <p:nvPr/>
          </p:nvSpPr>
          <p:spPr>
            <a:xfrm>
              <a:off x="1696320" y="3872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0" name=""/>
            <p:cNvSpPr/>
            <p:nvPr/>
          </p:nvSpPr>
          <p:spPr>
            <a:xfrm>
              <a:off x="1715760" y="3889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1" name=""/>
            <p:cNvSpPr/>
            <p:nvPr/>
          </p:nvSpPr>
          <p:spPr>
            <a:xfrm>
              <a:off x="1739880" y="3896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2" name=""/>
            <p:cNvSpPr/>
            <p:nvPr/>
          </p:nvSpPr>
          <p:spPr>
            <a:xfrm>
              <a:off x="1765440" y="390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53" name=""/>
          <p:cNvGrpSpPr/>
          <p:nvPr/>
        </p:nvGrpSpPr>
        <p:grpSpPr>
          <a:xfrm>
            <a:off x="725400" y="3425760"/>
            <a:ext cx="1045800" cy="1017360"/>
            <a:chOff x="725400" y="3425760"/>
            <a:chExt cx="1045800" cy="1017360"/>
          </a:xfrm>
        </p:grpSpPr>
        <p:sp>
          <p:nvSpPr>
            <p:cNvPr id="1654" name=""/>
            <p:cNvSpPr/>
            <p:nvPr/>
          </p:nvSpPr>
          <p:spPr>
            <a:xfrm>
              <a:off x="725400" y="342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5" name=""/>
            <p:cNvSpPr/>
            <p:nvPr/>
          </p:nvSpPr>
          <p:spPr>
            <a:xfrm>
              <a:off x="745200" y="3442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6" name=""/>
            <p:cNvSpPr/>
            <p:nvPr/>
          </p:nvSpPr>
          <p:spPr>
            <a:xfrm>
              <a:off x="763200" y="3466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7" name=""/>
            <p:cNvSpPr/>
            <p:nvPr/>
          </p:nvSpPr>
          <p:spPr>
            <a:xfrm>
              <a:off x="788760" y="3483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8" name=""/>
            <p:cNvSpPr/>
            <p:nvPr/>
          </p:nvSpPr>
          <p:spPr>
            <a:xfrm>
              <a:off x="807120" y="349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9" name=""/>
            <p:cNvSpPr/>
            <p:nvPr/>
          </p:nvSpPr>
          <p:spPr>
            <a:xfrm>
              <a:off x="826920" y="3525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0" name=""/>
            <p:cNvSpPr/>
            <p:nvPr/>
          </p:nvSpPr>
          <p:spPr>
            <a:xfrm>
              <a:off x="845280" y="3542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1" name=""/>
            <p:cNvSpPr/>
            <p:nvPr/>
          </p:nvSpPr>
          <p:spPr>
            <a:xfrm>
              <a:off x="870480" y="356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2" name=""/>
            <p:cNvSpPr/>
            <p:nvPr/>
          </p:nvSpPr>
          <p:spPr>
            <a:xfrm>
              <a:off x="889200" y="3583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3" name=""/>
            <p:cNvSpPr/>
            <p:nvPr/>
          </p:nvSpPr>
          <p:spPr>
            <a:xfrm>
              <a:off x="908640" y="3600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4" name=""/>
            <p:cNvSpPr/>
            <p:nvPr/>
          </p:nvSpPr>
          <p:spPr>
            <a:xfrm>
              <a:off x="927360" y="3624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5" name=""/>
            <p:cNvSpPr/>
            <p:nvPr/>
          </p:nvSpPr>
          <p:spPr>
            <a:xfrm>
              <a:off x="946800" y="364068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6" name=""/>
            <p:cNvSpPr/>
            <p:nvPr/>
          </p:nvSpPr>
          <p:spPr>
            <a:xfrm>
              <a:off x="970920" y="3657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7" name=""/>
            <p:cNvSpPr/>
            <p:nvPr/>
          </p:nvSpPr>
          <p:spPr>
            <a:xfrm>
              <a:off x="990720" y="3681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8" name=""/>
            <p:cNvSpPr/>
            <p:nvPr/>
          </p:nvSpPr>
          <p:spPr>
            <a:xfrm>
              <a:off x="1008720" y="3697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9" name=""/>
            <p:cNvSpPr/>
            <p:nvPr/>
          </p:nvSpPr>
          <p:spPr>
            <a:xfrm>
              <a:off x="1028880" y="372420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0" name=""/>
            <p:cNvSpPr/>
            <p:nvPr/>
          </p:nvSpPr>
          <p:spPr>
            <a:xfrm>
              <a:off x="1052640" y="3740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1" name=""/>
            <p:cNvSpPr/>
            <p:nvPr/>
          </p:nvSpPr>
          <p:spPr>
            <a:xfrm>
              <a:off x="1072440" y="375732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2" name=""/>
            <p:cNvSpPr/>
            <p:nvPr/>
          </p:nvSpPr>
          <p:spPr>
            <a:xfrm>
              <a:off x="1090800" y="3781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3" name=""/>
            <p:cNvSpPr/>
            <p:nvPr/>
          </p:nvSpPr>
          <p:spPr>
            <a:xfrm>
              <a:off x="1109520" y="3798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4" name=""/>
            <p:cNvSpPr/>
            <p:nvPr/>
          </p:nvSpPr>
          <p:spPr>
            <a:xfrm>
              <a:off x="1128960" y="3814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5" name=""/>
            <p:cNvSpPr/>
            <p:nvPr/>
          </p:nvSpPr>
          <p:spPr>
            <a:xfrm>
              <a:off x="1154520" y="3838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6" name=""/>
            <p:cNvSpPr/>
            <p:nvPr/>
          </p:nvSpPr>
          <p:spPr>
            <a:xfrm>
              <a:off x="1172880" y="3855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7" name=""/>
            <p:cNvSpPr/>
            <p:nvPr/>
          </p:nvSpPr>
          <p:spPr>
            <a:xfrm>
              <a:off x="1190880" y="3880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8" name=""/>
            <p:cNvSpPr/>
            <p:nvPr/>
          </p:nvSpPr>
          <p:spPr>
            <a:xfrm>
              <a:off x="1211040" y="3896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9" name=""/>
            <p:cNvSpPr/>
            <p:nvPr/>
          </p:nvSpPr>
          <p:spPr>
            <a:xfrm>
              <a:off x="1236240" y="3913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0" name=""/>
            <p:cNvSpPr/>
            <p:nvPr/>
          </p:nvSpPr>
          <p:spPr>
            <a:xfrm>
              <a:off x="1254600" y="3939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1" name=""/>
            <p:cNvSpPr/>
            <p:nvPr/>
          </p:nvSpPr>
          <p:spPr>
            <a:xfrm>
              <a:off x="1272960" y="3955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2" name=""/>
            <p:cNvSpPr/>
            <p:nvPr/>
          </p:nvSpPr>
          <p:spPr>
            <a:xfrm>
              <a:off x="1292760" y="39708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3" name=""/>
            <p:cNvSpPr/>
            <p:nvPr/>
          </p:nvSpPr>
          <p:spPr>
            <a:xfrm>
              <a:off x="1311120" y="3996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4" name=""/>
            <p:cNvSpPr/>
            <p:nvPr/>
          </p:nvSpPr>
          <p:spPr>
            <a:xfrm>
              <a:off x="1336680" y="4013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5" name=""/>
            <p:cNvSpPr/>
            <p:nvPr/>
          </p:nvSpPr>
          <p:spPr>
            <a:xfrm>
              <a:off x="1355040" y="4037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6" name=""/>
            <p:cNvSpPr/>
            <p:nvPr/>
          </p:nvSpPr>
          <p:spPr>
            <a:xfrm>
              <a:off x="1374840" y="40539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7" name=""/>
            <p:cNvSpPr/>
            <p:nvPr/>
          </p:nvSpPr>
          <p:spPr>
            <a:xfrm>
              <a:off x="1393200" y="407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8" name=""/>
            <p:cNvSpPr/>
            <p:nvPr/>
          </p:nvSpPr>
          <p:spPr>
            <a:xfrm>
              <a:off x="1418400" y="4094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9" name=""/>
            <p:cNvSpPr/>
            <p:nvPr/>
          </p:nvSpPr>
          <p:spPr>
            <a:xfrm>
              <a:off x="1436760" y="41115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0" name=""/>
            <p:cNvSpPr/>
            <p:nvPr/>
          </p:nvSpPr>
          <p:spPr>
            <a:xfrm>
              <a:off x="1456560" y="4128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1" name=""/>
            <p:cNvSpPr/>
            <p:nvPr/>
          </p:nvSpPr>
          <p:spPr>
            <a:xfrm>
              <a:off x="1474920" y="4154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2" name=""/>
            <p:cNvSpPr/>
            <p:nvPr/>
          </p:nvSpPr>
          <p:spPr>
            <a:xfrm>
              <a:off x="1494360" y="41709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3" name=""/>
            <p:cNvSpPr/>
            <p:nvPr/>
          </p:nvSpPr>
          <p:spPr>
            <a:xfrm>
              <a:off x="1518480" y="4194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4" name=""/>
            <p:cNvSpPr/>
            <p:nvPr/>
          </p:nvSpPr>
          <p:spPr>
            <a:xfrm>
              <a:off x="1538280" y="4211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5" name=""/>
            <p:cNvSpPr/>
            <p:nvPr/>
          </p:nvSpPr>
          <p:spPr>
            <a:xfrm>
              <a:off x="1556640" y="4228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6" name=""/>
            <p:cNvSpPr/>
            <p:nvPr/>
          </p:nvSpPr>
          <p:spPr>
            <a:xfrm>
              <a:off x="1575000" y="42523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7" name=""/>
            <p:cNvSpPr/>
            <p:nvPr/>
          </p:nvSpPr>
          <p:spPr>
            <a:xfrm>
              <a:off x="1595160" y="42692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8" name=""/>
            <p:cNvSpPr/>
            <p:nvPr/>
          </p:nvSpPr>
          <p:spPr>
            <a:xfrm>
              <a:off x="1620360" y="428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9" name=""/>
            <p:cNvSpPr/>
            <p:nvPr/>
          </p:nvSpPr>
          <p:spPr>
            <a:xfrm>
              <a:off x="1638720" y="430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0" name=""/>
            <p:cNvSpPr/>
            <p:nvPr/>
          </p:nvSpPr>
          <p:spPr>
            <a:xfrm>
              <a:off x="1657080" y="4326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1" name=""/>
            <p:cNvSpPr/>
            <p:nvPr/>
          </p:nvSpPr>
          <p:spPr>
            <a:xfrm>
              <a:off x="1676520" y="4343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2" name=""/>
            <p:cNvSpPr/>
            <p:nvPr/>
          </p:nvSpPr>
          <p:spPr>
            <a:xfrm>
              <a:off x="1702440" y="4369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3" name=""/>
            <p:cNvSpPr/>
            <p:nvPr/>
          </p:nvSpPr>
          <p:spPr>
            <a:xfrm>
              <a:off x="1720440" y="4384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4" name=""/>
            <p:cNvSpPr/>
            <p:nvPr/>
          </p:nvSpPr>
          <p:spPr>
            <a:xfrm>
              <a:off x="1738800" y="4410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5" name=""/>
            <p:cNvSpPr/>
            <p:nvPr/>
          </p:nvSpPr>
          <p:spPr>
            <a:xfrm>
              <a:off x="1758600" y="442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06" name=""/>
          <p:cNvGrpSpPr/>
          <p:nvPr/>
        </p:nvGrpSpPr>
        <p:grpSpPr>
          <a:xfrm>
            <a:off x="720720" y="3402000"/>
            <a:ext cx="1107720" cy="1528560"/>
            <a:chOff x="720720" y="3402000"/>
            <a:chExt cx="1107720" cy="1528560"/>
          </a:xfrm>
        </p:grpSpPr>
        <p:sp>
          <p:nvSpPr>
            <p:cNvPr id="1707" name=""/>
            <p:cNvSpPr/>
            <p:nvPr/>
          </p:nvSpPr>
          <p:spPr>
            <a:xfrm>
              <a:off x="720720" y="3402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8" name=""/>
            <p:cNvSpPr/>
            <p:nvPr/>
          </p:nvSpPr>
          <p:spPr>
            <a:xfrm>
              <a:off x="739080" y="3425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9" name=""/>
            <p:cNvSpPr/>
            <p:nvPr/>
          </p:nvSpPr>
          <p:spPr>
            <a:xfrm>
              <a:off x="758880" y="3451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0" name=""/>
            <p:cNvSpPr/>
            <p:nvPr/>
          </p:nvSpPr>
          <p:spPr>
            <a:xfrm>
              <a:off x="771480" y="347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1" name=""/>
            <p:cNvSpPr/>
            <p:nvPr/>
          </p:nvSpPr>
          <p:spPr>
            <a:xfrm>
              <a:off x="789840" y="3500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2" name=""/>
            <p:cNvSpPr/>
            <p:nvPr/>
          </p:nvSpPr>
          <p:spPr>
            <a:xfrm>
              <a:off x="808200" y="3516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3" name=""/>
            <p:cNvSpPr/>
            <p:nvPr/>
          </p:nvSpPr>
          <p:spPr>
            <a:xfrm>
              <a:off x="828000" y="3542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4" name=""/>
            <p:cNvSpPr/>
            <p:nvPr/>
          </p:nvSpPr>
          <p:spPr>
            <a:xfrm>
              <a:off x="840600" y="356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5" name=""/>
            <p:cNvSpPr/>
            <p:nvPr/>
          </p:nvSpPr>
          <p:spPr>
            <a:xfrm>
              <a:off x="858960" y="3591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6" name=""/>
            <p:cNvSpPr/>
            <p:nvPr/>
          </p:nvSpPr>
          <p:spPr>
            <a:xfrm>
              <a:off x="878760" y="361656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7" name=""/>
            <p:cNvSpPr/>
            <p:nvPr/>
          </p:nvSpPr>
          <p:spPr>
            <a:xfrm>
              <a:off x="897120" y="36410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8" name=""/>
            <p:cNvSpPr/>
            <p:nvPr/>
          </p:nvSpPr>
          <p:spPr>
            <a:xfrm>
              <a:off x="909720" y="3664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9" name=""/>
            <p:cNvSpPr/>
            <p:nvPr/>
          </p:nvSpPr>
          <p:spPr>
            <a:xfrm>
              <a:off x="928440" y="3691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0" name=""/>
            <p:cNvSpPr/>
            <p:nvPr/>
          </p:nvSpPr>
          <p:spPr>
            <a:xfrm>
              <a:off x="947880" y="371484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1" name=""/>
            <p:cNvSpPr/>
            <p:nvPr/>
          </p:nvSpPr>
          <p:spPr>
            <a:xfrm>
              <a:off x="966240" y="374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2" name=""/>
            <p:cNvSpPr/>
            <p:nvPr/>
          </p:nvSpPr>
          <p:spPr>
            <a:xfrm>
              <a:off x="978840" y="375732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3" name=""/>
            <p:cNvSpPr/>
            <p:nvPr/>
          </p:nvSpPr>
          <p:spPr>
            <a:xfrm>
              <a:off x="997560" y="37818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4" name=""/>
            <p:cNvSpPr/>
            <p:nvPr/>
          </p:nvSpPr>
          <p:spPr>
            <a:xfrm>
              <a:off x="1017360" y="380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5" name=""/>
            <p:cNvSpPr/>
            <p:nvPr/>
          </p:nvSpPr>
          <p:spPr>
            <a:xfrm>
              <a:off x="1035360" y="3831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6" name=""/>
            <p:cNvSpPr/>
            <p:nvPr/>
          </p:nvSpPr>
          <p:spPr>
            <a:xfrm>
              <a:off x="1048320" y="38556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7" name=""/>
            <p:cNvSpPr/>
            <p:nvPr/>
          </p:nvSpPr>
          <p:spPr>
            <a:xfrm>
              <a:off x="1066680" y="3880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8" name=""/>
            <p:cNvSpPr/>
            <p:nvPr/>
          </p:nvSpPr>
          <p:spPr>
            <a:xfrm>
              <a:off x="1086480" y="390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9" name=""/>
            <p:cNvSpPr/>
            <p:nvPr/>
          </p:nvSpPr>
          <p:spPr>
            <a:xfrm>
              <a:off x="1104480" y="3930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0" name=""/>
            <p:cNvSpPr/>
            <p:nvPr/>
          </p:nvSpPr>
          <p:spPr>
            <a:xfrm>
              <a:off x="1117440" y="395568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1" name=""/>
            <p:cNvSpPr/>
            <p:nvPr/>
          </p:nvSpPr>
          <p:spPr>
            <a:xfrm>
              <a:off x="1135800" y="39801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2" name=""/>
            <p:cNvSpPr/>
            <p:nvPr/>
          </p:nvSpPr>
          <p:spPr>
            <a:xfrm>
              <a:off x="1155600" y="3996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3" name=""/>
            <p:cNvSpPr/>
            <p:nvPr/>
          </p:nvSpPr>
          <p:spPr>
            <a:xfrm>
              <a:off x="1173600" y="4020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4" name=""/>
            <p:cNvSpPr/>
            <p:nvPr/>
          </p:nvSpPr>
          <p:spPr>
            <a:xfrm>
              <a:off x="1186560" y="4046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5" name=""/>
            <p:cNvSpPr/>
            <p:nvPr/>
          </p:nvSpPr>
          <p:spPr>
            <a:xfrm>
              <a:off x="1204920" y="407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6" name=""/>
            <p:cNvSpPr/>
            <p:nvPr/>
          </p:nvSpPr>
          <p:spPr>
            <a:xfrm>
              <a:off x="1224720" y="4094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7" name=""/>
            <p:cNvSpPr/>
            <p:nvPr/>
          </p:nvSpPr>
          <p:spPr>
            <a:xfrm>
              <a:off x="1243080" y="412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8" name=""/>
            <p:cNvSpPr/>
            <p:nvPr/>
          </p:nvSpPr>
          <p:spPr>
            <a:xfrm>
              <a:off x="1255680" y="4144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9" name=""/>
            <p:cNvSpPr/>
            <p:nvPr/>
          </p:nvSpPr>
          <p:spPr>
            <a:xfrm>
              <a:off x="1274040" y="4170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0" name=""/>
            <p:cNvSpPr/>
            <p:nvPr/>
          </p:nvSpPr>
          <p:spPr>
            <a:xfrm>
              <a:off x="1293840" y="4194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1" name=""/>
            <p:cNvSpPr/>
            <p:nvPr/>
          </p:nvSpPr>
          <p:spPr>
            <a:xfrm>
              <a:off x="1312200" y="4218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2" name=""/>
            <p:cNvSpPr/>
            <p:nvPr/>
          </p:nvSpPr>
          <p:spPr>
            <a:xfrm>
              <a:off x="1324800" y="423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3" name=""/>
            <p:cNvSpPr/>
            <p:nvPr/>
          </p:nvSpPr>
          <p:spPr>
            <a:xfrm>
              <a:off x="1343160" y="4261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4" name=""/>
            <p:cNvSpPr/>
            <p:nvPr/>
          </p:nvSpPr>
          <p:spPr>
            <a:xfrm>
              <a:off x="1362960" y="428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5" name=""/>
            <p:cNvSpPr/>
            <p:nvPr/>
          </p:nvSpPr>
          <p:spPr>
            <a:xfrm>
              <a:off x="1381320" y="430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6" name=""/>
            <p:cNvSpPr/>
            <p:nvPr/>
          </p:nvSpPr>
          <p:spPr>
            <a:xfrm>
              <a:off x="1401120" y="433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7" name=""/>
            <p:cNvSpPr/>
            <p:nvPr/>
          </p:nvSpPr>
          <p:spPr>
            <a:xfrm>
              <a:off x="1413720" y="435996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8" name=""/>
            <p:cNvSpPr/>
            <p:nvPr/>
          </p:nvSpPr>
          <p:spPr>
            <a:xfrm>
              <a:off x="1432080" y="4384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9" name=""/>
            <p:cNvSpPr/>
            <p:nvPr/>
          </p:nvSpPr>
          <p:spPr>
            <a:xfrm>
              <a:off x="1450440" y="4410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0" name=""/>
            <p:cNvSpPr/>
            <p:nvPr/>
          </p:nvSpPr>
          <p:spPr>
            <a:xfrm>
              <a:off x="1470240" y="4434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1" name=""/>
            <p:cNvSpPr/>
            <p:nvPr/>
          </p:nvSpPr>
          <p:spPr>
            <a:xfrm>
              <a:off x="1482840" y="44600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2" name=""/>
            <p:cNvSpPr/>
            <p:nvPr/>
          </p:nvSpPr>
          <p:spPr>
            <a:xfrm>
              <a:off x="1501200" y="447624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3" name=""/>
            <p:cNvSpPr/>
            <p:nvPr/>
          </p:nvSpPr>
          <p:spPr>
            <a:xfrm>
              <a:off x="1519560" y="4500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4" name=""/>
            <p:cNvSpPr/>
            <p:nvPr/>
          </p:nvSpPr>
          <p:spPr>
            <a:xfrm>
              <a:off x="1539360" y="4524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5" name=""/>
            <p:cNvSpPr/>
            <p:nvPr/>
          </p:nvSpPr>
          <p:spPr>
            <a:xfrm>
              <a:off x="1551960" y="4550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6" name=""/>
            <p:cNvSpPr/>
            <p:nvPr/>
          </p:nvSpPr>
          <p:spPr>
            <a:xfrm>
              <a:off x="1570320" y="4574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7" name=""/>
            <p:cNvSpPr/>
            <p:nvPr/>
          </p:nvSpPr>
          <p:spPr>
            <a:xfrm>
              <a:off x="1588680" y="4598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8" name=""/>
            <p:cNvSpPr/>
            <p:nvPr/>
          </p:nvSpPr>
          <p:spPr>
            <a:xfrm>
              <a:off x="1608480" y="4624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9" name=""/>
            <p:cNvSpPr/>
            <p:nvPr/>
          </p:nvSpPr>
          <p:spPr>
            <a:xfrm>
              <a:off x="1621080" y="4649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0" name=""/>
            <p:cNvSpPr/>
            <p:nvPr/>
          </p:nvSpPr>
          <p:spPr>
            <a:xfrm>
              <a:off x="1639440" y="467460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1" name=""/>
            <p:cNvSpPr/>
            <p:nvPr/>
          </p:nvSpPr>
          <p:spPr>
            <a:xfrm>
              <a:off x="1658160" y="4699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2" name=""/>
            <p:cNvSpPr/>
            <p:nvPr/>
          </p:nvSpPr>
          <p:spPr>
            <a:xfrm>
              <a:off x="1677600" y="4715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3" name=""/>
            <p:cNvSpPr/>
            <p:nvPr/>
          </p:nvSpPr>
          <p:spPr>
            <a:xfrm>
              <a:off x="1690560" y="4739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4" name=""/>
            <p:cNvSpPr/>
            <p:nvPr/>
          </p:nvSpPr>
          <p:spPr>
            <a:xfrm>
              <a:off x="1708560" y="4765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5" name=""/>
            <p:cNvSpPr/>
            <p:nvPr/>
          </p:nvSpPr>
          <p:spPr>
            <a:xfrm>
              <a:off x="1728360" y="478980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6" name=""/>
            <p:cNvSpPr/>
            <p:nvPr/>
          </p:nvSpPr>
          <p:spPr>
            <a:xfrm>
              <a:off x="1746720" y="4813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7" name=""/>
            <p:cNvSpPr/>
            <p:nvPr/>
          </p:nvSpPr>
          <p:spPr>
            <a:xfrm>
              <a:off x="1759680" y="4839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8" name=""/>
            <p:cNvSpPr/>
            <p:nvPr/>
          </p:nvSpPr>
          <p:spPr>
            <a:xfrm>
              <a:off x="1777680" y="4863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9" name=""/>
            <p:cNvSpPr/>
            <p:nvPr/>
          </p:nvSpPr>
          <p:spPr>
            <a:xfrm>
              <a:off x="1797480" y="48877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0" name=""/>
            <p:cNvSpPr/>
            <p:nvPr/>
          </p:nvSpPr>
          <p:spPr>
            <a:xfrm>
              <a:off x="1815840" y="4914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71" name=""/>
          <p:cNvGrpSpPr/>
          <p:nvPr/>
        </p:nvGrpSpPr>
        <p:grpSpPr>
          <a:xfrm>
            <a:off x="1890720" y="1913040"/>
            <a:ext cx="1095120" cy="983880"/>
            <a:chOff x="1890720" y="1913040"/>
            <a:chExt cx="1095120" cy="983880"/>
          </a:xfrm>
        </p:grpSpPr>
        <p:sp>
          <p:nvSpPr>
            <p:cNvPr id="1772" name=""/>
            <p:cNvSpPr/>
            <p:nvPr/>
          </p:nvSpPr>
          <p:spPr>
            <a:xfrm>
              <a:off x="1890720" y="2880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3" name=""/>
            <p:cNvSpPr/>
            <p:nvPr/>
          </p:nvSpPr>
          <p:spPr>
            <a:xfrm>
              <a:off x="1910520" y="2863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4" name=""/>
            <p:cNvSpPr/>
            <p:nvPr/>
          </p:nvSpPr>
          <p:spPr>
            <a:xfrm>
              <a:off x="1935720" y="2840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5" name=""/>
            <p:cNvSpPr/>
            <p:nvPr/>
          </p:nvSpPr>
          <p:spPr>
            <a:xfrm>
              <a:off x="1954080" y="2823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6" name=""/>
            <p:cNvSpPr/>
            <p:nvPr/>
          </p:nvSpPr>
          <p:spPr>
            <a:xfrm>
              <a:off x="1972440" y="2806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7" name=""/>
            <p:cNvSpPr/>
            <p:nvPr/>
          </p:nvSpPr>
          <p:spPr>
            <a:xfrm>
              <a:off x="1997640" y="2790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8" name=""/>
            <p:cNvSpPr/>
            <p:nvPr/>
          </p:nvSpPr>
          <p:spPr>
            <a:xfrm>
              <a:off x="2017800" y="2763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9" name=""/>
            <p:cNvSpPr/>
            <p:nvPr/>
          </p:nvSpPr>
          <p:spPr>
            <a:xfrm>
              <a:off x="2035800" y="2746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0" name=""/>
            <p:cNvSpPr/>
            <p:nvPr/>
          </p:nvSpPr>
          <p:spPr>
            <a:xfrm>
              <a:off x="2054520" y="273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1" name=""/>
            <p:cNvSpPr/>
            <p:nvPr/>
          </p:nvSpPr>
          <p:spPr>
            <a:xfrm>
              <a:off x="2079720" y="271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2" name=""/>
            <p:cNvSpPr/>
            <p:nvPr/>
          </p:nvSpPr>
          <p:spPr>
            <a:xfrm>
              <a:off x="2099520" y="2689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3" name=""/>
            <p:cNvSpPr/>
            <p:nvPr/>
          </p:nvSpPr>
          <p:spPr>
            <a:xfrm>
              <a:off x="2117880" y="2673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4" name=""/>
            <p:cNvSpPr/>
            <p:nvPr/>
          </p:nvSpPr>
          <p:spPr>
            <a:xfrm>
              <a:off x="2143080" y="2656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5" name=""/>
            <p:cNvSpPr/>
            <p:nvPr/>
          </p:nvSpPr>
          <p:spPr>
            <a:xfrm>
              <a:off x="2161800" y="2641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6" name=""/>
            <p:cNvSpPr/>
            <p:nvPr/>
          </p:nvSpPr>
          <p:spPr>
            <a:xfrm>
              <a:off x="2181600" y="2615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7" name=""/>
            <p:cNvSpPr/>
            <p:nvPr/>
          </p:nvSpPr>
          <p:spPr>
            <a:xfrm>
              <a:off x="2205720" y="2598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8" name=""/>
            <p:cNvSpPr/>
            <p:nvPr/>
          </p:nvSpPr>
          <p:spPr>
            <a:xfrm>
              <a:off x="2225160" y="2582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9" name=""/>
            <p:cNvSpPr/>
            <p:nvPr/>
          </p:nvSpPr>
          <p:spPr>
            <a:xfrm>
              <a:off x="2243520" y="2565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0" name=""/>
            <p:cNvSpPr/>
            <p:nvPr/>
          </p:nvSpPr>
          <p:spPr>
            <a:xfrm>
              <a:off x="2263320" y="254124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1" name=""/>
            <p:cNvSpPr/>
            <p:nvPr/>
          </p:nvSpPr>
          <p:spPr>
            <a:xfrm>
              <a:off x="2287080" y="252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2" name=""/>
            <p:cNvSpPr/>
            <p:nvPr/>
          </p:nvSpPr>
          <p:spPr>
            <a:xfrm>
              <a:off x="2306880" y="2507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3" name=""/>
            <p:cNvSpPr/>
            <p:nvPr/>
          </p:nvSpPr>
          <p:spPr>
            <a:xfrm>
              <a:off x="2325240" y="2491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4" name=""/>
            <p:cNvSpPr/>
            <p:nvPr/>
          </p:nvSpPr>
          <p:spPr>
            <a:xfrm>
              <a:off x="2350800" y="2467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5" name=""/>
            <p:cNvSpPr/>
            <p:nvPr/>
          </p:nvSpPr>
          <p:spPr>
            <a:xfrm>
              <a:off x="2369160" y="2450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6" name=""/>
            <p:cNvSpPr/>
            <p:nvPr/>
          </p:nvSpPr>
          <p:spPr>
            <a:xfrm>
              <a:off x="2388960" y="24336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7" name=""/>
            <p:cNvSpPr/>
            <p:nvPr/>
          </p:nvSpPr>
          <p:spPr>
            <a:xfrm>
              <a:off x="2414160" y="2417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8" name=""/>
            <p:cNvSpPr/>
            <p:nvPr/>
          </p:nvSpPr>
          <p:spPr>
            <a:xfrm>
              <a:off x="2432520" y="2392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9" name=""/>
            <p:cNvSpPr/>
            <p:nvPr/>
          </p:nvSpPr>
          <p:spPr>
            <a:xfrm>
              <a:off x="2451240" y="2376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0" name=""/>
            <p:cNvSpPr/>
            <p:nvPr/>
          </p:nvSpPr>
          <p:spPr>
            <a:xfrm>
              <a:off x="2476440" y="23598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1" name=""/>
            <p:cNvSpPr/>
            <p:nvPr/>
          </p:nvSpPr>
          <p:spPr>
            <a:xfrm>
              <a:off x="2496240" y="23428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2" name=""/>
            <p:cNvSpPr/>
            <p:nvPr/>
          </p:nvSpPr>
          <p:spPr>
            <a:xfrm>
              <a:off x="2514600" y="2319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3" name=""/>
            <p:cNvSpPr/>
            <p:nvPr/>
          </p:nvSpPr>
          <p:spPr>
            <a:xfrm>
              <a:off x="2532960" y="2302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4" name=""/>
            <p:cNvSpPr/>
            <p:nvPr/>
          </p:nvSpPr>
          <p:spPr>
            <a:xfrm>
              <a:off x="2558520" y="2285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5" name=""/>
            <p:cNvSpPr/>
            <p:nvPr/>
          </p:nvSpPr>
          <p:spPr>
            <a:xfrm>
              <a:off x="2578320" y="22683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6" name=""/>
            <p:cNvSpPr/>
            <p:nvPr/>
          </p:nvSpPr>
          <p:spPr>
            <a:xfrm>
              <a:off x="2596320" y="22428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7" name=""/>
            <p:cNvSpPr/>
            <p:nvPr/>
          </p:nvSpPr>
          <p:spPr>
            <a:xfrm>
              <a:off x="2621880" y="2227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8" name=""/>
            <p:cNvSpPr/>
            <p:nvPr/>
          </p:nvSpPr>
          <p:spPr>
            <a:xfrm>
              <a:off x="2640240" y="22114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9" name=""/>
            <p:cNvSpPr/>
            <p:nvPr/>
          </p:nvSpPr>
          <p:spPr>
            <a:xfrm>
              <a:off x="2659680" y="219456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0" name=""/>
            <p:cNvSpPr/>
            <p:nvPr/>
          </p:nvSpPr>
          <p:spPr>
            <a:xfrm>
              <a:off x="2683800" y="2168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1" name=""/>
            <p:cNvSpPr/>
            <p:nvPr/>
          </p:nvSpPr>
          <p:spPr>
            <a:xfrm>
              <a:off x="2703600" y="2152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2" name=""/>
            <p:cNvSpPr/>
            <p:nvPr/>
          </p:nvSpPr>
          <p:spPr>
            <a:xfrm>
              <a:off x="2721960" y="2135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3" name=""/>
            <p:cNvSpPr/>
            <p:nvPr/>
          </p:nvSpPr>
          <p:spPr>
            <a:xfrm>
              <a:off x="2740680" y="2120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4" name=""/>
            <p:cNvSpPr/>
            <p:nvPr/>
          </p:nvSpPr>
          <p:spPr>
            <a:xfrm>
              <a:off x="2765880" y="2094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5" name=""/>
            <p:cNvSpPr/>
            <p:nvPr/>
          </p:nvSpPr>
          <p:spPr>
            <a:xfrm>
              <a:off x="2785680" y="2077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6" name=""/>
            <p:cNvSpPr/>
            <p:nvPr/>
          </p:nvSpPr>
          <p:spPr>
            <a:xfrm>
              <a:off x="2804040" y="2061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7" name=""/>
            <p:cNvSpPr/>
            <p:nvPr/>
          </p:nvSpPr>
          <p:spPr>
            <a:xfrm>
              <a:off x="2829600" y="20444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8" name=""/>
            <p:cNvSpPr/>
            <p:nvPr/>
          </p:nvSpPr>
          <p:spPr>
            <a:xfrm>
              <a:off x="2847600" y="20203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9" name=""/>
            <p:cNvSpPr/>
            <p:nvPr/>
          </p:nvSpPr>
          <p:spPr>
            <a:xfrm>
              <a:off x="2867760" y="2003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0" name=""/>
            <p:cNvSpPr/>
            <p:nvPr/>
          </p:nvSpPr>
          <p:spPr>
            <a:xfrm>
              <a:off x="2891520" y="19868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1" name=""/>
            <p:cNvSpPr/>
            <p:nvPr/>
          </p:nvSpPr>
          <p:spPr>
            <a:xfrm>
              <a:off x="2911320" y="1969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2" name=""/>
            <p:cNvSpPr/>
            <p:nvPr/>
          </p:nvSpPr>
          <p:spPr>
            <a:xfrm>
              <a:off x="2929680" y="1946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3" name=""/>
            <p:cNvSpPr/>
            <p:nvPr/>
          </p:nvSpPr>
          <p:spPr>
            <a:xfrm>
              <a:off x="2954880" y="1929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4" name=""/>
            <p:cNvSpPr/>
            <p:nvPr/>
          </p:nvSpPr>
          <p:spPr>
            <a:xfrm>
              <a:off x="2973240" y="1913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25" name=""/>
          <p:cNvGrpSpPr/>
          <p:nvPr/>
        </p:nvGrpSpPr>
        <p:grpSpPr>
          <a:xfrm>
            <a:off x="1890720" y="2457360"/>
            <a:ext cx="1095120" cy="447480"/>
            <a:chOff x="1890720" y="2457360"/>
            <a:chExt cx="1095120" cy="447480"/>
          </a:xfrm>
        </p:grpSpPr>
        <p:sp>
          <p:nvSpPr>
            <p:cNvPr id="1826" name=""/>
            <p:cNvSpPr/>
            <p:nvPr/>
          </p:nvSpPr>
          <p:spPr>
            <a:xfrm>
              <a:off x="1890720" y="288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7" name=""/>
            <p:cNvSpPr/>
            <p:nvPr/>
          </p:nvSpPr>
          <p:spPr>
            <a:xfrm>
              <a:off x="1916280" y="2881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8" name=""/>
            <p:cNvSpPr/>
            <p:nvPr/>
          </p:nvSpPr>
          <p:spPr>
            <a:xfrm>
              <a:off x="1941480" y="2871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9" name=""/>
            <p:cNvSpPr/>
            <p:nvPr/>
          </p:nvSpPr>
          <p:spPr>
            <a:xfrm>
              <a:off x="1961280" y="28641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0" name=""/>
            <p:cNvSpPr/>
            <p:nvPr/>
          </p:nvSpPr>
          <p:spPr>
            <a:xfrm>
              <a:off x="1985400" y="28472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1" name=""/>
            <p:cNvSpPr/>
            <p:nvPr/>
          </p:nvSpPr>
          <p:spPr>
            <a:xfrm>
              <a:off x="2010600" y="2840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2" name=""/>
            <p:cNvSpPr/>
            <p:nvPr/>
          </p:nvSpPr>
          <p:spPr>
            <a:xfrm>
              <a:off x="2035800" y="2830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3" name=""/>
            <p:cNvSpPr/>
            <p:nvPr/>
          </p:nvSpPr>
          <p:spPr>
            <a:xfrm>
              <a:off x="2061360" y="2823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4" name=""/>
            <p:cNvSpPr/>
            <p:nvPr/>
          </p:nvSpPr>
          <p:spPr>
            <a:xfrm>
              <a:off x="2086920" y="2814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5" name=""/>
            <p:cNvSpPr/>
            <p:nvPr/>
          </p:nvSpPr>
          <p:spPr>
            <a:xfrm>
              <a:off x="2104920" y="280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6" name=""/>
            <p:cNvSpPr/>
            <p:nvPr/>
          </p:nvSpPr>
          <p:spPr>
            <a:xfrm>
              <a:off x="2130480" y="2790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7" name=""/>
            <p:cNvSpPr/>
            <p:nvPr/>
          </p:nvSpPr>
          <p:spPr>
            <a:xfrm>
              <a:off x="2156040" y="2780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8" name=""/>
            <p:cNvSpPr/>
            <p:nvPr/>
          </p:nvSpPr>
          <p:spPr>
            <a:xfrm>
              <a:off x="2181600" y="2773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9" name=""/>
            <p:cNvSpPr/>
            <p:nvPr/>
          </p:nvSpPr>
          <p:spPr>
            <a:xfrm>
              <a:off x="2205720" y="27637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0" name=""/>
            <p:cNvSpPr/>
            <p:nvPr/>
          </p:nvSpPr>
          <p:spPr>
            <a:xfrm>
              <a:off x="2230920" y="2756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1" name=""/>
            <p:cNvSpPr/>
            <p:nvPr/>
          </p:nvSpPr>
          <p:spPr>
            <a:xfrm>
              <a:off x="2250720" y="2747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2" name=""/>
            <p:cNvSpPr/>
            <p:nvPr/>
          </p:nvSpPr>
          <p:spPr>
            <a:xfrm>
              <a:off x="2274840" y="273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3" name=""/>
            <p:cNvSpPr/>
            <p:nvPr/>
          </p:nvSpPr>
          <p:spPr>
            <a:xfrm>
              <a:off x="2300040" y="2723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4" name=""/>
            <p:cNvSpPr/>
            <p:nvPr/>
          </p:nvSpPr>
          <p:spPr>
            <a:xfrm>
              <a:off x="2325240" y="271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5" name=""/>
            <p:cNvSpPr/>
            <p:nvPr/>
          </p:nvSpPr>
          <p:spPr>
            <a:xfrm>
              <a:off x="2350800" y="2706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6" name=""/>
            <p:cNvSpPr/>
            <p:nvPr/>
          </p:nvSpPr>
          <p:spPr>
            <a:xfrm>
              <a:off x="2376360" y="2698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7" name=""/>
            <p:cNvSpPr/>
            <p:nvPr/>
          </p:nvSpPr>
          <p:spPr>
            <a:xfrm>
              <a:off x="2394360" y="2689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8" name=""/>
            <p:cNvSpPr/>
            <p:nvPr/>
          </p:nvSpPr>
          <p:spPr>
            <a:xfrm>
              <a:off x="2419920" y="2673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9" name=""/>
            <p:cNvSpPr/>
            <p:nvPr/>
          </p:nvSpPr>
          <p:spPr>
            <a:xfrm>
              <a:off x="2445480" y="266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0" name=""/>
            <p:cNvSpPr/>
            <p:nvPr/>
          </p:nvSpPr>
          <p:spPr>
            <a:xfrm>
              <a:off x="2471040" y="2656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1" name=""/>
            <p:cNvSpPr/>
            <p:nvPr/>
          </p:nvSpPr>
          <p:spPr>
            <a:xfrm>
              <a:off x="2496240" y="26485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2" name=""/>
            <p:cNvSpPr/>
            <p:nvPr/>
          </p:nvSpPr>
          <p:spPr>
            <a:xfrm>
              <a:off x="2520360" y="2641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3" name=""/>
            <p:cNvSpPr/>
            <p:nvPr/>
          </p:nvSpPr>
          <p:spPr>
            <a:xfrm>
              <a:off x="2540160" y="26319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4" name=""/>
            <p:cNvSpPr/>
            <p:nvPr/>
          </p:nvSpPr>
          <p:spPr>
            <a:xfrm>
              <a:off x="2565360" y="2624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5" name=""/>
            <p:cNvSpPr/>
            <p:nvPr/>
          </p:nvSpPr>
          <p:spPr>
            <a:xfrm>
              <a:off x="2589480" y="2607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6" name=""/>
            <p:cNvSpPr/>
            <p:nvPr/>
          </p:nvSpPr>
          <p:spPr>
            <a:xfrm>
              <a:off x="2614680" y="2598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7" name=""/>
            <p:cNvSpPr/>
            <p:nvPr/>
          </p:nvSpPr>
          <p:spPr>
            <a:xfrm>
              <a:off x="2640240" y="2591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8" name=""/>
            <p:cNvSpPr/>
            <p:nvPr/>
          </p:nvSpPr>
          <p:spPr>
            <a:xfrm>
              <a:off x="2665440" y="2581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9" name=""/>
            <p:cNvSpPr/>
            <p:nvPr/>
          </p:nvSpPr>
          <p:spPr>
            <a:xfrm>
              <a:off x="2683800" y="2574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0" name=""/>
            <p:cNvSpPr/>
            <p:nvPr/>
          </p:nvSpPr>
          <p:spPr>
            <a:xfrm>
              <a:off x="2709360" y="2565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1" name=""/>
            <p:cNvSpPr/>
            <p:nvPr/>
          </p:nvSpPr>
          <p:spPr>
            <a:xfrm>
              <a:off x="2734920" y="2548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2" name=""/>
            <p:cNvSpPr/>
            <p:nvPr/>
          </p:nvSpPr>
          <p:spPr>
            <a:xfrm>
              <a:off x="2760480" y="25408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3" name=""/>
            <p:cNvSpPr/>
            <p:nvPr/>
          </p:nvSpPr>
          <p:spPr>
            <a:xfrm>
              <a:off x="2785680" y="2533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4" name=""/>
            <p:cNvSpPr/>
            <p:nvPr/>
          </p:nvSpPr>
          <p:spPr>
            <a:xfrm>
              <a:off x="2804040" y="2524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5" name=""/>
            <p:cNvSpPr/>
            <p:nvPr/>
          </p:nvSpPr>
          <p:spPr>
            <a:xfrm>
              <a:off x="2829600" y="2516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6" name=""/>
            <p:cNvSpPr/>
            <p:nvPr/>
          </p:nvSpPr>
          <p:spPr>
            <a:xfrm>
              <a:off x="2854800" y="2507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7" name=""/>
            <p:cNvSpPr/>
            <p:nvPr/>
          </p:nvSpPr>
          <p:spPr>
            <a:xfrm>
              <a:off x="2880000" y="249084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8" name=""/>
            <p:cNvSpPr/>
            <p:nvPr/>
          </p:nvSpPr>
          <p:spPr>
            <a:xfrm>
              <a:off x="2904120" y="248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9" name=""/>
            <p:cNvSpPr/>
            <p:nvPr/>
          </p:nvSpPr>
          <p:spPr>
            <a:xfrm>
              <a:off x="2929680" y="2473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0" name=""/>
            <p:cNvSpPr/>
            <p:nvPr/>
          </p:nvSpPr>
          <p:spPr>
            <a:xfrm>
              <a:off x="2949120" y="2466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1" name=""/>
            <p:cNvSpPr/>
            <p:nvPr/>
          </p:nvSpPr>
          <p:spPr>
            <a:xfrm>
              <a:off x="2973240" y="2457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72" name=""/>
          <p:cNvGrpSpPr/>
          <p:nvPr/>
        </p:nvGrpSpPr>
        <p:grpSpPr>
          <a:xfrm>
            <a:off x="1909800" y="2905200"/>
            <a:ext cx="1069560" cy="42120"/>
            <a:chOff x="1909800" y="2905200"/>
            <a:chExt cx="1069560" cy="42120"/>
          </a:xfrm>
        </p:grpSpPr>
        <p:sp>
          <p:nvSpPr>
            <p:cNvPr id="1873" name=""/>
            <p:cNvSpPr/>
            <p:nvPr/>
          </p:nvSpPr>
          <p:spPr>
            <a:xfrm>
              <a:off x="190980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4" name=""/>
            <p:cNvSpPr/>
            <p:nvPr/>
          </p:nvSpPr>
          <p:spPr>
            <a:xfrm>
              <a:off x="193500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5" name=""/>
            <p:cNvSpPr/>
            <p:nvPr/>
          </p:nvSpPr>
          <p:spPr>
            <a:xfrm>
              <a:off x="1960560" y="2905200"/>
              <a:ext cx="11160" cy="1692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6" name=""/>
            <p:cNvSpPr/>
            <p:nvPr/>
          </p:nvSpPr>
          <p:spPr>
            <a:xfrm>
              <a:off x="1984680" y="2905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7" name=""/>
            <p:cNvSpPr/>
            <p:nvPr/>
          </p:nvSpPr>
          <p:spPr>
            <a:xfrm>
              <a:off x="200988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8" name=""/>
            <p:cNvSpPr/>
            <p:nvPr/>
          </p:nvSpPr>
          <p:spPr>
            <a:xfrm>
              <a:off x="203508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9" name=""/>
            <p:cNvSpPr/>
            <p:nvPr/>
          </p:nvSpPr>
          <p:spPr>
            <a:xfrm>
              <a:off x="2060640" y="2905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0" name=""/>
            <p:cNvSpPr/>
            <p:nvPr/>
          </p:nvSpPr>
          <p:spPr>
            <a:xfrm>
              <a:off x="208620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1" name=""/>
            <p:cNvSpPr/>
            <p:nvPr/>
          </p:nvSpPr>
          <p:spPr>
            <a:xfrm>
              <a:off x="2111400" y="2914200"/>
              <a:ext cx="11520" cy="1692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2" name=""/>
            <p:cNvSpPr/>
            <p:nvPr/>
          </p:nvSpPr>
          <p:spPr>
            <a:xfrm>
              <a:off x="213516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3" name=""/>
            <p:cNvSpPr/>
            <p:nvPr/>
          </p:nvSpPr>
          <p:spPr>
            <a:xfrm>
              <a:off x="2161080" y="2914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4" name=""/>
            <p:cNvSpPr/>
            <p:nvPr/>
          </p:nvSpPr>
          <p:spPr>
            <a:xfrm>
              <a:off x="218628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5" name=""/>
            <p:cNvSpPr/>
            <p:nvPr/>
          </p:nvSpPr>
          <p:spPr>
            <a:xfrm>
              <a:off x="2211840" y="2914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6" name=""/>
            <p:cNvSpPr/>
            <p:nvPr/>
          </p:nvSpPr>
          <p:spPr>
            <a:xfrm>
              <a:off x="223704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7" name=""/>
            <p:cNvSpPr/>
            <p:nvPr/>
          </p:nvSpPr>
          <p:spPr>
            <a:xfrm>
              <a:off x="2262600" y="2914200"/>
              <a:ext cx="11520" cy="1692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8" name=""/>
            <p:cNvSpPr/>
            <p:nvPr/>
          </p:nvSpPr>
          <p:spPr>
            <a:xfrm>
              <a:off x="228636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9" name=""/>
            <p:cNvSpPr/>
            <p:nvPr/>
          </p:nvSpPr>
          <p:spPr>
            <a:xfrm>
              <a:off x="2311920" y="2914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0" name=""/>
            <p:cNvSpPr/>
            <p:nvPr/>
          </p:nvSpPr>
          <p:spPr>
            <a:xfrm>
              <a:off x="233748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1" name=""/>
            <p:cNvSpPr/>
            <p:nvPr/>
          </p:nvSpPr>
          <p:spPr>
            <a:xfrm>
              <a:off x="236268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2" name=""/>
            <p:cNvSpPr/>
            <p:nvPr/>
          </p:nvSpPr>
          <p:spPr>
            <a:xfrm>
              <a:off x="2388240" y="2914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3" name=""/>
            <p:cNvSpPr/>
            <p:nvPr/>
          </p:nvSpPr>
          <p:spPr>
            <a:xfrm>
              <a:off x="241344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4" name=""/>
            <p:cNvSpPr/>
            <p:nvPr/>
          </p:nvSpPr>
          <p:spPr>
            <a:xfrm>
              <a:off x="243756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5" name=""/>
            <p:cNvSpPr/>
            <p:nvPr/>
          </p:nvSpPr>
          <p:spPr>
            <a:xfrm>
              <a:off x="246276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6" name=""/>
            <p:cNvSpPr/>
            <p:nvPr/>
          </p:nvSpPr>
          <p:spPr>
            <a:xfrm>
              <a:off x="248832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7" name=""/>
            <p:cNvSpPr/>
            <p:nvPr/>
          </p:nvSpPr>
          <p:spPr>
            <a:xfrm>
              <a:off x="251388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8" name=""/>
            <p:cNvSpPr/>
            <p:nvPr/>
          </p:nvSpPr>
          <p:spPr>
            <a:xfrm>
              <a:off x="2539440" y="29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9" name=""/>
            <p:cNvSpPr/>
            <p:nvPr/>
          </p:nvSpPr>
          <p:spPr>
            <a:xfrm>
              <a:off x="256464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0" name=""/>
            <p:cNvSpPr/>
            <p:nvPr/>
          </p:nvSpPr>
          <p:spPr>
            <a:xfrm>
              <a:off x="258876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1" name=""/>
            <p:cNvSpPr/>
            <p:nvPr/>
          </p:nvSpPr>
          <p:spPr>
            <a:xfrm>
              <a:off x="261396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2" name=""/>
            <p:cNvSpPr/>
            <p:nvPr/>
          </p:nvSpPr>
          <p:spPr>
            <a:xfrm>
              <a:off x="2639520" y="29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3" name=""/>
            <p:cNvSpPr/>
            <p:nvPr/>
          </p:nvSpPr>
          <p:spPr>
            <a:xfrm>
              <a:off x="266472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4" name=""/>
            <p:cNvSpPr/>
            <p:nvPr/>
          </p:nvSpPr>
          <p:spPr>
            <a:xfrm>
              <a:off x="269028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5" name=""/>
            <p:cNvSpPr/>
            <p:nvPr/>
          </p:nvSpPr>
          <p:spPr>
            <a:xfrm>
              <a:off x="271584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6" name=""/>
            <p:cNvSpPr/>
            <p:nvPr/>
          </p:nvSpPr>
          <p:spPr>
            <a:xfrm>
              <a:off x="2739960" y="29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7" name=""/>
            <p:cNvSpPr/>
            <p:nvPr/>
          </p:nvSpPr>
          <p:spPr>
            <a:xfrm>
              <a:off x="276516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8" name=""/>
            <p:cNvSpPr/>
            <p:nvPr/>
          </p:nvSpPr>
          <p:spPr>
            <a:xfrm>
              <a:off x="2790720" y="29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9" name=""/>
            <p:cNvSpPr/>
            <p:nvPr/>
          </p:nvSpPr>
          <p:spPr>
            <a:xfrm>
              <a:off x="281592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0" name=""/>
            <p:cNvSpPr/>
            <p:nvPr/>
          </p:nvSpPr>
          <p:spPr>
            <a:xfrm>
              <a:off x="284112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1" name=""/>
            <p:cNvSpPr/>
            <p:nvPr/>
          </p:nvSpPr>
          <p:spPr>
            <a:xfrm>
              <a:off x="2867040" y="293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2" name=""/>
            <p:cNvSpPr/>
            <p:nvPr/>
          </p:nvSpPr>
          <p:spPr>
            <a:xfrm>
              <a:off x="2890800" y="293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3" name=""/>
            <p:cNvSpPr/>
            <p:nvPr/>
          </p:nvSpPr>
          <p:spPr>
            <a:xfrm>
              <a:off x="291636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4" name=""/>
            <p:cNvSpPr/>
            <p:nvPr/>
          </p:nvSpPr>
          <p:spPr>
            <a:xfrm>
              <a:off x="294156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5" name=""/>
            <p:cNvSpPr/>
            <p:nvPr/>
          </p:nvSpPr>
          <p:spPr>
            <a:xfrm>
              <a:off x="2967120" y="293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16" name=""/>
          <p:cNvGrpSpPr/>
          <p:nvPr/>
        </p:nvGrpSpPr>
        <p:grpSpPr>
          <a:xfrm>
            <a:off x="1916280" y="2887560"/>
            <a:ext cx="1075680" cy="529920"/>
            <a:chOff x="1916280" y="2887560"/>
            <a:chExt cx="1075680" cy="529920"/>
          </a:xfrm>
        </p:grpSpPr>
        <p:sp>
          <p:nvSpPr>
            <p:cNvPr id="1917" name=""/>
            <p:cNvSpPr/>
            <p:nvPr/>
          </p:nvSpPr>
          <p:spPr>
            <a:xfrm>
              <a:off x="1916280" y="2887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8" name=""/>
            <p:cNvSpPr/>
            <p:nvPr/>
          </p:nvSpPr>
          <p:spPr>
            <a:xfrm>
              <a:off x="1941480" y="289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9" name=""/>
            <p:cNvSpPr/>
            <p:nvPr/>
          </p:nvSpPr>
          <p:spPr>
            <a:xfrm>
              <a:off x="1966680" y="2913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0" name=""/>
            <p:cNvSpPr/>
            <p:nvPr/>
          </p:nvSpPr>
          <p:spPr>
            <a:xfrm>
              <a:off x="1985040" y="29210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1" name=""/>
            <p:cNvSpPr/>
            <p:nvPr/>
          </p:nvSpPr>
          <p:spPr>
            <a:xfrm>
              <a:off x="2010600" y="2937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2" name=""/>
            <p:cNvSpPr/>
            <p:nvPr/>
          </p:nvSpPr>
          <p:spPr>
            <a:xfrm>
              <a:off x="2035800" y="294660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3" name=""/>
            <p:cNvSpPr/>
            <p:nvPr/>
          </p:nvSpPr>
          <p:spPr>
            <a:xfrm>
              <a:off x="2061360" y="2954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4" name=""/>
            <p:cNvSpPr/>
            <p:nvPr/>
          </p:nvSpPr>
          <p:spPr>
            <a:xfrm>
              <a:off x="2079720" y="2971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5" name=""/>
            <p:cNvSpPr/>
            <p:nvPr/>
          </p:nvSpPr>
          <p:spPr>
            <a:xfrm>
              <a:off x="2104920" y="297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6" name=""/>
            <p:cNvSpPr/>
            <p:nvPr/>
          </p:nvSpPr>
          <p:spPr>
            <a:xfrm>
              <a:off x="2130480" y="2987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7" name=""/>
            <p:cNvSpPr/>
            <p:nvPr/>
          </p:nvSpPr>
          <p:spPr>
            <a:xfrm>
              <a:off x="2155680" y="3004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8" name=""/>
            <p:cNvSpPr/>
            <p:nvPr/>
          </p:nvSpPr>
          <p:spPr>
            <a:xfrm>
              <a:off x="2174040" y="3011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9" name=""/>
            <p:cNvSpPr/>
            <p:nvPr/>
          </p:nvSpPr>
          <p:spPr>
            <a:xfrm>
              <a:off x="2199600" y="3028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0" name=""/>
            <p:cNvSpPr/>
            <p:nvPr/>
          </p:nvSpPr>
          <p:spPr>
            <a:xfrm>
              <a:off x="2224800" y="303732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1" name=""/>
            <p:cNvSpPr/>
            <p:nvPr/>
          </p:nvSpPr>
          <p:spPr>
            <a:xfrm>
              <a:off x="2250360" y="3044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2" name=""/>
            <p:cNvSpPr/>
            <p:nvPr/>
          </p:nvSpPr>
          <p:spPr>
            <a:xfrm>
              <a:off x="2268720" y="3061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3" name=""/>
            <p:cNvSpPr/>
            <p:nvPr/>
          </p:nvSpPr>
          <p:spPr>
            <a:xfrm>
              <a:off x="2293920" y="3069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4" name=""/>
            <p:cNvSpPr/>
            <p:nvPr/>
          </p:nvSpPr>
          <p:spPr>
            <a:xfrm>
              <a:off x="2319480" y="30787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5" name=""/>
            <p:cNvSpPr/>
            <p:nvPr/>
          </p:nvSpPr>
          <p:spPr>
            <a:xfrm>
              <a:off x="2344680" y="30949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6" name=""/>
            <p:cNvSpPr/>
            <p:nvPr/>
          </p:nvSpPr>
          <p:spPr>
            <a:xfrm>
              <a:off x="2363040" y="3102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7" name=""/>
            <p:cNvSpPr/>
            <p:nvPr/>
          </p:nvSpPr>
          <p:spPr>
            <a:xfrm>
              <a:off x="2388600" y="31194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8" name=""/>
            <p:cNvSpPr/>
            <p:nvPr/>
          </p:nvSpPr>
          <p:spPr>
            <a:xfrm>
              <a:off x="2413800" y="3128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9" name=""/>
            <p:cNvSpPr/>
            <p:nvPr/>
          </p:nvSpPr>
          <p:spPr>
            <a:xfrm>
              <a:off x="2437920" y="3135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0" name=""/>
            <p:cNvSpPr/>
            <p:nvPr/>
          </p:nvSpPr>
          <p:spPr>
            <a:xfrm>
              <a:off x="2457720" y="3152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1" name=""/>
            <p:cNvSpPr/>
            <p:nvPr/>
          </p:nvSpPr>
          <p:spPr>
            <a:xfrm>
              <a:off x="2482920" y="3160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2" name=""/>
            <p:cNvSpPr/>
            <p:nvPr/>
          </p:nvSpPr>
          <p:spPr>
            <a:xfrm>
              <a:off x="2507040" y="3169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3" name=""/>
            <p:cNvSpPr/>
            <p:nvPr/>
          </p:nvSpPr>
          <p:spPr>
            <a:xfrm>
              <a:off x="2532600" y="3186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4" name=""/>
            <p:cNvSpPr/>
            <p:nvPr/>
          </p:nvSpPr>
          <p:spPr>
            <a:xfrm>
              <a:off x="2552040" y="3193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5" name=""/>
            <p:cNvSpPr/>
            <p:nvPr/>
          </p:nvSpPr>
          <p:spPr>
            <a:xfrm>
              <a:off x="2577600" y="321048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6" name=""/>
            <p:cNvSpPr/>
            <p:nvPr/>
          </p:nvSpPr>
          <p:spPr>
            <a:xfrm>
              <a:off x="2601720" y="32194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7" name=""/>
            <p:cNvSpPr/>
            <p:nvPr/>
          </p:nvSpPr>
          <p:spPr>
            <a:xfrm>
              <a:off x="2626920" y="3226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8" name=""/>
            <p:cNvSpPr/>
            <p:nvPr/>
          </p:nvSpPr>
          <p:spPr>
            <a:xfrm>
              <a:off x="2646720" y="32436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9" name=""/>
            <p:cNvSpPr/>
            <p:nvPr/>
          </p:nvSpPr>
          <p:spPr>
            <a:xfrm>
              <a:off x="2670840" y="325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0" name=""/>
            <p:cNvSpPr/>
            <p:nvPr/>
          </p:nvSpPr>
          <p:spPr>
            <a:xfrm>
              <a:off x="2696040" y="3260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1" name=""/>
            <p:cNvSpPr/>
            <p:nvPr/>
          </p:nvSpPr>
          <p:spPr>
            <a:xfrm>
              <a:off x="2721240" y="3276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2" name=""/>
            <p:cNvSpPr/>
            <p:nvPr/>
          </p:nvSpPr>
          <p:spPr>
            <a:xfrm>
              <a:off x="2739960" y="3284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3" name=""/>
            <p:cNvSpPr/>
            <p:nvPr/>
          </p:nvSpPr>
          <p:spPr>
            <a:xfrm>
              <a:off x="2765160" y="3301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4" name=""/>
            <p:cNvSpPr/>
            <p:nvPr/>
          </p:nvSpPr>
          <p:spPr>
            <a:xfrm>
              <a:off x="2790720" y="33102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5" name=""/>
            <p:cNvSpPr/>
            <p:nvPr/>
          </p:nvSpPr>
          <p:spPr>
            <a:xfrm>
              <a:off x="2815920" y="3317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6" name=""/>
            <p:cNvSpPr/>
            <p:nvPr/>
          </p:nvSpPr>
          <p:spPr>
            <a:xfrm>
              <a:off x="2834280" y="3334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7" name=""/>
            <p:cNvSpPr/>
            <p:nvPr/>
          </p:nvSpPr>
          <p:spPr>
            <a:xfrm>
              <a:off x="2859840" y="3343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8" name=""/>
            <p:cNvSpPr/>
            <p:nvPr/>
          </p:nvSpPr>
          <p:spPr>
            <a:xfrm>
              <a:off x="2885040" y="33512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9" name=""/>
            <p:cNvSpPr/>
            <p:nvPr/>
          </p:nvSpPr>
          <p:spPr>
            <a:xfrm>
              <a:off x="2910240" y="3367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0" name=""/>
            <p:cNvSpPr/>
            <p:nvPr/>
          </p:nvSpPr>
          <p:spPr>
            <a:xfrm>
              <a:off x="2935800" y="3375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1" name=""/>
            <p:cNvSpPr/>
            <p:nvPr/>
          </p:nvSpPr>
          <p:spPr>
            <a:xfrm>
              <a:off x="2954160" y="3391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2" name=""/>
            <p:cNvSpPr/>
            <p:nvPr/>
          </p:nvSpPr>
          <p:spPr>
            <a:xfrm>
              <a:off x="2979360" y="3401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63" name=""/>
          <p:cNvGrpSpPr/>
          <p:nvPr/>
        </p:nvGrpSpPr>
        <p:grpSpPr>
          <a:xfrm>
            <a:off x="1897200" y="2863800"/>
            <a:ext cx="1082160" cy="1058400"/>
            <a:chOff x="1897200" y="2863800"/>
            <a:chExt cx="1082160" cy="1058400"/>
          </a:xfrm>
        </p:grpSpPr>
        <p:sp>
          <p:nvSpPr>
            <p:cNvPr id="1964" name=""/>
            <p:cNvSpPr/>
            <p:nvPr/>
          </p:nvSpPr>
          <p:spPr>
            <a:xfrm>
              <a:off x="1897200" y="2863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5" name=""/>
            <p:cNvSpPr/>
            <p:nvPr/>
          </p:nvSpPr>
          <p:spPr>
            <a:xfrm>
              <a:off x="1915560" y="28803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6" name=""/>
            <p:cNvSpPr/>
            <p:nvPr/>
          </p:nvSpPr>
          <p:spPr>
            <a:xfrm>
              <a:off x="1935000" y="2904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7" name=""/>
            <p:cNvSpPr/>
            <p:nvPr/>
          </p:nvSpPr>
          <p:spPr>
            <a:xfrm>
              <a:off x="1960560" y="292140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8" name=""/>
            <p:cNvSpPr/>
            <p:nvPr/>
          </p:nvSpPr>
          <p:spPr>
            <a:xfrm>
              <a:off x="1978920" y="294696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9" name=""/>
            <p:cNvSpPr/>
            <p:nvPr/>
          </p:nvSpPr>
          <p:spPr>
            <a:xfrm>
              <a:off x="1997280" y="2962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0" name=""/>
            <p:cNvSpPr/>
            <p:nvPr/>
          </p:nvSpPr>
          <p:spPr>
            <a:xfrm>
              <a:off x="2017080" y="297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1" name=""/>
            <p:cNvSpPr/>
            <p:nvPr/>
          </p:nvSpPr>
          <p:spPr>
            <a:xfrm>
              <a:off x="2041200" y="3004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2" name=""/>
            <p:cNvSpPr/>
            <p:nvPr/>
          </p:nvSpPr>
          <p:spPr>
            <a:xfrm>
              <a:off x="2061000" y="302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3" name=""/>
            <p:cNvSpPr/>
            <p:nvPr/>
          </p:nvSpPr>
          <p:spPr>
            <a:xfrm>
              <a:off x="2079000" y="3037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4" name=""/>
            <p:cNvSpPr/>
            <p:nvPr/>
          </p:nvSpPr>
          <p:spPr>
            <a:xfrm>
              <a:off x="2099160" y="3062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5" name=""/>
            <p:cNvSpPr/>
            <p:nvPr/>
          </p:nvSpPr>
          <p:spPr>
            <a:xfrm>
              <a:off x="2117160" y="3078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6" name=""/>
            <p:cNvSpPr/>
            <p:nvPr/>
          </p:nvSpPr>
          <p:spPr>
            <a:xfrm>
              <a:off x="2142360" y="3102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7" name=""/>
            <p:cNvSpPr/>
            <p:nvPr/>
          </p:nvSpPr>
          <p:spPr>
            <a:xfrm>
              <a:off x="2161080" y="31197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8" name=""/>
            <p:cNvSpPr/>
            <p:nvPr/>
          </p:nvSpPr>
          <p:spPr>
            <a:xfrm>
              <a:off x="2180880" y="31359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9" name=""/>
            <p:cNvSpPr/>
            <p:nvPr/>
          </p:nvSpPr>
          <p:spPr>
            <a:xfrm>
              <a:off x="2199240" y="3160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0" name=""/>
            <p:cNvSpPr/>
            <p:nvPr/>
          </p:nvSpPr>
          <p:spPr>
            <a:xfrm>
              <a:off x="2217600" y="3177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1" name=""/>
            <p:cNvSpPr/>
            <p:nvPr/>
          </p:nvSpPr>
          <p:spPr>
            <a:xfrm>
              <a:off x="2243160" y="3193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2" name=""/>
            <p:cNvSpPr/>
            <p:nvPr/>
          </p:nvSpPr>
          <p:spPr>
            <a:xfrm>
              <a:off x="2262600" y="321984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3" name=""/>
            <p:cNvSpPr/>
            <p:nvPr/>
          </p:nvSpPr>
          <p:spPr>
            <a:xfrm>
              <a:off x="2280960" y="3236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4" name=""/>
            <p:cNvSpPr/>
            <p:nvPr/>
          </p:nvSpPr>
          <p:spPr>
            <a:xfrm>
              <a:off x="2299320" y="3260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5" name=""/>
            <p:cNvSpPr/>
            <p:nvPr/>
          </p:nvSpPr>
          <p:spPr>
            <a:xfrm>
              <a:off x="2324520" y="3277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6" name=""/>
            <p:cNvSpPr/>
            <p:nvPr/>
          </p:nvSpPr>
          <p:spPr>
            <a:xfrm>
              <a:off x="2344680" y="32936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7" name=""/>
            <p:cNvSpPr/>
            <p:nvPr/>
          </p:nvSpPr>
          <p:spPr>
            <a:xfrm>
              <a:off x="2362680" y="3317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8" name=""/>
            <p:cNvSpPr/>
            <p:nvPr/>
          </p:nvSpPr>
          <p:spPr>
            <a:xfrm>
              <a:off x="2381400" y="3334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9" name=""/>
            <p:cNvSpPr/>
            <p:nvPr/>
          </p:nvSpPr>
          <p:spPr>
            <a:xfrm>
              <a:off x="2400840" y="33512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0" name=""/>
            <p:cNvSpPr/>
            <p:nvPr/>
          </p:nvSpPr>
          <p:spPr>
            <a:xfrm>
              <a:off x="2426400" y="33753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1" name=""/>
            <p:cNvSpPr/>
            <p:nvPr/>
          </p:nvSpPr>
          <p:spPr>
            <a:xfrm>
              <a:off x="2444760" y="3392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2" name=""/>
            <p:cNvSpPr/>
            <p:nvPr/>
          </p:nvSpPr>
          <p:spPr>
            <a:xfrm>
              <a:off x="2463120" y="3417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3" name=""/>
            <p:cNvSpPr/>
            <p:nvPr/>
          </p:nvSpPr>
          <p:spPr>
            <a:xfrm>
              <a:off x="2482920" y="3434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4" name=""/>
            <p:cNvSpPr/>
            <p:nvPr/>
          </p:nvSpPr>
          <p:spPr>
            <a:xfrm>
              <a:off x="2501280" y="3451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5" name=""/>
            <p:cNvSpPr/>
            <p:nvPr/>
          </p:nvSpPr>
          <p:spPr>
            <a:xfrm>
              <a:off x="2526480" y="34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6" name=""/>
            <p:cNvSpPr/>
            <p:nvPr/>
          </p:nvSpPr>
          <p:spPr>
            <a:xfrm>
              <a:off x="2544840" y="3492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7" name=""/>
            <p:cNvSpPr/>
            <p:nvPr/>
          </p:nvSpPr>
          <p:spPr>
            <a:xfrm>
              <a:off x="2564640" y="3516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8" name=""/>
            <p:cNvSpPr/>
            <p:nvPr/>
          </p:nvSpPr>
          <p:spPr>
            <a:xfrm>
              <a:off x="2583000" y="3533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9" name=""/>
            <p:cNvSpPr/>
            <p:nvPr/>
          </p:nvSpPr>
          <p:spPr>
            <a:xfrm>
              <a:off x="2608560" y="35499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0" name=""/>
            <p:cNvSpPr/>
            <p:nvPr/>
          </p:nvSpPr>
          <p:spPr>
            <a:xfrm>
              <a:off x="2626920" y="3573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1" name=""/>
            <p:cNvSpPr/>
            <p:nvPr/>
          </p:nvSpPr>
          <p:spPr>
            <a:xfrm>
              <a:off x="2646720" y="35906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2" name=""/>
            <p:cNvSpPr/>
            <p:nvPr/>
          </p:nvSpPr>
          <p:spPr>
            <a:xfrm>
              <a:off x="2665080" y="3606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3" name=""/>
            <p:cNvSpPr/>
            <p:nvPr/>
          </p:nvSpPr>
          <p:spPr>
            <a:xfrm>
              <a:off x="2683080" y="3633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4" name=""/>
            <p:cNvSpPr/>
            <p:nvPr/>
          </p:nvSpPr>
          <p:spPr>
            <a:xfrm>
              <a:off x="2708640" y="3650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5" name=""/>
            <p:cNvSpPr/>
            <p:nvPr/>
          </p:nvSpPr>
          <p:spPr>
            <a:xfrm>
              <a:off x="2728800" y="367380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6" name=""/>
            <p:cNvSpPr/>
            <p:nvPr/>
          </p:nvSpPr>
          <p:spPr>
            <a:xfrm>
              <a:off x="2746800" y="3690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7" name=""/>
            <p:cNvSpPr/>
            <p:nvPr/>
          </p:nvSpPr>
          <p:spPr>
            <a:xfrm>
              <a:off x="2765160" y="3706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8" name=""/>
            <p:cNvSpPr/>
            <p:nvPr/>
          </p:nvSpPr>
          <p:spPr>
            <a:xfrm>
              <a:off x="2784960" y="3731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9" name=""/>
            <p:cNvSpPr/>
            <p:nvPr/>
          </p:nvSpPr>
          <p:spPr>
            <a:xfrm>
              <a:off x="2810160" y="374796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0" name=""/>
            <p:cNvSpPr/>
            <p:nvPr/>
          </p:nvSpPr>
          <p:spPr>
            <a:xfrm>
              <a:off x="2828880" y="37645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1" name=""/>
            <p:cNvSpPr/>
            <p:nvPr/>
          </p:nvSpPr>
          <p:spPr>
            <a:xfrm>
              <a:off x="2847240" y="3788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2" name=""/>
            <p:cNvSpPr/>
            <p:nvPr/>
          </p:nvSpPr>
          <p:spPr>
            <a:xfrm>
              <a:off x="2867040" y="380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3" name=""/>
            <p:cNvSpPr/>
            <p:nvPr/>
          </p:nvSpPr>
          <p:spPr>
            <a:xfrm>
              <a:off x="2890800" y="3831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4" name=""/>
            <p:cNvSpPr/>
            <p:nvPr/>
          </p:nvSpPr>
          <p:spPr>
            <a:xfrm>
              <a:off x="2910600" y="3848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5" name=""/>
            <p:cNvSpPr/>
            <p:nvPr/>
          </p:nvSpPr>
          <p:spPr>
            <a:xfrm>
              <a:off x="2928960" y="386460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6" name=""/>
            <p:cNvSpPr/>
            <p:nvPr/>
          </p:nvSpPr>
          <p:spPr>
            <a:xfrm>
              <a:off x="2948400" y="3889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7" name=""/>
            <p:cNvSpPr/>
            <p:nvPr/>
          </p:nvSpPr>
          <p:spPr>
            <a:xfrm>
              <a:off x="2967120" y="390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18" name=""/>
          <p:cNvGrpSpPr/>
          <p:nvPr/>
        </p:nvGrpSpPr>
        <p:grpSpPr>
          <a:xfrm>
            <a:off x="1903320" y="2879640"/>
            <a:ext cx="1101600" cy="1569600"/>
            <a:chOff x="1903320" y="2879640"/>
            <a:chExt cx="1101600" cy="1569600"/>
          </a:xfrm>
        </p:grpSpPr>
        <p:sp>
          <p:nvSpPr>
            <p:cNvPr id="2019" name=""/>
            <p:cNvSpPr/>
            <p:nvPr/>
          </p:nvSpPr>
          <p:spPr>
            <a:xfrm>
              <a:off x="1903320" y="2879640"/>
              <a:ext cx="1050840" cy="1495440"/>
            </a:xfrm>
            <a:prstGeom prst="line">
              <a:avLst/>
            </a:prstGeom>
            <a:ln w="2052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0" name=""/>
            <p:cNvSpPr/>
            <p:nvPr/>
          </p:nvSpPr>
          <p:spPr>
            <a:xfrm>
              <a:off x="2903400" y="4317840"/>
              <a:ext cx="101520" cy="131400"/>
            </a:xfrm>
            <a:custGeom>
              <a:avLst/>
              <a:gdLst/>
              <a:ahLst/>
              <a:rect l="l" t="t" r="r" b="b"/>
              <a:pathLst>
                <a:path w="72" h="71">
                  <a:moveTo>
                    <a:pt x="0" y="44"/>
                  </a:moveTo>
                  <a:lnTo>
                    <a:pt x="72" y="71"/>
                  </a:lnTo>
                  <a:lnTo>
                    <a:pt x="49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21" name=""/>
          <p:cNvGrpSpPr/>
          <p:nvPr/>
        </p:nvGrpSpPr>
        <p:grpSpPr>
          <a:xfrm>
            <a:off x="1916280" y="2905200"/>
            <a:ext cx="1069560" cy="2031480"/>
            <a:chOff x="1916280" y="2905200"/>
            <a:chExt cx="1069560" cy="2031480"/>
          </a:xfrm>
        </p:grpSpPr>
        <p:sp>
          <p:nvSpPr>
            <p:cNvPr id="2022" name=""/>
            <p:cNvSpPr/>
            <p:nvPr/>
          </p:nvSpPr>
          <p:spPr>
            <a:xfrm>
              <a:off x="1916280" y="2905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3" name=""/>
            <p:cNvSpPr/>
            <p:nvPr/>
          </p:nvSpPr>
          <p:spPr>
            <a:xfrm>
              <a:off x="192852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4" name=""/>
            <p:cNvSpPr/>
            <p:nvPr/>
          </p:nvSpPr>
          <p:spPr>
            <a:xfrm>
              <a:off x="1948320" y="2962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5" name=""/>
            <p:cNvSpPr/>
            <p:nvPr/>
          </p:nvSpPr>
          <p:spPr>
            <a:xfrm>
              <a:off x="1961280" y="29883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6" name=""/>
            <p:cNvSpPr/>
            <p:nvPr/>
          </p:nvSpPr>
          <p:spPr>
            <a:xfrm>
              <a:off x="1972440" y="3012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7" name=""/>
            <p:cNvSpPr/>
            <p:nvPr/>
          </p:nvSpPr>
          <p:spPr>
            <a:xfrm>
              <a:off x="1985400" y="303804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8" name=""/>
            <p:cNvSpPr/>
            <p:nvPr/>
          </p:nvSpPr>
          <p:spPr>
            <a:xfrm>
              <a:off x="2004840" y="3069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9" name=""/>
            <p:cNvSpPr/>
            <p:nvPr/>
          </p:nvSpPr>
          <p:spPr>
            <a:xfrm>
              <a:off x="2017440" y="3095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0" name=""/>
            <p:cNvSpPr/>
            <p:nvPr/>
          </p:nvSpPr>
          <p:spPr>
            <a:xfrm>
              <a:off x="2030400" y="31201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1" name=""/>
            <p:cNvSpPr/>
            <p:nvPr/>
          </p:nvSpPr>
          <p:spPr>
            <a:xfrm>
              <a:off x="2041560" y="3153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2" name=""/>
            <p:cNvSpPr/>
            <p:nvPr/>
          </p:nvSpPr>
          <p:spPr>
            <a:xfrm>
              <a:off x="2061360" y="3177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3" name=""/>
            <p:cNvSpPr/>
            <p:nvPr/>
          </p:nvSpPr>
          <p:spPr>
            <a:xfrm>
              <a:off x="2073960" y="320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4" name=""/>
            <p:cNvSpPr/>
            <p:nvPr/>
          </p:nvSpPr>
          <p:spPr>
            <a:xfrm>
              <a:off x="2086920" y="3236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5" name=""/>
            <p:cNvSpPr/>
            <p:nvPr/>
          </p:nvSpPr>
          <p:spPr>
            <a:xfrm>
              <a:off x="2104920" y="326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6" name=""/>
            <p:cNvSpPr/>
            <p:nvPr/>
          </p:nvSpPr>
          <p:spPr>
            <a:xfrm>
              <a:off x="2117880" y="3284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7" name=""/>
            <p:cNvSpPr/>
            <p:nvPr/>
          </p:nvSpPr>
          <p:spPr>
            <a:xfrm>
              <a:off x="2130480" y="33109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8" name=""/>
            <p:cNvSpPr/>
            <p:nvPr/>
          </p:nvSpPr>
          <p:spPr>
            <a:xfrm>
              <a:off x="2143080" y="334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9" name=""/>
            <p:cNvSpPr/>
            <p:nvPr/>
          </p:nvSpPr>
          <p:spPr>
            <a:xfrm>
              <a:off x="2161800" y="33678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0" name=""/>
            <p:cNvSpPr/>
            <p:nvPr/>
          </p:nvSpPr>
          <p:spPr>
            <a:xfrm>
              <a:off x="2174040" y="3392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1" name=""/>
            <p:cNvSpPr/>
            <p:nvPr/>
          </p:nvSpPr>
          <p:spPr>
            <a:xfrm>
              <a:off x="2187000" y="3425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2" name=""/>
            <p:cNvSpPr/>
            <p:nvPr/>
          </p:nvSpPr>
          <p:spPr>
            <a:xfrm>
              <a:off x="2199600" y="3451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3" name=""/>
            <p:cNvSpPr/>
            <p:nvPr/>
          </p:nvSpPr>
          <p:spPr>
            <a:xfrm>
              <a:off x="2217960" y="34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4" name=""/>
            <p:cNvSpPr/>
            <p:nvPr/>
          </p:nvSpPr>
          <p:spPr>
            <a:xfrm>
              <a:off x="2230920" y="349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5" name=""/>
            <p:cNvSpPr/>
            <p:nvPr/>
          </p:nvSpPr>
          <p:spPr>
            <a:xfrm>
              <a:off x="2243520" y="3533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6" name=""/>
            <p:cNvSpPr/>
            <p:nvPr/>
          </p:nvSpPr>
          <p:spPr>
            <a:xfrm>
              <a:off x="2263320" y="35589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7" name=""/>
            <p:cNvSpPr/>
            <p:nvPr/>
          </p:nvSpPr>
          <p:spPr>
            <a:xfrm>
              <a:off x="2274840" y="3583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8" name=""/>
            <p:cNvSpPr/>
            <p:nvPr/>
          </p:nvSpPr>
          <p:spPr>
            <a:xfrm>
              <a:off x="2287080" y="3616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9" name=""/>
            <p:cNvSpPr/>
            <p:nvPr/>
          </p:nvSpPr>
          <p:spPr>
            <a:xfrm>
              <a:off x="2300040" y="3640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0" name=""/>
            <p:cNvSpPr/>
            <p:nvPr/>
          </p:nvSpPr>
          <p:spPr>
            <a:xfrm>
              <a:off x="2319840" y="36644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1" name=""/>
            <p:cNvSpPr/>
            <p:nvPr/>
          </p:nvSpPr>
          <p:spPr>
            <a:xfrm>
              <a:off x="2332440" y="3690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2" name=""/>
            <p:cNvSpPr/>
            <p:nvPr/>
          </p:nvSpPr>
          <p:spPr>
            <a:xfrm>
              <a:off x="2345040" y="37238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3" name=""/>
            <p:cNvSpPr/>
            <p:nvPr/>
          </p:nvSpPr>
          <p:spPr>
            <a:xfrm>
              <a:off x="2356200" y="3747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4" name=""/>
            <p:cNvSpPr/>
            <p:nvPr/>
          </p:nvSpPr>
          <p:spPr>
            <a:xfrm>
              <a:off x="2376000" y="3772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5" name=""/>
            <p:cNvSpPr/>
            <p:nvPr/>
          </p:nvSpPr>
          <p:spPr>
            <a:xfrm>
              <a:off x="2388960" y="3805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6" name=""/>
            <p:cNvSpPr/>
            <p:nvPr/>
          </p:nvSpPr>
          <p:spPr>
            <a:xfrm>
              <a:off x="2401560" y="3831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7" name=""/>
            <p:cNvSpPr/>
            <p:nvPr/>
          </p:nvSpPr>
          <p:spPr>
            <a:xfrm>
              <a:off x="2414160" y="3855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8" name=""/>
            <p:cNvSpPr/>
            <p:nvPr/>
          </p:nvSpPr>
          <p:spPr>
            <a:xfrm>
              <a:off x="2432520" y="3888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9" name=""/>
            <p:cNvSpPr/>
            <p:nvPr/>
          </p:nvSpPr>
          <p:spPr>
            <a:xfrm>
              <a:off x="2445480" y="3912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0" name=""/>
            <p:cNvSpPr/>
            <p:nvPr/>
          </p:nvSpPr>
          <p:spPr>
            <a:xfrm>
              <a:off x="2458080" y="3938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1" name=""/>
            <p:cNvSpPr/>
            <p:nvPr/>
          </p:nvSpPr>
          <p:spPr>
            <a:xfrm>
              <a:off x="2476440" y="3962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2" name=""/>
            <p:cNvSpPr/>
            <p:nvPr/>
          </p:nvSpPr>
          <p:spPr>
            <a:xfrm>
              <a:off x="2489040" y="3996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3" name=""/>
            <p:cNvSpPr/>
            <p:nvPr/>
          </p:nvSpPr>
          <p:spPr>
            <a:xfrm>
              <a:off x="2502000" y="4020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4" name=""/>
            <p:cNvSpPr/>
            <p:nvPr/>
          </p:nvSpPr>
          <p:spPr>
            <a:xfrm>
              <a:off x="2514600" y="4046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5" name=""/>
            <p:cNvSpPr/>
            <p:nvPr/>
          </p:nvSpPr>
          <p:spPr>
            <a:xfrm>
              <a:off x="2532960" y="4077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6" name=""/>
            <p:cNvSpPr/>
            <p:nvPr/>
          </p:nvSpPr>
          <p:spPr>
            <a:xfrm>
              <a:off x="2545560" y="410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7" name=""/>
            <p:cNvSpPr/>
            <p:nvPr/>
          </p:nvSpPr>
          <p:spPr>
            <a:xfrm>
              <a:off x="2558160" y="4127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8" name=""/>
            <p:cNvSpPr/>
            <p:nvPr/>
          </p:nvSpPr>
          <p:spPr>
            <a:xfrm>
              <a:off x="2571120" y="41533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9" name=""/>
            <p:cNvSpPr/>
            <p:nvPr/>
          </p:nvSpPr>
          <p:spPr>
            <a:xfrm>
              <a:off x="2589480" y="4185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0" name=""/>
            <p:cNvSpPr/>
            <p:nvPr/>
          </p:nvSpPr>
          <p:spPr>
            <a:xfrm>
              <a:off x="2602080" y="4210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1" name=""/>
            <p:cNvSpPr/>
            <p:nvPr/>
          </p:nvSpPr>
          <p:spPr>
            <a:xfrm>
              <a:off x="2614680" y="4235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2" name=""/>
            <p:cNvSpPr/>
            <p:nvPr/>
          </p:nvSpPr>
          <p:spPr>
            <a:xfrm>
              <a:off x="2634480" y="4268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3" name=""/>
            <p:cNvSpPr/>
            <p:nvPr/>
          </p:nvSpPr>
          <p:spPr>
            <a:xfrm>
              <a:off x="2647440" y="4292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4" name=""/>
            <p:cNvSpPr/>
            <p:nvPr/>
          </p:nvSpPr>
          <p:spPr>
            <a:xfrm>
              <a:off x="2659680" y="431856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5" name=""/>
            <p:cNvSpPr/>
            <p:nvPr/>
          </p:nvSpPr>
          <p:spPr>
            <a:xfrm>
              <a:off x="2671200" y="4351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6" name=""/>
            <p:cNvSpPr/>
            <p:nvPr/>
          </p:nvSpPr>
          <p:spPr>
            <a:xfrm>
              <a:off x="2691000" y="43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7" name=""/>
            <p:cNvSpPr/>
            <p:nvPr/>
          </p:nvSpPr>
          <p:spPr>
            <a:xfrm>
              <a:off x="2703600" y="439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8" name=""/>
            <p:cNvSpPr/>
            <p:nvPr/>
          </p:nvSpPr>
          <p:spPr>
            <a:xfrm>
              <a:off x="2716560" y="442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9" name=""/>
            <p:cNvSpPr/>
            <p:nvPr/>
          </p:nvSpPr>
          <p:spPr>
            <a:xfrm>
              <a:off x="2729160" y="44593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0" name=""/>
            <p:cNvSpPr/>
            <p:nvPr/>
          </p:nvSpPr>
          <p:spPr>
            <a:xfrm>
              <a:off x="2747520" y="4483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1" name=""/>
            <p:cNvSpPr/>
            <p:nvPr/>
          </p:nvSpPr>
          <p:spPr>
            <a:xfrm>
              <a:off x="2760480" y="4507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2" name=""/>
            <p:cNvSpPr/>
            <p:nvPr/>
          </p:nvSpPr>
          <p:spPr>
            <a:xfrm>
              <a:off x="2772720" y="4540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3" name=""/>
            <p:cNvSpPr/>
            <p:nvPr/>
          </p:nvSpPr>
          <p:spPr>
            <a:xfrm>
              <a:off x="2791440" y="4566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4" name=""/>
            <p:cNvSpPr/>
            <p:nvPr/>
          </p:nvSpPr>
          <p:spPr>
            <a:xfrm>
              <a:off x="2804040" y="4590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5" name=""/>
            <p:cNvSpPr/>
            <p:nvPr/>
          </p:nvSpPr>
          <p:spPr>
            <a:xfrm>
              <a:off x="2816640" y="4614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6" name=""/>
            <p:cNvSpPr/>
            <p:nvPr/>
          </p:nvSpPr>
          <p:spPr>
            <a:xfrm>
              <a:off x="2829600" y="46483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7" name=""/>
            <p:cNvSpPr/>
            <p:nvPr/>
          </p:nvSpPr>
          <p:spPr>
            <a:xfrm>
              <a:off x="2847600" y="46738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8" name=""/>
            <p:cNvSpPr/>
            <p:nvPr/>
          </p:nvSpPr>
          <p:spPr>
            <a:xfrm>
              <a:off x="2860560" y="46983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9" name=""/>
            <p:cNvSpPr/>
            <p:nvPr/>
          </p:nvSpPr>
          <p:spPr>
            <a:xfrm>
              <a:off x="2873160" y="4731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0" name=""/>
            <p:cNvSpPr/>
            <p:nvPr/>
          </p:nvSpPr>
          <p:spPr>
            <a:xfrm>
              <a:off x="2885760" y="4755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1" name=""/>
            <p:cNvSpPr/>
            <p:nvPr/>
          </p:nvSpPr>
          <p:spPr>
            <a:xfrm>
              <a:off x="2904120" y="4779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2" name=""/>
            <p:cNvSpPr/>
            <p:nvPr/>
          </p:nvSpPr>
          <p:spPr>
            <a:xfrm>
              <a:off x="2917080" y="4805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3" name=""/>
            <p:cNvSpPr/>
            <p:nvPr/>
          </p:nvSpPr>
          <p:spPr>
            <a:xfrm>
              <a:off x="2929680" y="48387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4" name=""/>
            <p:cNvSpPr/>
            <p:nvPr/>
          </p:nvSpPr>
          <p:spPr>
            <a:xfrm>
              <a:off x="2949120" y="4862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5" name=""/>
            <p:cNvSpPr/>
            <p:nvPr/>
          </p:nvSpPr>
          <p:spPr>
            <a:xfrm>
              <a:off x="2962080" y="48866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6" name=""/>
            <p:cNvSpPr/>
            <p:nvPr/>
          </p:nvSpPr>
          <p:spPr>
            <a:xfrm>
              <a:off x="2973240" y="4920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97" name=""/>
          <p:cNvGrpSpPr/>
          <p:nvPr/>
        </p:nvGrpSpPr>
        <p:grpSpPr>
          <a:xfrm>
            <a:off x="3100320" y="1930320"/>
            <a:ext cx="1087200" cy="2485800"/>
            <a:chOff x="3100320" y="1930320"/>
            <a:chExt cx="1087200" cy="2485800"/>
          </a:xfrm>
        </p:grpSpPr>
        <p:sp>
          <p:nvSpPr>
            <p:cNvPr id="2098" name=""/>
            <p:cNvSpPr/>
            <p:nvPr/>
          </p:nvSpPr>
          <p:spPr>
            <a:xfrm flipV="1">
              <a:off x="3100320" y="2021400"/>
              <a:ext cx="1056240" cy="2394720"/>
            </a:xfrm>
            <a:prstGeom prst="line">
              <a:avLst/>
            </a:prstGeom>
            <a:ln w="2052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9" name=""/>
            <p:cNvSpPr/>
            <p:nvPr/>
          </p:nvSpPr>
          <p:spPr>
            <a:xfrm>
              <a:off x="4105800" y="1930320"/>
              <a:ext cx="81720" cy="141120"/>
            </a:xfrm>
            <a:custGeom>
              <a:avLst/>
              <a:gdLst/>
              <a:ahLst/>
              <a:rect l="l" t="t" r="r" b="b"/>
              <a:pathLst>
                <a:path w="58" h="76">
                  <a:moveTo>
                    <a:pt x="58" y="76"/>
                  </a:moveTo>
                  <a:lnTo>
                    <a:pt x="58" y="0"/>
                  </a:lnTo>
                  <a:lnTo>
                    <a:pt x="0" y="45"/>
                  </a:lnTo>
                  <a:lnTo>
                    <a:pt x="58" y="76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00" name=""/>
          <p:cNvGrpSpPr/>
          <p:nvPr/>
        </p:nvGrpSpPr>
        <p:grpSpPr>
          <a:xfrm>
            <a:off x="3092400" y="2475000"/>
            <a:ext cx="1114200" cy="1950480"/>
            <a:chOff x="3092400" y="2475000"/>
            <a:chExt cx="1114200" cy="1950480"/>
          </a:xfrm>
        </p:grpSpPr>
        <p:sp>
          <p:nvSpPr>
            <p:cNvPr id="2101" name=""/>
            <p:cNvSpPr/>
            <p:nvPr/>
          </p:nvSpPr>
          <p:spPr>
            <a:xfrm>
              <a:off x="3092400" y="4409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2" name=""/>
            <p:cNvSpPr/>
            <p:nvPr/>
          </p:nvSpPr>
          <p:spPr>
            <a:xfrm>
              <a:off x="3105000" y="4383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3" name=""/>
            <p:cNvSpPr/>
            <p:nvPr/>
          </p:nvSpPr>
          <p:spPr>
            <a:xfrm>
              <a:off x="3123360" y="43592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4" name=""/>
            <p:cNvSpPr/>
            <p:nvPr/>
          </p:nvSpPr>
          <p:spPr>
            <a:xfrm>
              <a:off x="3135960" y="432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5" name=""/>
            <p:cNvSpPr/>
            <p:nvPr/>
          </p:nvSpPr>
          <p:spPr>
            <a:xfrm>
              <a:off x="3155760" y="4301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6" name=""/>
            <p:cNvSpPr/>
            <p:nvPr/>
          </p:nvSpPr>
          <p:spPr>
            <a:xfrm>
              <a:off x="3168360" y="4275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7" name=""/>
            <p:cNvSpPr/>
            <p:nvPr/>
          </p:nvSpPr>
          <p:spPr>
            <a:xfrm>
              <a:off x="3181320" y="4251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8" name=""/>
            <p:cNvSpPr/>
            <p:nvPr/>
          </p:nvSpPr>
          <p:spPr>
            <a:xfrm>
              <a:off x="3199320" y="4227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9" name=""/>
            <p:cNvSpPr/>
            <p:nvPr/>
          </p:nvSpPr>
          <p:spPr>
            <a:xfrm>
              <a:off x="3212280" y="4194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0" name=""/>
            <p:cNvSpPr/>
            <p:nvPr/>
          </p:nvSpPr>
          <p:spPr>
            <a:xfrm>
              <a:off x="3230280" y="417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1" name=""/>
            <p:cNvSpPr/>
            <p:nvPr/>
          </p:nvSpPr>
          <p:spPr>
            <a:xfrm>
              <a:off x="3243240" y="4143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2" name=""/>
            <p:cNvSpPr/>
            <p:nvPr/>
          </p:nvSpPr>
          <p:spPr>
            <a:xfrm>
              <a:off x="3255840" y="41202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3" name=""/>
            <p:cNvSpPr/>
            <p:nvPr/>
          </p:nvSpPr>
          <p:spPr>
            <a:xfrm>
              <a:off x="3275640" y="40939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4" name=""/>
            <p:cNvSpPr/>
            <p:nvPr/>
          </p:nvSpPr>
          <p:spPr>
            <a:xfrm>
              <a:off x="3287160" y="406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5" name=""/>
            <p:cNvSpPr/>
            <p:nvPr/>
          </p:nvSpPr>
          <p:spPr>
            <a:xfrm>
              <a:off x="3306600" y="4036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6" name=""/>
            <p:cNvSpPr/>
            <p:nvPr/>
          </p:nvSpPr>
          <p:spPr>
            <a:xfrm>
              <a:off x="3319200" y="4012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7" name=""/>
            <p:cNvSpPr/>
            <p:nvPr/>
          </p:nvSpPr>
          <p:spPr>
            <a:xfrm>
              <a:off x="3332160" y="3986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8" name=""/>
            <p:cNvSpPr/>
            <p:nvPr/>
          </p:nvSpPr>
          <p:spPr>
            <a:xfrm>
              <a:off x="3350520" y="3962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9" name=""/>
            <p:cNvSpPr/>
            <p:nvPr/>
          </p:nvSpPr>
          <p:spPr>
            <a:xfrm>
              <a:off x="3363120" y="3929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0" name=""/>
            <p:cNvSpPr/>
            <p:nvPr/>
          </p:nvSpPr>
          <p:spPr>
            <a:xfrm>
              <a:off x="3376080" y="3904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1" name=""/>
            <p:cNvSpPr/>
            <p:nvPr/>
          </p:nvSpPr>
          <p:spPr>
            <a:xfrm>
              <a:off x="3394080" y="3879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2" name=""/>
            <p:cNvSpPr/>
            <p:nvPr/>
          </p:nvSpPr>
          <p:spPr>
            <a:xfrm>
              <a:off x="3407040" y="3854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3" name=""/>
            <p:cNvSpPr/>
            <p:nvPr/>
          </p:nvSpPr>
          <p:spPr>
            <a:xfrm>
              <a:off x="3426480" y="382176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4" name=""/>
            <p:cNvSpPr/>
            <p:nvPr/>
          </p:nvSpPr>
          <p:spPr>
            <a:xfrm>
              <a:off x="3438000" y="3797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5" name=""/>
            <p:cNvSpPr/>
            <p:nvPr/>
          </p:nvSpPr>
          <p:spPr>
            <a:xfrm>
              <a:off x="3450600" y="3771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6" name=""/>
            <p:cNvSpPr/>
            <p:nvPr/>
          </p:nvSpPr>
          <p:spPr>
            <a:xfrm>
              <a:off x="3470400" y="3747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7" name=""/>
            <p:cNvSpPr/>
            <p:nvPr/>
          </p:nvSpPr>
          <p:spPr>
            <a:xfrm>
              <a:off x="3483000" y="3723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8" name=""/>
            <p:cNvSpPr/>
            <p:nvPr/>
          </p:nvSpPr>
          <p:spPr>
            <a:xfrm>
              <a:off x="3501360" y="3690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9" name=""/>
            <p:cNvSpPr/>
            <p:nvPr/>
          </p:nvSpPr>
          <p:spPr>
            <a:xfrm>
              <a:off x="3514320" y="36644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0" name=""/>
            <p:cNvSpPr/>
            <p:nvPr/>
          </p:nvSpPr>
          <p:spPr>
            <a:xfrm>
              <a:off x="3526560" y="36403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1" name=""/>
            <p:cNvSpPr/>
            <p:nvPr/>
          </p:nvSpPr>
          <p:spPr>
            <a:xfrm>
              <a:off x="3545280" y="36158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2" name=""/>
            <p:cNvSpPr/>
            <p:nvPr/>
          </p:nvSpPr>
          <p:spPr>
            <a:xfrm>
              <a:off x="3557880" y="3590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3" name=""/>
            <p:cNvSpPr/>
            <p:nvPr/>
          </p:nvSpPr>
          <p:spPr>
            <a:xfrm>
              <a:off x="3577680" y="35589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4" name=""/>
            <p:cNvSpPr/>
            <p:nvPr/>
          </p:nvSpPr>
          <p:spPr>
            <a:xfrm>
              <a:off x="3588840" y="3532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5" name=""/>
            <p:cNvSpPr/>
            <p:nvPr/>
          </p:nvSpPr>
          <p:spPr>
            <a:xfrm>
              <a:off x="3601440" y="3508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6" name=""/>
            <p:cNvSpPr/>
            <p:nvPr/>
          </p:nvSpPr>
          <p:spPr>
            <a:xfrm>
              <a:off x="3621240" y="3482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7" name=""/>
            <p:cNvSpPr/>
            <p:nvPr/>
          </p:nvSpPr>
          <p:spPr>
            <a:xfrm>
              <a:off x="3634200" y="34588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8" name=""/>
            <p:cNvSpPr/>
            <p:nvPr/>
          </p:nvSpPr>
          <p:spPr>
            <a:xfrm>
              <a:off x="3652560" y="3425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9" name=""/>
            <p:cNvSpPr/>
            <p:nvPr/>
          </p:nvSpPr>
          <p:spPr>
            <a:xfrm>
              <a:off x="3665160" y="3401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0" name=""/>
            <p:cNvSpPr/>
            <p:nvPr/>
          </p:nvSpPr>
          <p:spPr>
            <a:xfrm>
              <a:off x="3677760" y="3375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1" name=""/>
            <p:cNvSpPr/>
            <p:nvPr/>
          </p:nvSpPr>
          <p:spPr>
            <a:xfrm>
              <a:off x="3696120" y="33512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2" name=""/>
            <p:cNvSpPr/>
            <p:nvPr/>
          </p:nvSpPr>
          <p:spPr>
            <a:xfrm>
              <a:off x="3708720" y="3326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3" name=""/>
            <p:cNvSpPr/>
            <p:nvPr/>
          </p:nvSpPr>
          <p:spPr>
            <a:xfrm>
              <a:off x="3728520" y="3293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4" name=""/>
            <p:cNvSpPr/>
            <p:nvPr/>
          </p:nvSpPr>
          <p:spPr>
            <a:xfrm>
              <a:off x="3741480" y="32677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5" name=""/>
            <p:cNvSpPr/>
            <p:nvPr/>
          </p:nvSpPr>
          <p:spPr>
            <a:xfrm>
              <a:off x="3752640" y="3243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6" name=""/>
            <p:cNvSpPr/>
            <p:nvPr/>
          </p:nvSpPr>
          <p:spPr>
            <a:xfrm>
              <a:off x="3772440" y="32198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7" name=""/>
            <p:cNvSpPr/>
            <p:nvPr/>
          </p:nvSpPr>
          <p:spPr>
            <a:xfrm>
              <a:off x="3784680" y="3193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8" name=""/>
            <p:cNvSpPr/>
            <p:nvPr/>
          </p:nvSpPr>
          <p:spPr>
            <a:xfrm>
              <a:off x="3797640" y="3160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9" name=""/>
            <p:cNvSpPr/>
            <p:nvPr/>
          </p:nvSpPr>
          <p:spPr>
            <a:xfrm>
              <a:off x="3816000" y="3136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0" name=""/>
            <p:cNvSpPr/>
            <p:nvPr/>
          </p:nvSpPr>
          <p:spPr>
            <a:xfrm>
              <a:off x="3828600" y="3112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1" name=""/>
            <p:cNvSpPr/>
            <p:nvPr/>
          </p:nvSpPr>
          <p:spPr>
            <a:xfrm>
              <a:off x="3846960" y="3086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2" name=""/>
            <p:cNvSpPr/>
            <p:nvPr/>
          </p:nvSpPr>
          <p:spPr>
            <a:xfrm>
              <a:off x="3859560" y="3062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3" name=""/>
            <p:cNvSpPr/>
            <p:nvPr/>
          </p:nvSpPr>
          <p:spPr>
            <a:xfrm>
              <a:off x="3872520" y="3028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4" name=""/>
            <p:cNvSpPr/>
            <p:nvPr/>
          </p:nvSpPr>
          <p:spPr>
            <a:xfrm>
              <a:off x="3892320" y="30045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5" name=""/>
            <p:cNvSpPr/>
            <p:nvPr/>
          </p:nvSpPr>
          <p:spPr>
            <a:xfrm>
              <a:off x="3903480" y="2978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6" name=""/>
            <p:cNvSpPr/>
            <p:nvPr/>
          </p:nvSpPr>
          <p:spPr>
            <a:xfrm>
              <a:off x="3923280" y="29545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7" name=""/>
            <p:cNvSpPr/>
            <p:nvPr/>
          </p:nvSpPr>
          <p:spPr>
            <a:xfrm>
              <a:off x="3935880" y="2930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8" name=""/>
            <p:cNvSpPr/>
            <p:nvPr/>
          </p:nvSpPr>
          <p:spPr>
            <a:xfrm>
              <a:off x="3948480" y="2896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9" name=""/>
            <p:cNvSpPr/>
            <p:nvPr/>
          </p:nvSpPr>
          <p:spPr>
            <a:xfrm>
              <a:off x="3966840" y="2871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0" name=""/>
            <p:cNvSpPr/>
            <p:nvPr/>
          </p:nvSpPr>
          <p:spPr>
            <a:xfrm>
              <a:off x="3979800" y="2847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1" name=""/>
            <p:cNvSpPr/>
            <p:nvPr/>
          </p:nvSpPr>
          <p:spPr>
            <a:xfrm>
              <a:off x="3997800" y="2823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2" name=""/>
            <p:cNvSpPr/>
            <p:nvPr/>
          </p:nvSpPr>
          <p:spPr>
            <a:xfrm>
              <a:off x="4010760" y="2797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3" name=""/>
            <p:cNvSpPr/>
            <p:nvPr/>
          </p:nvSpPr>
          <p:spPr>
            <a:xfrm>
              <a:off x="4023360" y="27637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4" name=""/>
            <p:cNvSpPr/>
            <p:nvPr/>
          </p:nvSpPr>
          <p:spPr>
            <a:xfrm>
              <a:off x="4043160" y="273996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5" name=""/>
            <p:cNvSpPr/>
            <p:nvPr/>
          </p:nvSpPr>
          <p:spPr>
            <a:xfrm>
              <a:off x="4054680" y="2715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6" name=""/>
            <p:cNvSpPr/>
            <p:nvPr/>
          </p:nvSpPr>
          <p:spPr>
            <a:xfrm>
              <a:off x="4074120" y="2689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7" name=""/>
            <p:cNvSpPr/>
            <p:nvPr/>
          </p:nvSpPr>
          <p:spPr>
            <a:xfrm>
              <a:off x="4086720" y="2656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8" name=""/>
            <p:cNvSpPr/>
            <p:nvPr/>
          </p:nvSpPr>
          <p:spPr>
            <a:xfrm>
              <a:off x="4099680" y="26323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9" name=""/>
            <p:cNvSpPr/>
            <p:nvPr/>
          </p:nvSpPr>
          <p:spPr>
            <a:xfrm>
              <a:off x="4118040" y="2607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0" name=""/>
            <p:cNvSpPr/>
            <p:nvPr/>
          </p:nvSpPr>
          <p:spPr>
            <a:xfrm>
              <a:off x="4130640" y="2582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1" name=""/>
            <p:cNvSpPr/>
            <p:nvPr/>
          </p:nvSpPr>
          <p:spPr>
            <a:xfrm>
              <a:off x="4149000" y="2558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2" name=""/>
            <p:cNvSpPr/>
            <p:nvPr/>
          </p:nvSpPr>
          <p:spPr>
            <a:xfrm>
              <a:off x="4161600" y="2524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3" name=""/>
            <p:cNvSpPr/>
            <p:nvPr/>
          </p:nvSpPr>
          <p:spPr>
            <a:xfrm>
              <a:off x="4174200" y="250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4" name=""/>
            <p:cNvSpPr/>
            <p:nvPr/>
          </p:nvSpPr>
          <p:spPr>
            <a:xfrm>
              <a:off x="4194000" y="2475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75" name=""/>
          <p:cNvGrpSpPr/>
          <p:nvPr/>
        </p:nvGrpSpPr>
        <p:grpSpPr>
          <a:xfrm>
            <a:off x="3092400" y="2905200"/>
            <a:ext cx="1133280" cy="1537920"/>
            <a:chOff x="3092400" y="2905200"/>
            <a:chExt cx="1133280" cy="1537920"/>
          </a:xfrm>
        </p:grpSpPr>
        <p:sp>
          <p:nvSpPr>
            <p:cNvPr id="2176" name=""/>
            <p:cNvSpPr/>
            <p:nvPr/>
          </p:nvSpPr>
          <p:spPr>
            <a:xfrm>
              <a:off x="3092400" y="442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7" name=""/>
            <p:cNvSpPr/>
            <p:nvPr/>
          </p:nvSpPr>
          <p:spPr>
            <a:xfrm>
              <a:off x="3112200" y="440064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8" name=""/>
            <p:cNvSpPr/>
            <p:nvPr/>
          </p:nvSpPr>
          <p:spPr>
            <a:xfrm>
              <a:off x="3130200" y="437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9" name=""/>
            <p:cNvSpPr/>
            <p:nvPr/>
          </p:nvSpPr>
          <p:spPr>
            <a:xfrm>
              <a:off x="3143160" y="4352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0" name=""/>
            <p:cNvSpPr/>
            <p:nvPr/>
          </p:nvSpPr>
          <p:spPr>
            <a:xfrm>
              <a:off x="3161520" y="4326480"/>
              <a:ext cx="12600" cy="259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5" y="5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1" name=""/>
            <p:cNvSpPr/>
            <p:nvPr/>
          </p:nvSpPr>
          <p:spPr>
            <a:xfrm>
              <a:off x="3181320" y="430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2" name=""/>
            <p:cNvSpPr/>
            <p:nvPr/>
          </p:nvSpPr>
          <p:spPr>
            <a:xfrm>
              <a:off x="3199320" y="428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3" name=""/>
            <p:cNvSpPr/>
            <p:nvPr/>
          </p:nvSpPr>
          <p:spPr>
            <a:xfrm>
              <a:off x="3212280" y="4261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4" name=""/>
            <p:cNvSpPr/>
            <p:nvPr/>
          </p:nvSpPr>
          <p:spPr>
            <a:xfrm>
              <a:off x="3230640" y="423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5" name=""/>
            <p:cNvSpPr/>
            <p:nvPr/>
          </p:nvSpPr>
          <p:spPr>
            <a:xfrm>
              <a:off x="3250440" y="4211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6" name=""/>
            <p:cNvSpPr/>
            <p:nvPr/>
          </p:nvSpPr>
          <p:spPr>
            <a:xfrm>
              <a:off x="3268800" y="4185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7" name=""/>
            <p:cNvSpPr/>
            <p:nvPr/>
          </p:nvSpPr>
          <p:spPr>
            <a:xfrm>
              <a:off x="3287160" y="41616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8" name=""/>
            <p:cNvSpPr/>
            <p:nvPr/>
          </p:nvSpPr>
          <p:spPr>
            <a:xfrm>
              <a:off x="3299760" y="414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9" name=""/>
            <p:cNvSpPr/>
            <p:nvPr/>
          </p:nvSpPr>
          <p:spPr>
            <a:xfrm>
              <a:off x="3319560" y="412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0" name=""/>
            <p:cNvSpPr/>
            <p:nvPr/>
          </p:nvSpPr>
          <p:spPr>
            <a:xfrm>
              <a:off x="3338280" y="4095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1" name=""/>
            <p:cNvSpPr/>
            <p:nvPr/>
          </p:nvSpPr>
          <p:spPr>
            <a:xfrm>
              <a:off x="3356280" y="407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2" name=""/>
            <p:cNvSpPr/>
            <p:nvPr/>
          </p:nvSpPr>
          <p:spPr>
            <a:xfrm>
              <a:off x="3376080" y="4046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3" name=""/>
            <p:cNvSpPr/>
            <p:nvPr/>
          </p:nvSpPr>
          <p:spPr>
            <a:xfrm>
              <a:off x="3388680" y="4020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4" name=""/>
            <p:cNvSpPr/>
            <p:nvPr/>
          </p:nvSpPr>
          <p:spPr>
            <a:xfrm>
              <a:off x="3407400" y="3996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5" name=""/>
            <p:cNvSpPr/>
            <p:nvPr/>
          </p:nvSpPr>
          <p:spPr>
            <a:xfrm>
              <a:off x="3426840" y="397080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6" name=""/>
            <p:cNvSpPr/>
            <p:nvPr/>
          </p:nvSpPr>
          <p:spPr>
            <a:xfrm>
              <a:off x="3445200" y="395568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7" name=""/>
            <p:cNvSpPr/>
            <p:nvPr/>
          </p:nvSpPr>
          <p:spPr>
            <a:xfrm>
              <a:off x="3457800" y="3930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8" name=""/>
            <p:cNvSpPr/>
            <p:nvPr/>
          </p:nvSpPr>
          <p:spPr>
            <a:xfrm>
              <a:off x="3476520" y="390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9" name=""/>
            <p:cNvSpPr/>
            <p:nvPr/>
          </p:nvSpPr>
          <p:spPr>
            <a:xfrm>
              <a:off x="3495960" y="3880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0" name=""/>
            <p:cNvSpPr/>
            <p:nvPr/>
          </p:nvSpPr>
          <p:spPr>
            <a:xfrm>
              <a:off x="3514680" y="38556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1" name=""/>
            <p:cNvSpPr/>
            <p:nvPr/>
          </p:nvSpPr>
          <p:spPr>
            <a:xfrm>
              <a:off x="3532680" y="3831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2" name=""/>
            <p:cNvSpPr/>
            <p:nvPr/>
          </p:nvSpPr>
          <p:spPr>
            <a:xfrm>
              <a:off x="3545640" y="380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3" name=""/>
            <p:cNvSpPr/>
            <p:nvPr/>
          </p:nvSpPr>
          <p:spPr>
            <a:xfrm>
              <a:off x="3565080" y="37818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4" name=""/>
            <p:cNvSpPr/>
            <p:nvPr/>
          </p:nvSpPr>
          <p:spPr>
            <a:xfrm>
              <a:off x="3583800" y="3764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5" name=""/>
            <p:cNvSpPr/>
            <p:nvPr/>
          </p:nvSpPr>
          <p:spPr>
            <a:xfrm>
              <a:off x="3601800" y="374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6" name=""/>
            <p:cNvSpPr/>
            <p:nvPr/>
          </p:nvSpPr>
          <p:spPr>
            <a:xfrm>
              <a:off x="3614760" y="3714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7" name=""/>
            <p:cNvSpPr/>
            <p:nvPr/>
          </p:nvSpPr>
          <p:spPr>
            <a:xfrm>
              <a:off x="3634560" y="3691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8" name=""/>
            <p:cNvSpPr/>
            <p:nvPr/>
          </p:nvSpPr>
          <p:spPr>
            <a:xfrm>
              <a:off x="3652920" y="3664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9" name=""/>
            <p:cNvSpPr/>
            <p:nvPr/>
          </p:nvSpPr>
          <p:spPr>
            <a:xfrm>
              <a:off x="3670920" y="3641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0" name=""/>
            <p:cNvSpPr/>
            <p:nvPr/>
          </p:nvSpPr>
          <p:spPr>
            <a:xfrm>
              <a:off x="3691080" y="361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1" name=""/>
            <p:cNvSpPr/>
            <p:nvPr/>
          </p:nvSpPr>
          <p:spPr>
            <a:xfrm>
              <a:off x="3703680" y="3591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2" name=""/>
            <p:cNvSpPr/>
            <p:nvPr/>
          </p:nvSpPr>
          <p:spPr>
            <a:xfrm>
              <a:off x="3722040" y="3574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3" name=""/>
            <p:cNvSpPr/>
            <p:nvPr/>
          </p:nvSpPr>
          <p:spPr>
            <a:xfrm>
              <a:off x="3741840" y="35503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4" name=""/>
            <p:cNvSpPr/>
            <p:nvPr/>
          </p:nvSpPr>
          <p:spPr>
            <a:xfrm>
              <a:off x="3760200" y="3525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5" name=""/>
            <p:cNvSpPr/>
            <p:nvPr/>
          </p:nvSpPr>
          <p:spPr>
            <a:xfrm>
              <a:off x="3772800" y="3500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6" name=""/>
            <p:cNvSpPr/>
            <p:nvPr/>
          </p:nvSpPr>
          <p:spPr>
            <a:xfrm>
              <a:off x="3791160" y="347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7" name=""/>
            <p:cNvSpPr/>
            <p:nvPr/>
          </p:nvSpPr>
          <p:spPr>
            <a:xfrm>
              <a:off x="3810960" y="34516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8" name=""/>
            <p:cNvSpPr/>
            <p:nvPr/>
          </p:nvSpPr>
          <p:spPr>
            <a:xfrm>
              <a:off x="3829320" y="342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9" name=""/>
            <p:cNvSpPr/>
            <p:nvPr/>
          </p:nvSpPr>
          <p:spPr>
            <a:xfrm>
              <a:off x="3847320" y="3401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0" name=""/>
            <p:cNvSpPr/>
            <p:nvPr/>
          </p:nvSpPr>
          <p:spPr>
            <a:xfrm>
              <a:off x="3860280" y="3385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1" name=""/>
            <p:cNvSpPr/>
            <p:nvPr/>
          </p:nvSpPr>
          <p:spPr>
            <a:xfrm>
              <a:off x="3880080" y="3358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2" name=""/>
            <p:cNvSpPr/>
            <p:nvPr/>
          </p:nvSpPr>
          <p:spPr>
            <a:xfrm>
              <a:off x="3898440" y="3335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3" name=""/>
            <p:cNvSpPr/>
            <p:nvPr/>
          </p:nvSpPr>
          <p:spPr>
            <a:xfrm>
              <a:off x="3916800" y="331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4" name=""/>
            <p:cNvSpPr/>
            <p:nvPr/>
          </p:nvSpPr>
          <p:spPr>
            <a:xfrm>
              <a:off x="3936600" y="3285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5" name=""/>
            <p:cNvSpPr/>
            <p:nvPr/>
          </p:nvSpPr>
          <p:spPr>
            <a:xfrm>
              <a:off x="3949200" y="326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6" name=""/>
            <p:cNvSpPr/>
            <p:nvPr/>
          </p:nvSpPr>
          <p:spPr>
            <a:xfrm>
              <a:off x="3967560" y="3236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7" name=""/>
            <p:cNvSpPr/>
            <p:nvPr/>
          </p:nvSpPr>
          <p:spPr>
            <a:xfrm>
              <a:off x="3986280" y="32108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8" name=""/>
            <p:cNvSpPr/>
            <p:nvPr/>
          </p:nvSpPr>
          <p:spPr>
            <a:xfrm>
              <a:off x="4005720" y="3194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9" name=""/>
            <p:cNvSpPr/>
            <p:nvPr/>
          </p:nvSpPr>
          <p:spPr>
            <a:xfrm>
              <a:off x="4018320" y="31701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0" name=""/>
            <p:cNvSpPr/>
            <p:nvPr/>
          </p:nvSpPr>
          <p:spPr>
            <a:xfrm>
              <a:off x="4036680" y="3145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1" name=""/>
            <p:cNvSpPr/>
            <p:nvPr/>
          </p:nvSpPr>
          <p:spPr>
            <a:xfrm>
              <a:off x="4055400" y="3120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2" name=""/>
            <p:cNvSpPr/>
            <p:nvPr/>
          </p:nvSpPr>
          <p:spPr>
            <a:xfrm>
              <a:off x="4074840" y="3096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3" name=""/>
            <p:cNvSpPr/>
            <p:nvPr/>
          </p:nvSpPr>
          <p:spPr>
            <a:xfrm>
              <a:off x="4093200" y="30697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4" name=""/>
            <p:cNvSpPr/>
            <p:nvPr/>
          </p:nvSpPr>
          <p:spPr>
            <a:xfrm>
              <a:off x="4105800" y="3045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5" name=""/>
            <p:cNvSpPr/>
            <p:nvPr/>
          </p:nvSpPr>
          <p:spPr>
            <a:xfrm>
              <a:off x="4125600" y="302184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6" name=""/>
            <p:cNvSpPr/>
            <p:nvPr/>
          </p:nvSpPr>
          <p:spPr>
            <a:xfrm>
              <a:off x="4143960" y="3004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7" name=""/>
            <p:cNvSpPr/>
            <p:nvPr/>
          </p:nvSpPr>
          <p:spPr>
            <a:xfrm>
              <a:off x="4162680" y="2979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8" name=""/>
            <p:cNvSpPr/>
            <p:nvPr/>
          </p:nvSpPr>
          <p:spPr>
            <a:xfrm>
              <a:off x="4174920" y="2954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9" name=""/>
            <p:cNvSpPr/>
            <p:nvPr/>
          </p:nvSpPr>
          <p:spPr>
            <a:xfrm>
              <a:off x="419472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0" name=""/>
            <p:cNvSpPr/>
            <p:nvPr/>
          </p:nvSpPr>
          <p:spPr>
            <a:xfrm>
              <a:off x="4213440" y="2905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41" name=""/>
          <p:cNvGrpSpPr/>
          <p:nvPr/>
        </p:nvGrpSpPr>
        <p:grpSpPr>
          <a:xfrm>
            <a:off x="3092400" y="3451320"/>
            <a:ext cx="1114200" cy="1007640"/>
            <a:chOff x="3092400" y="3451320"/>
            <a:chExt cx="1114200" cy="1007640"/>
          </a:xfrm>
        </p:grpSpPr>
        <p:sp>
          <p:nvSpPr>
            <p:cNvPr id="2242" name=""/>
            <p:cNvSpPr/>
            <p:nvPr/>
          </p:nvSpPr>
          <p:spPr>
            <a:xfrm>
              <a:off x="3092400" y="4442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3" name=""/>
            <p:cNvSpPr/>
            <p:nvPr/>
          </p:nvSpPr>
          <p:spPr>
            <a:xfrm>
              <a:off x="3112200" y="44254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4" name=""/>
            <p:cNvSpPr/>
            <p:nvPr/>
          </p:nvSpPr>
          <p:spPr>
            <a:xfrm>
              <a:off x="3135960" y="439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5" name=""/>
            <p:cNvSpPr/>
            <p:nvPr/>
          </p:nvSpPr>
          <p:spPr>
            <a:xfrm>
              <a:off x="3155760" y="4383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6" name=""/>
            <p:cNvSpPr/>
            <p:nvPr/>
          </p:nvSpPr>
          <p:spPr>
            <a:xfrm>
              <a:off x="3174120" y="4368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7" name=""/>
            <p:cNvSpPr/>
            <p:nvPr/>
          </p:nvSpPr>
          <p:spPr>
            <a:xfrm>
              <a:off x="3193920" y="43516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8" name=""/>
            <p:cNvSpPr/>
            <p:nvPr/>
          </p:nvSpPr>
          <p:spPr>
            <a:xfrm>
              <a:off x="3218040" y="4325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9" name=""/>
            <p:cNvSpPr/>
            <p:nvPr/>
          </p:nvSpPr>
          <p:spPr>
            <a:xfrm>
              <a:off x="3237480" y="4309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0" name=""/>
            <p:cNvSpPr/>
            <p:nvPr/>
          </p:nvSpPr>
          <p:spPr>
            <a:xfrm>
              <a:off x="3255840" y="4292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1" name=""/>
            <p:cNvSpPr/>
            <p:nvPr/>
          </p:nvSpPr>
          <p:spPr>
            <a:xfrm>
              <a:off x="3281400" y="4275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2" name=""/>
            <p:cNvSpPr/>
            <p:nvPr/>
          </p:nvSpPr>
          <p:spPr>
            <a:xfrm>
              <a:off x="3299400" y="4251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3" name=""/>
            <p:cNvSpPr/>
            <p:nvPr/>
          </p:nvSpPr>
          <p:spPr>
            <a:xfrm>
              <a:off x="3319200" y="423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4" name=""/>
            <p:cNvSpPr/>
            <p:nvPr/>
          </p:nvSpPr>
          <p:spPr>
            <a:xfrm>
              <a:off x="3345120" y="42177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5" name=""/>
            <p:cNvSpPr/>
            <p:nvPr/>
          </p:nvSpPr>
          <p:spPr>
            <a:xfrm>
              <a:off x="3363120" y="4201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6" name=""/>
            <p:cNvSpPr/>
            <p:nvPr/>
          </p:nvSpPr>
          <p:spPr>
            <a:xfrm>
              <a:off x="3381480" y="4177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7" name=""/>
            <p:cNvSpPr/>
            <p:nvPr/>
          </p:nvSpPr>
          <p:spPr>
            <a:xfrm>
              <a:off x="3401280" y="416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8" name=""/>
            <p:cNvSpPr/>
            <p:nvPr/>
          </p:nvSpPr>
          <p:spPr>
            <a:xfrm>
              <a:off x="3426480" y="41439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9" name=""/>
            <p:cNvSpPr/>
            <p:nvPr/>
          </p:nvSpPr>
          <p:spPr>
            <a:xfrm>
              <a:off x="3445200" y="4127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0" name=""/>
            <p:cNvSpPr/>
            <p:nvPr/>
          </p:nvSpPr>
          <p:spPr>
            <a:xfrm>
              <a:off x="3463200" y="410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1" name=""/>
            <p:cNvSpPr/>
            <p:nvPr/>
          </p:nvSpPr>
          <p:spPr>
            <a:xfrm>
              <a:off x="3488760" y="4086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2" name=""/>
            <p:cNvSpPr/>
            <p:nvPr/>
          </p:nvSpPr>
          <p:spPr>
            <a:xfrm>
              <a:off x="3508560" y="407016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3" name=""/>
            <p:cNvSpPr/>
            <p:nvPr/>
          </p:nvSpPr>
          <p:spPr>
            <a:xfrm>
              <a:off x="3526560" y="4053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4" name=""/>
            <p:cNvSpPr/>
            <p:nvPr/>
          </p:nvSpPr>
          <p:spPr>
            <a:xfrm>
              <a:off x="3552120" y="4029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5" name=""/>
            <p:cNvSpPr/>
            <p:nvPr/>
          </p:nvSpPr>
          <p:spPr>
            <a:xfrm>
              <a:off x="3570480" y="4012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6" name=""/>
            <p:cNvSpPr/>
            <p:nvPr/>
          </p:nvSpPr>
          <p:spPr>
            <a:xfrm>
              <a:off x="3588840" y="3995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7" name=""/>
            <p:cNvSpPr/>
            <p:nvPr/>
          </p:nvSpPr>
          <p:spPr>
            <a:xfrm>
              <a:off x="3608640" y="3970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8" name=""/>
            <p:cNvSpPr/>
            <p:nvPr/>
          </p:nvSpPr>
          <p:spPr>
            <a:xfrm>
              <a:off x="3634200" y="395496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9" name=""/>
            <p:cNvSpPr/>
            <p:nvPr/>
          </p:nvSpPr>
          <p:spPr>
            <a:xfrm>
              <a:off x="3652560" y="3938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0" name=""/>
            <p:cNvSpPr/>
            <p:nvPr/>
          </p:nvSpPr>
          <p:spPr>
            <a:xfrm>
              <a:off x="3670560" y="3921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1" name=""/>
            <p:cNvSpPr/>
            <p:nvPr/>
          </p:nvSpPr>
          <p:spPr>
            <a:xfrm>
              <a:off x="3696120" y="389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2" name=""/>
            <p:cNvSpPr/>
            <p:nvPr/>
          </p:nvSpPr>
          <p:spPr>
            <a:xfrm>
              <a:off x="3715920" y="3879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3" name=""/>
            <p:cNvSpPr/>
            <p:nvPr/>
          </p:nvSpPr>
          <p:spPr>
            <a:xfrm>
              <a:off x="3734280" y="386424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4" name=""/>
            <p:cNvSpPr/>
            <p:nvPr/>
          </p:nvSpPr>
          <p:spPr>
            <a:xfrm>
              <a:off x="3759480" y="3847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5" name=""/>
            <p:cNvSpPr/>
            <p:nvPr/>
          </p:nvSpPr>
          <p:spPr>
            <a:xfrm>
              <a:off x="3777840" y="3821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6" name=""/>
            <p:cNvSpPr/>
            <p:nvPr/>
          </p:nvSpPr>
          <p:spPr>
            <a:xfrm>
              <a:off x="3797640" y="3804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7" name=""/>
            <p:cNvSpPr/>
            <p:nvPr/>
          </p:nvSpPr>
          <p:spPr>
            <a:xfrm>
              <a:off x="3816000" y="378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8" name=""/>
            <p:cNvSpPr/>
            <p:nvPr/>
          </p:nvSpPr>
          <p:spPr>
            <a:xfrm>
              <a:off x="3841560" y="37717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9" name=""/>
            <p:cNvSpPr/>
            <p:nvPr/>
          </p:nvSpPr>
          <p:spPr>
            <a:xfrm>
              <a:off x="3859560" y="3747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0" name=""/>
            <p:cNvSpPr/>
            <p:nvPr/>
          </p:nvSpPr>
          <p:spPr>
            <a:xfrm>
              <a:off x="3879720" y="3731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1" name=""/>
            <p:cNvSpPr/>
            <p:nvPr/>
          </p:nvSpPr>
          <p:spPr>
            <a:xfrm>
              <a:off x="3903480" y="3714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2" name=""/>
            <p:cNvSpPr/>
            <p:nvPr/>
          </p:nvSpPr>
          <p:spPr>
            <a:xfrm>
              <a:off x="3923280" y="3697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3" name=""/>
            <p:cNvSpPr/>
            <p:nvPr/>
          </p:nvSpPr>
          <p:spPr>
            <a:xfrm>
              <a:off x="3941640" y="3673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4" name=""/>
            <p:cNvSpPr/>
            <p:nvPr/>
          </p:nvSpPr>
          <p:spPr>
            <a:xfrm>
              <a:off x="3966840" y="365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5" name=""/>
            <p:cNvSpPr/>
            <p:nvPr/>
          </p:nvSpPr>
          <p:spPr>
            <a:xfrm>
              <a:off x="3985560" y="36403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6" name=""/>
            <p:cNvSpPr/>
            <p:nvPr/>
          </p:nvSpPr>
          <p:spPr>
            <a:xfrm>
              <a:off x="4005000" y="3615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7" name=""/>
            <p:cNvSpPr/>
            <p:nvPr/>
          </p:nvSpPr>
          <p:spPr>
            <a:xfrm>
              <a:off x="4023360" y="3599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8" name=""/>
            <p:cNvSpPr/>
            <p:nvPr/>
          </p:nvSpPr>
          <p:spPr>
            <a:xfrm>
              <a:off x="4048920" y="3582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9" name=""/>
            <p:cNvSpPr/>
            <p:nvPr/>
          </p:nvSpPr>
          <p:spPr>
            <a:xfrm>
              <a:off x="4066920" y="356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0" name=""/>
            <p:cNvSpPr/>
            <p:nvPr/>
          </p:nvSpPr>
          <p:spPr>
            <a:xfrm>
              <a:off x="4086720" y="3542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1" name=""/>
            <p:cNvSpPr/>
            <p:nvPr/>
          </p:nvSpPr>
          <p:spPr>
            <a:xfrm>
              <a:off x="4112280" y="3525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2" name=""/>
            <p:cNvSpPr/>
            <p:nvPr/>
          </p:nvSpPr>
          <p:spPr>
            <a:xfrm>
              <a:off x="4130640" y="35085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3" name=""/>
            <p:cNvSpPr/>
            <p:nvPr/>
          </p:nvSpPr>
          <p:spPr>
            <a:xfrm>
              <a:off x="4149000" y="3492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4" name=""/>
            <p:cNvSpPr/>
            <p:nvPr/>
          </p:nvSpPr>
          <p:spPr>
            <a:xfrm>
              <a:off x="4174200" y="3465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5" name=""/>
            <p:cNvSpPr/>
            <p:nvPr/>
          </p:nvSpPr>
          <p:spPr>
            <a:xfrm>
              <a:off x="4194000" y="3451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96" name=""/>
          <p:cNvGrpSpPr/>
          <p:nvPr/>
        </p:nvGrpSpPr>
        <p:grpSpPr>
          <a:xfrm>
            <a:off x="3092400" y="3938760"/>
            <a:ext cx="1088640" cy="486720"/>
            <a:chOff x="3092400" y="3938760"/>
            <a:chExt cx="1088640" cy="486720"/>
          </a:xfrm>
        </p:grpSpPr>
        <p:sp>
          <p:nvSpPr>
            <p:cNvPr id="2297" name=""/>
            <p:cNvSpPr/>
            <p:nvPr/>
          </p:nvSpPr>
          <p:spPr>
            <a:xfrm>
              <a:off x="3092400" y="4409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8" name=""/>
            <p:cNvSpPr/>
            <p:nvPr/>
          </p:nvSpPr>
          <p:spPr>
            <a:xfrm>
              <a:off x="3117960" y="43999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9" name=""/>
            <p:cNvSpPr/>
            <p:nvPr/>
          </p:nvSpPr>
          <p:spPr>
            <a:xfrm>
              <a:off x="3143160" y="4383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0" name=""/>
            <p:cNvSpPr/>
            <p:nvPr/>
          </p:nvSpPr>
          <p:spPr>
            <a:xfrm>
              <a:off x="3161160" y="43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1" name=""/>
            <p:cNvSpPr/>
            <p:nvPr/>
          </p:nvSpPr>
          <p:spPr>
            <a:xfrm>
              <a:off x="3186720" y="4368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2" name=""/>
            <p:cNvSpPr/>
            <p:nvPr/>
          </p:nvSpPr>
          <p:spPr>
            <a:xfrm>
              <a:off x="3212280" y="43592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3" name=""/>
            <p:cNvSpPr/>
            <p:nvPr/>
          </p:nvSpPr>
          <p:spPr>
            <a:xfrm>
              <a:off x="3237480" y="4342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4" name=""/>
            <p:cNvSpPr/>
            <p:nvPr/>
          </p:nvSpPr>
          <p:spPr>
            <a:xfrm>
              <a:off x="3263040" y="4334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5" name=""/>
            <p:cNvSpPr/>
            <p:nvPr/>
          </p:nvSpPr>
          <p:spPr>
            <a:xfrm>
              <a:off x="3281400" y="432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6" name=""/>
            <p:cNvSpPr/>
            <p:nvPr/>
          </p:nvSpPr>
          <p:spPr>
            <a:xfrm>
              <a:off x="3306600" y="4318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7" name=""/>
            <p:cNvSpPr/>
            <p:nvPr/>
          </p:nvSpPr>
          <p:spPr>
            <a:xfrm>
              <a:off x="3332160" y="4301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8" name=""/>
            <p:cNvSpPr/>
            <p:nvPr/>
          </p:nvSpPr>
          <p:spPr>
            <a:xfrm>
              <a:off x="3355920" y="4292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9" name=""/>
            <p:cNvSpPr/>
            <p:nvPr/>
          </p:nvSpPr>
          <p:spPr>
            <a:xfrm>
              <a:off x="3381480" y="4284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0" name=""/>
            <p:cNvSpPr/>
            <p:nvPr/>
          </p:nvSpPr>
          <p:spPr>
            <a:xfrm>
              <a:off x="3401280" y="4268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1" name=""/>
            <p:cNvSpPr/>
            <p:nvPr/>
          </p:nvSpPr>
          <p:spPr>
            <a:xfrm>
              <a:off x="3426480" y="42609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2" name=""/>
            <p:cNvSpPr/>
            <p:nvPr/>
          </p:nvSpPr>
          <p:spPr>
            <a:xfrm>
              <a:off x="3450600" y="4251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3" name=""/>
            <p:cNvSpPr/>
            <p:nvPr/>
          </p:nvSpPr>
          <p:spPr>
            <a:xfrm>
              <a:off x="3476160" y="4244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4" name=""/>
            <p:cNvSpPr/>
            <p:nvPr/>
          </p:nvSpPr>
          <p:spPr>
            <a:xfrm>
              <a:off x="3495600" y="4227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5" name=""/>
            <p:cNvSpPr/>
            <p:nvPr/>
          </p:nvSpPr>
          <p:spPr>
            <a:xfrm>
              <a:off x="3519360" y="4218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6" name=""/>
            <p:cNvSpPr/>
            <p:nvPr/>
          </p:nvSpPr>
          <p:spPr>
            <a:xfrm>
              <a:off x="3545280" y="4210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7" name=""/>
            <p:cNvSpPr/>
            <p:nvPr/>
          </p:nvSpPr>
          <p:spPr>
            <a:xfrm>
              <a:off x="3570480" y="4201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8" name=""/>
            <p:cNvSpPr/>
            <p:nvPr/>
          </p:nvSpPr>
          <p:spPr>
            <a:xfrm>
              <a:off x="3595680" y="4185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9" name=""/>
            <p:cNvSpPr/>
            <p:nvPr/>
          </p:nvSpPr>
          <p:spPr>
            <a:xfrm>
              <a:off x="3614040" y="4177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0" name=""/>
            <p:cNvSpPr/>
            <p:nvPr/>
          </p:nvSpPr>
          <p:spPr>
            <a:xfrm>
              <a:off x="3639600" y="417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1" name=""/>
            <p:cNvSpPr/>
            <p:nvPr/>
          </p:nvSpPr>
          <p:spPr>
            <a:xfrm>
              <a:off x="3665160" y="41533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2" name=""/>
            <p:cNvSpPr/>
            <p:nvPr/>
          </p:nvSpPr>
          <p:spPr>
            <a:xfrm>
              <a:off x="3690360" y="4143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3" name=""/>
            <p:cNvSpPr/>
            <p:nvPr/>
          </p:nvSpPr>
          <p:spPr>
            <a:xfrm>
              <a:off x="3715560" y="4136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4" name=""/>
            <p:cNvSpPr/>
            <p:nvPr/>
          </p:nvSpPr>
          <p:spPr>
            <a:xfrm>
              <a:off x="3734280" y="4127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5" name=""/>
            <p:cNvSpPr/>
            <p:nvPr/>
          </p:nvSpPr>
          <p:spPr>
            <a:xfrm>
              <a:off x="3759480" y="4110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6" name=""/>
            <p:cNvSpPr/>
            <p:nvPr/>
          </p:nvSpPr>
          <p:spPr>
            <a:xfrm>
              <a:off x="3784680" y="410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7" name=""/>
            <p:cNvSpPr/>
            <p:nvPr/>
          </p:nvSpPr>
          <p:spPr>
            <a:xfrm>
              <a:off x="3810240" y="40939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8" name=""/>
            <p:cNvSpPr/>
            <p:nvPr/>
          </p:nvSpPr>
          <p:spPr>
            <a:xfrm>
              <a:off x="3834360" y="4086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9" name=""/>
            <p:cNvSpPr/>
            <p:nvPr/>
          </p:nvSpPr>
          <p:spPr>
            <a:xfrm>
              <a:off x="3853800" y="40701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0" name=""/>
            <p:cNvSpPr/>
            <p:nvPr/>
          </p:nvSpPr>
          <p:spPr>
            <a:xfrm>
              <a:off x="3879360" y="4062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1" name=""/>
            <p:cNvSpPr/>
            <p:nvPr/>
          </p:nvSpPr>
          <p:spPr>
            <a:xfrm>
              <a:off x="3903480" y="40532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2" name=""/>
            <p:cNvSpPr/>
            <p:nvPr/>
          </p:nvSpPr>
          <p:spPr>
            <a:xfrm>
              <a:off x="3928680" y="4036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3" name=""/>
            <p:cNvSpPr/>
            <p:nvPr/>
          </p:nvSpPr>
          <p:spPr>
            <a:xfrm>
              <a:off x="3954240" y="40294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4" name=""/>
            <p:cNvSpPr/>
            <p:nvPr/>
          </p:nvSpPr>
          <p:spPr>
            <a:xfrm>
              <a:off x="3973680" y="40201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5" name=""/>
            <p:cNvSpPr/>
            <p:nvPr/>
          </p:nvSpPr>
          <p:spPr>
            <a:xfrm>
              <a:off x="3997800" y="4012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6" name=""/>
            <p:cNvSpPr/>
            <p:nvPr/>
          </p:nvSpPr>
          <p:spPr>
            <a:xfrm>
              <a:off x="4023360" y="399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7" name=""/>
            <p:cNvSpPr/>
            <p:nvPr/>
          </p:nvSpPr>
          <p:spPr>
            <a:xfrm>
              <a:off x="4048560" y="3986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8" name=""/>
            <p:cNvSpPr/>
            <p:nvPr/>
          </p:nvSpPr>
          <p:spPr>
            <a:xfrm>
              <a:off x="4066920" y="3979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9" name=""/>
            <p:cNvSpPr/>
            <p:nvPr/>
          </p:nvSpPr>
          <p:spPr>
            <a:xfrm>
              <a:off x="4092480" y="3970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0" name=""/>
            <p:cNvSpPr/>
            <p:nvPr/>
          </p:nvSpPr>
          <p:spPr>
            <a:xfrm>
              <a:off x="4117680" y="395496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1" name=""/>
            <p:cNvSpPr/>
            <p:nvPr/>
          </p:nvSpPr>
          <p:spPr>
            <a:xfrm>
              <a:off x="4142880" y="3945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2" name=""/>
            <p:cNvSpPr/>
            <p:nvPr/>
          </p:nvSpPr>
          <p:spPr>
            <a:xfrm>
              <a:off x="4168440" y="3938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43" name=""/>
          <p:cNvGrpSpPr/>
          <p:nvPr/>
        </p:nvGrpSpPr>
        <p:grpSpPr>
          <a:xfrm>
            <a:off x="3092400" y="4400640"/>
            <a:ext cx="1120320" cy="24840"/>
            <a:chOff x="3092400" y="4400640"/>
            <a:chExt cx="1120320" cy="24840"/>
          </a:xfrm>
        </p:grpSpPr>
        <p:sp>
          <p:nvSpPr>
            <p:cNvPr id="2344" name=""/>
            <p:cNvSpPr/>
            <p:nvPr/>
          </p:nvSpPr>
          <p:spPr>
            <a:xfrm>
              <a:off x="309240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5" name=""/>
            <p:cNvSpPr/>
            <p:nvPr/>
          </p:nvSpPr>
          <p:spPr>
            <a:xfrm>
              <a:off x="311796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6" name=""/>
            <p:cNvSpPr/>
            <p:nvPr/>
          </p:nvSpPr>
          <p:spPr>
            <a:xfrm>
              <a:off x="314316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7" name=""/>
            <p:cNvSpPr/>
            <p:nvPr/>
          </p:nvSpPr>
          <p:spPr>
            <a:xfrm>
              <a:off x="316836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8" name=""/>
            <p:cNvSpPr/>
            <p:nvPr/>
          </p:nvSpPr>
          <p:spPr>
            <a:xfrm>
              <a:off x="3193920" y="4409640"/>
              <a:ext cx="11160" cy="158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9" name=""/>
            <p:cNvSpPr/>
            <p:nvPr/>
          </p:nvSpPr>
          <p:spPr>
            <a:xfrm>
              <a:off x="321804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0" name=""/>
            <p:cNvSpPr/>
            <p:nvPr/>
          </p:nvSpPr>
          <p:spPr>
            <a:xfrm>
              <a:off x="32432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1" name=""/>
            <p:cNvSpPr/>
            <p:nvPr/>
          </p:nvSpPr>
          <p:spPr>
            <a:xfrm>
              <a:off x="32684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2" name=""/>
            <p:cNvSpPr/>
            <p:nvPr/>
          </p:nvSpPr>
          <p:spPr>
            <a:xfrm>
              <a:off x="329400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3" name=""/>
            <p:cNvSpPr/>
            <p:nvPr/>
          </p:nvSpPr>
          <p:spPr>
            <a:xfrm>
              <a:off x="331956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4" name=""/>
            <p:cNvSpPr/>
            <p:nvPr/>
          </p:nvSpPr>
          <p:spPr>
            <a:xfrm>
              <a:off x="3345120" y="4409640"/>
              <a:ext cx="11160" cy="158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5" name=""/>
            <p:cNvSpPr/>
            <p:nvPr/>
          </p:nvSpPr>
          <p:spPr>
            <a:xfrm>
              <a:off x="336888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6" name=""/>
            <p:cNvSpPr/>
            <p:nvPr/>
          </p:nvSpPr>
          <p:spPr>
            <a:xfrm>
              <a:off x="33944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7" name=""/>
            <p:cNvSpPr/>
            <p:nvPr/>
          </p:nvSpPr>
          <p:spPr>
            <a:xfrm>
              <a:off x="34196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8" name=""/>
            <p:cNvSpPr/>
            <p:nvPr/>
          </p:nvSpPr>
          <p:spPr>
            <a:xfrm>
              <a:off x="344520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9" name=""/>
            <p:cNvSpPr/>
            <p:nvPr/>
          </p:nvSpPr>
          <p:spPr>
            <a:xfrm>
              <a:off x="347040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0" name=""/>
            <p:cNvSpPr/>
            <p:nvPr/>
          </p:nvSpPr>
          <p:spPr>
            <a:xfrm>
              <a:off x="349560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1" name=""/>
            <p:cNvSpPr/>
            <p:nvPr/>
          </p:nvSpPr>
          <p:spPr>
            <a:xfrm>
              <a:off x="351972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2" name=""/>
            <p:cNvSpPr/>
            <p:nvPr/>
          </p:nvSpPr>
          <p:spPr>
            <a:xfrm>
              <a:off x="354528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3" name=""/>
            <p:cNvSpPr/>
            <p:nvPr/>
          </p:nvSpPr>
          <p:spPr>
            <a:xfrm>
              <a:off x="357048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4" name=""/>
            <p:cNvSpPr/>
            <p:nvPr/>
          </p:nvSpPr>
          <p:spPr>
            <a:xfrm>
              <a:off x="35960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5" name=""/>
            <p:cNvSpPr/>
            <p:nvPr/>
          </p:nvSpPr>
          <p:spPr>
            <a:xfrm>
              <a:off x="362160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6" name=""/>
            <p:cNvSpPr/>
            <p:nvPr/>
          </p:nvSpPr>
          <p:spPr>
            <a:xfrm>
              <a:off x="3646800" y="4400640"/>
              <a:ext cx="12600" cy="2484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7" name=""/>
            <p:cNvSpPr/>
            <p:nvPr/>
          </p:nvSpPr>
          <p:spPr>
            <a:xfrm>
              <a:off x="367092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8" name=""/>
            <p:cNvSpPr/>
            <p:nvPr/>
          </p:nvSpPr>
          <p:spPr>
            <a:xfrm>
              <a:off x="369648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9" name=""/>
            <p:cNvSpPr/>
            <p:nvPr/>
          </p:nvSpPr>
          <p:spPr>
            <a:xfrm>
              <a:off x="372168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0" name=""/>
            <p:cNvSpPr/>
            <p:nvPr/>
          </p:nvSpPr>
          <p:spPr>
            <a:xfrm>
              <a:off x="374688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1" name=""/>
            <p:cNvSpPr/>
            <p:nvPr/>
          </p:nvSpPr>
          <p:spPr>
            <a:xfrm>
              <a:off x="377244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2" name=""/>
            <p:cNvSpPr/>
            <p:nvPr/>
          </p:nvSpPr>
          <p:spPr>
            <a:xfrm>
              <a:off x="379800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3" name=""/>
            <p:cNvSpPr/>
            <p:nvPr/>
          </p:nvSpPr>
          <p:spPr>
            <a:xfrm>
              <a:off x="382176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4" name=""/>
            <p:cNvSpPr/>
            <p:nvPr/>
          </p:nvSpPr>
          <p:spPr>
            <a:xfrm>
              <a:off x="384732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5" name=""/>
            <p:cNvSpPr/>
            <p:nvPr/>
          </p:nvSpPr>
          <p:spPr>
            <a:xfrm>
              <a:off x="387288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6" name=""/>
            <p:cNvSpPr/>
            <p:nvPr/>
          </p:nvSpPr>
          <p:spPr>
            <a:xfrm>
              <a:off x="389808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7" name=""/>
            <p:cNvSpPr/>
            <p:nvPr/>
          </p:nvSpPr>
          <p:spPr>
            <a:xfrm>
              <a:off x="392364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8" name=""/>
            <p:cNvSpPr/>
            <p:nvPr/>
          </p:nvSpPr>
          <p:spPr>
            <a:xfrm>
              <a:off x="394884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9" name=""/>
            <p:cNvSpPr/>
            <p:nvPr/>
          </p:nvSpPr>
          <p:spPr>
            <a:xfrm>
              <a:off x="3974040" y="4400640"/>
              <a:ext cx="11520" cy="158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0" name=""/>
            <p:cNvSpPr/>
            <p:nvPr/>
          </p:nvSpPr>
          <p:spPr>
            <a:xfrm>
              <a:off x="399816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1" name=""/>
            <p:cNvSpPr/>
            <p:nvPr/>
          </p:nvSpPr>
          <p:spPr>
            <a:xfrm>
              <a:off x="402372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2" name=""/>
            <p:cNvSpPr/>
            <p:nvPr/>
          </p:nvSpPr>
          <p:spPr>
            <a:xfrm>
              <a:off x="404892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3" name=""/>
            <p:cNvSpPr/>
            <p:nvPr/>
          </p:nvSpPr>
          <p:spPr>
            <a:xfrm>
              <a:off x="407448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4" name=""/>
            <p:cNvSpPr/>
            <p:nvPr/>
          </p:nvSpPr>
          <p:spPr>
            <a:xfrm>
              <a:off x="410004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5" name=""/>
            <p:cNvSpPr/>
            <p:nvPr/>
          </p:nvSpPr>
          <p:spPr>
            <a:xfrm>
              <a:off x="4125240" y="4400640"/>
              <a:ext cx="11160" cy="158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6" name=""/>
            <p:cNvSpPr/>
            <p:nvPr/>
          </p:nvSpPr>
          <p:spPr>
            <a:xfrm>
              <a:off x="414936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7" name=""/>
            <p:cNvSpPr/>
            <p:nvPr/>
          </p:nvSpPr>
          <p:spPr>
            <a:xfrm>
              <a:off x="417456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8" name=""/>
            <p:cNvSpPr/>
            <p:nvPr/>
          </p:nvSpPr>
          <p:spPr>
            <a:xfrm>
              <a:off x="420012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89" name=""/>
          <p:cNvGrpSpPr/>
          <p:nvPr/>
        </p:nvGrpSpPr>
        <p:grpSpPr>
          <a:xfrm>
            <a:off x="3092400" y="4400640"/>
            <a:ext cx="1125720" cy="536040"/>
            <a:chOff x="3092400" y="4400640"/>
            <a:chExt cx="1125720" cy="536040"/>
          </a:xfrm>
        </p:grpSpPr>
        <p:sp>
          <p:nvSpPr>
            <p:cNvPr id="2390" name=""/>
            <p:cNvSpPr/>
            <p:nvPr/>
          </p:nvSpPr>
          <p:spPr>
            <a:xfrm>
              <a:off x="3092400" y="4400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1" name=""/>
            <p:cNvSpPr/>
            <p:nvPr/>
          </p:nvSpPr>
          <p:spPr>
            <a:xfrm>
              <a:off x="3117960" y="44096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2" name=""/>
            <p:cNvSpPr/>
            <p:nvPr/>
          </p:nvSpPr>
          <p:spPr>
            <a:xfrm>
              <a:off x="3143160" y="4426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3" name=""/>
            <p:cNvSpPr/>
            <p:nvPr/>
          </p:nvSpPr>
          <p:spPr>
            <a:xfrm>
              <a:off x="3161160" y="4433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4" name=""/>
            <p:cNvSpPr/>
            <p:nvPr/>
          </p:nvSpPr>
          <p:spPr>
            <a:xfrm>
              <a:off x="3187080" y="4442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5" name=""/>
            <p:cNvSpPr/>
            <p:nvPr/>
          </p:nvSpPr>
          <p:spPr>
            <a:xfrm>
              <a:off x="3212280" y="4459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6" name=""/>
            <p:cNvSpPr/>
            <p:nvPr/>
          </p:nvSpPr>
          <p:spPr>
            <a:xfrm>
              <a:off x="3237480" y="4466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7" name=""/>
            <p:cNvSpPr/>
            <p:nvPr/>
          </p:nvSpPr>
          <p:spPr>
            <a:xfrm>
              <a:off x="3255840" y="4475880"/>
              <a:ext cx="12240" cy="147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8" name=""/>
            <p:cNvSpPr/>
            <p:nvPr/>
          </p:nvSpPr>
          <p:spPr>
            <a:xfrm>
              <a:off x="3281400" y="4491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9" name=""/>
            <p:cNvSpPr/>
            <p:nvPr/>
          </p:nvSpPr>
          <p:spPr>
            <a:xfrm>
              <a:off x="3306600" y="4500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0" name=""/>
            <p:cNvSpPr/>
            <p:nvPr/>
          </p:nvSpPr>
          <p:spPr>
            <a:xfrm>
              <a:off x="3332160" y="4507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1" name=""/>
            <p:cNvSpPr/>
            <p:nvPr/>
          </p:nvSpPr>
          <p:spPr>
            <a:xfrm>
              <a:off x="3350520" y="4524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2" name=""/>
            <p:cNvSpPr/>
            <p:nvPr/>
          </p:nvSpPr>
          <p:spPr>
            <a:xfrm>
              <a:off x="3376080" y="4533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3" name=""/>
            <p:cNvSpPr/>
            <p:nvPr/>
          </p:nvSpPr>
          <p:spPr>
            <a:xfrm>
              <a:off x="3401280" y="4541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4" name=""/>
            <p:cNvSpPr/>
            <p:nvPr/>
          </p:nvSpPr>
          <p:spPr>
            <a:xfrm>
              <a:off x="3426480" y="45572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5" name=""/>
            <p:cNvSpPr/>
            <p:nvPr/>
          </p:nvSpPr>
          <p:spPr>
            <a:xfrm>
              <a:off x="3450600" y="4566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6" name=""/>
            <p:cNvSpPr/>
            <p:nvPr/>
          </p:nvSpPr>
          <p:spPr>
            <a:xfrm>
              <a:off x="3470400" y="4574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7" name=""/>
            <p:cNvSpPr/>
            <p:nvPr/>
          </p:nvSpPr>
          <p:spPr>
            <a:xfrm>
              <a:off x="3495600" y="4591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8" name=""/>
            <p:cNvSpPr/>
            <p:nvPr/>
          </p:nvSpPr>
          <p:spPr>
            <a:xfrm>
              <a:off x="3519720" y="459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9" name=""/>
            <p:cNvSpPr/>
            <p:nvPr/>
          </p:nvSpPr>
          <p:spPr>
            <a:xfrm>
              <a:off x="3545280" y="46076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0" name=""/>
            <p:cNvSpPr/>
            <p:nvPr/>
          </p:nvSpPr>
          <p:spPr>
            <a:xfrm>
              <a:off x="3564720" y="4624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1" name=""/>
            <p:cNvSpPr/>
            <p:nvPr/>
          </p:nvSpPr>
          <p:spPr>
            <a:xfrm>
              <a:off x="3588840" y="4631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2" name=""/>
            <p:cNvSpPr/>
            <p:nvPr/>
          </p:nvSpPr>
          <p:spPr>
            <a:xfrm>
              <a:off x="3614400" y="4640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3" name=""/>
            <p:cNvSpPr/>
            <p:nvPr/>
          </p:nvSpPr>
          <p:spPr>
            <a:xfrm>
              <a:off x="3639600" y="4657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4" name=""/>
            <p:cNvSpPr/>
            <p:nvPr/>
          </p:nvSpPr>
          <p:spPr>
            <a:xfrm>
              <a:off x="3665160" y="4664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5" name=""/>
            <p:cNvSpPr/>
            <p:nvPr/>
          </p:nvSpPr>
          <p:spPr>
            <a:xfrm>
              <a:off x="3683520" y="4674240"/>
              <a:ext cx="12600" cy="147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6" name=""/>
            <p:cNvSpPr/>
            <p:nvPr/>
          </p:nvSpPr>
          <p:spPr>
            <a:xfrm>
              <a:off x="3708720" y="4689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7" name=""/>
            <p:cNvSpPr/>
            <p:nvPr/>
          </p:nvSpPr>
          <p:spPr>
            <a:xfrm>
              <a:off x="3734280" y="46983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8" name=""/>
            <p:cNvSpPr/>
            <p:nvPr/>
          </p:nvSpPr>
          <p:spPr>
            <a:xfrm>
              <a:off x="3759480" y="4705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9" name=""/>
            <p:cNvSpPr/>
            <p:nvPr/>
          </p:nvSpPr>
          <p:spPr>
            <a:xfrm>
              <a:off x="3777840" y="4722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0" name=""/>
            <p:cNvSpPr/>
            <p:nvPr/>
          </p:nvSpPr>
          <p:spPr>
            <a:xfrm>
              <a:off x="3803400" y="4731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1" name=""/>
            <p:cNvSpPr/>
            <p:nvPr/>
          </p:nvSpPr>
          <p:spPr>
            <a:xfrm>
              <a:off x="3828600" y="4739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2" name=""/>
            <p:cNvSpPr/>
            <p:nvPr/>
          </p:nvSpPr>
          <p:spPr>
            <a:xfrm>
              <a:off x="3853800" y="4755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3" name=""/>
            <p:cNvSpPr/>
            <p:nvPr/>
          </p:nvSpPr>
          <p:spPr>
            <a:xfrm>
              <a:off x="3872520" y="4764600"/>
              <a:ext cx="12240" cy="147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4" name=""/>
            <p:cNvSpPr/>
            <p:nvPr/>
          </p:nvSpPr>
          <p:spPr>
            <a:xfrm>
              <a:off x="3897720" y="4772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5" name=""/>
            <p:cNvSpPr/>
            <p:nvPr/>
          </p:nvSpPr>
          <p:spPr>
            <a:xfrm>
              <a:off x="3923280" y="4789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6" name=""/>
            <p:cNvSpPr/>
            <p:nvPr/>
          </p:nvSpPr>
          <p:spPr>
            <a:xfrm>
              <a:off x="3948480" y="4796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7" name=""/>
            <p:cNvSpPr/>
            <p:nvPr/>
          </p:nvSpPr>
          <p:spPr>
            <a:xfrm>
              <a:off x="3974040" y="48052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8" name=""/>
            <p:cNvSpPr/>
            <p:nvPr/>
          </p:nvSpPr>
          <p:spPr>
            <a:xfrm>
              <a:off x="3992400" y="4822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9" name=""/>
            <p:cNvSpPr/>
            <p:nvPr/>
          </p:nvSpPr>
          <p:spPr>
            <a:xfrm>
              <a:off x="4017600" y="4829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0" name=""/>
            <p:cNvSpPr/>
            <p:nvPr/>
          </p:nvSpPr>
          <p:spPr>
            <a:xfrm>
              <a:off x="4043160" y="48391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1" name=""/>
            <p:cNvSpPr/>
            <p:nvPr/>
          </p:nvSpPr>
          <p:spPr>
            <a:xfrm>
              <a:off x="4066920" y="4855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2" name=""/>
            <p:cNvSpPr/>
            <p:nvPr/>
          </p:nvSpPr>
          <p:spPr>
            <a:xfrm>
              <a:off x="4086720" y="4862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3" name=""/>
            <p:cNvSpPr/>
            <p:nvPr/>
          </p:nvSpPr>
          <p:spPr>
            <a:xfrm>
              <a:off x="4111920" y="487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4" name=""/>
            <p:cNvSpPr/>
            <p:nvPr/>
          </p:nvSpPr>
          <p:spPr>
            <a:xfrm>
              <a:off x="4136040" y="4887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5" name=""/>
            <p:cNvSpPr/>
            <p:nvPr/>
          </p:nvSpPr>
          <p:spPr>
            <a:xfrm>
              <a:off x="4161600" y="4896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6" name=""/>
            <p:cNvSpPr/>
            <p:nvPr/>
          </p:nvSpPr>
          <p:spPr>
            <a:xfrm>
              <a:off x="4181400" y="4903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7" name=""/>
            <p:cNvSpPr/>
            <p:nvPr/>
          </p:nvSpPr>
          <p:spPr>
            <a:xfrm>
              <a:off x="4206960" y="492048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38" name=""/>
          <p:cNvSpPr/>
          <p:nvPr/>
        </p:nvSpPr>
        <p:spPr>
          <a:xfrm>
            <a:off x="538200" y="1789200"/>
            <a:ext cx="187200" cy="255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9" name=""/>
          <p:cNvSpPr/>
          <p:nvPr/>
        </p:nvSpPr>
        <p:spPr>
          <a:xfrm>
            <a:off x="538200" y="2286000"/>
            <a:ext cx="187200" cy="255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0" name=""/>
          <p:cNvSpPr/>
          <p:nvPr/>
        </p:nvSpPr>
        <p:spPr>
          <a:xfrm>
            <a:off x="538200" y="2789280"/>
            <a:ext cx="187200" cy="24912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1" name=""/>
          <p:cNvSpPr/>
          <p:nvPr/>
        </p:nvSpPr>
        <p:spPr>
          <a:xfrm>
            <a:off x="538200" y="3284640"/>
            <a:ext cx="1872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2" name=""/>
          <p:cNvSpPr/>
          <p:nvPr/>
        </p:nvSpPr>
        <p:spPr>
          <a:xfrm>
            <a:off x="538200" y="3797280"/>
            <a:ext cx="1872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3" name=""/>
          <p:cNvSpPr/>
          <p:nvPr/>
        </p:nvSpPr>
        <p:spPr>
          <a:xfrm>
            <a:off x="538200" y="4292640"/>
            <a:ext cx="1872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4" name=""/>
          <p:cNvSpPr/>
          <p:nvPr/>
        </p:nvSpPr>
        <p:spPr>
          <a:xfrm>
            <a:off x="538200" y="4797360"/>
            <a:ext cx="187200" cy="2574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5" name=""/>
          <p:cNvSpPr/>
          <p:nvPr/>
        </p:nvSpPr>
        <p:spPr>
          <a:xfrm>
            <a:off x="1733400" y="1789200"/>
            <a:ext cx="189000" cy="255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6" name=""/>
          <p:cNvSpPr/>
          <p:nvPr/>
        </p:nvSpPr>
        <p:spPr>
          <a:xfrm>
            <a:off x="1733400" y="2286000"/>
            <a:ext cx="189000" cy="255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7" name=""/>
          <p:cNvSpPr/>
          <p:nvPr/>
        </p:nvSpPr>
        <p:spPr>
          <a:xfrm>
            <a:off x="1733400" y="2789280"/>
            <a:ext cx="189000" cy="24912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8" name=""/>
          <p:cNvSpPr/>
          <p:nvPr/>
        </p:nvSpPr>
        <p:spPr>
          <a:xfrm>
            <a:off x="1733400" y="3284640"/>
            <a:ext cx="1890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9" name=""/>
          <p:cNvSpPr/>
          <p:nvPr/>
        </p:nvSpPr>
        <p:spPr>
          <a:xfrm>
            <a:off x="1733400" y="3797280"/>
            <a:ext cx="1890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0" name=""/>
          <p:cNvSpPr/>
          <p:nvPr/>
        </p:nvSpPr>
        <p:spPr>
          <a:xfrm>
            <a:off x="1733400" y="4292640"/>
            <a:ext cx="1890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1" name=""/>
          <p:cNvSpPr/>
          <p:nvPr/>
        </p:nvSpPr>
        <p:spPr>
          <a:xfrm>
            <a:off x="1733400" y="4797360"/>
            <a:ext cx="189000" cy="2574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2" name=""/>
          <p:cNvSpPr/>
          <p:nvPr/>
        </p:nvSpPr>
        <p:spPr>
          <a:xfrm>
            <a:off x="2954160" y="1789200"/>
            <a:ext cx="195480" cy="255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3" name=""/>
          <p:cNvSpPr/>
          <p:nvPr/>
        </p:nvSpPr>
        <p:spPr>
          <a:xfrm>
            <a:off x="2954160" y="2286000"/>
            <a:ext cx="195480" cy="255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4" name=""/>
          <p:cNvSpPr/>
          <p:nvPr/>
        </p:nvSpPr>
        <p:spPr>
          <a:xfrm>
            <a:off x="2954160" y="2789280"/>
            <a:ext cx="195480" cy="24912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5" name=""/>
          <p:cNvSpPr/>
          <p:nvPr/>
        </p:nvSpPr>
        <p:spPr>
          <a:xfrm>
            <a:off x="2954160" y="3284640"/>
            <a:ext cx="19548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6" name=""/>
          <p:cNvSpPr/>
          <p:nvPr/>
        </p:nvSpPr>
        <p:spPr>
          <a:xfrm>
            <a:off x="2954160" y="3797280"/>
            <a:ext cx="19548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7" name=""/>
          <p:cNvSpPr/>
          <p:nvPr/>
        </p:nvSpPr>
        <p:spPr>
          <a:xfrm>
            <a:off x="2954160" y="4292640"/>
            <a:ext cx="19548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8" name=""/>
          <p:cNvSpPr/>
          <p:nvPr/>
        </p:nvSpPr>
        <p:spPr>
          <a:xfrm>
            <a:off x="2954160" y="4797360"/>
            <a:ext cx="195480" cy="2574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9" name=""/>
          <p:cNvSpPr/>
          <p:nvPr/>
        </p:nvSpPr>
        <p:spPr>
          <a:xfrm>
            <a:off x="4149720" y="1789200"/>
            <a:ext cx="195120" cy="255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0" name=""/>
          <p:cNvSpPr/>
          <p:nvPr/>
        </p:nvSpPr>
        <p:spPr>
          <a:xfrm>
            <a:off x="4149720" y="2286000"/>
            <a:ext cx="195120" cy="255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1" name=""/>
          <p:cNvSpPr/>
          <p:nvPr/>
        </p:nvSpPr>
        <p:spPr>
          <a:xfrm>
            <a:off x="4149720" y="2789280"/>
            <a:ext cx="195120" cy="24912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2" name=""/>
          <p:cNvSpPr/>
          <p:nvPr/>
        </p:nvSpPr>
        <p:spPr>
          <a:xfrm>
            <a:off x="4149720" y="3284640"/>
            <a:ext cx="19512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3" name=""/>
          <p:cNvSpPr/>
          <p:nvPr/>
        </p:nvSpPr>
        <p:spPr>
          <a:xfrm>
            <a:off x="4149720" y="3797280"/>
            <a:ext cx="19512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4" name=""/>
          <p:cNvSpPr/>
          <p:nvPr/>
        </p:nvSpPr>
        <p:spPr>
          <a:xfrm>
            <a:off x="4149720" y="4292640"/>
            <a:ext cx="19512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5" name=""/>
          <p:cNvSpPr/>
          <p:nvPr/>
        </p:nvSpPr>
        <p:spPr>
          <a:xfrm>
            <a:off x="4149720" y="4797360"/>
            <a:ext cx="195120" cy="2574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6" name=""/>
          <p:cNvSpPr/>
          <p:nvPr/>
        </p:nvSpPr>
        <p:spPr>
          <a:xfrm>
            <a:off x="1657440" y="2523960"/>
            <a:ext cx="33480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7" name=""/>
          <p:cNvSpPr/>
          <p:nvPr/>
        </p:nvSpPr>
        <p:spPr>
          <a:xfrm>
            <a:off x="1721160" y="25750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8" name=""/>
          <p:cNvSpPr/>
          <p:nvPr/>
        </p:nvSpPr>
        <p:spPr>
          <a:xfrm>
            <a:off x="2890800" y="4021200"/>
            <a:ext cx="327240" cy="3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9" name=""/>
          <p:cNvSpPr/>
          <p:nvPr/>
        </p:nvSpPr>
        <p:spPr>
          <a:xfrm>
            <a:off x="2948040" y="40705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0" name=""/>
          <p:cNvSpPr/>
          <p:nvPr/>
        </p:nvSpPr>
        <p:spPr>
          <a:xfrm>
            <a:off x="909720" y="1822320"/>
            <a:ext cx="33336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1" name=""/>
          <p:cNvSpPr/>
          <p:nvPr/>
        </p:nvSpPr>
        <p:spPr>
          <a:xfrm>
            <a:off x="971640" y="18716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2" name=""/>
          <p:cNvSpPr/>
          <p:nvPr/>
        </p:nvSpPr>
        <p:spPr>
          <a:xfrm>
            <a:off x="2079720" y="1822320"/>
            <a:ext cx="33480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3" name=""/>
          <p:cNvSpPr/>
          <p:nvPr/>
        </p:nvSpPr>
        <p:spPr>
          <a:xfrm>
            <a:off x="2143440" y="18716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4" name=""/>
          <p:cNvSpPr/>
          <p:nvPr/>
        </p:nvSpPr>
        <p:spPr>
          <a:xfrm>
            <a:off x="3243240" y="1822320"/>
            <a:ext cx="32688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5" name=""/>
          <p:cNvSpPr/>
          <p:nvPr/>
        </p:nvSpPr>
        <p:spPr>
          <a:xfrm>
            <a:off x="3300480" y="18716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76" name=""/>
          <p:cNvGrpSpPr/>
          <p:nvPr/>
        </p:nvGrpSpPr>
        <p:grpSpPr>
          <a:xfrm>
            <a:off x="5546880" y="5092560"/>
            <a:ext cx="3262320" cy="1433520"/>
            <a:chOff x="5546880" y="5092560"/>
            <a:chExt cx="3262320" cy="1433520"/>
          </a:xfrm>
        </p:grpSpPr>
        <p:sp>
          <p:nvSpPr>
            <p:cNvPr id="2477" name=""/>
            <p:cNvSpPr/>
            <p:nvPr/>
          </p:nvSpPr>
          <p:spPr>
            <a:xfrm>
              <a:off x="5546880" y="5092560"/>
              <a:ext cx="3262320" cy="143352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8" name=""/>
            <p:cNvSpPr/>
            <p:nvPr/>
          </p:nvSpPr>
          <p:spPr>
            <a:xfrm>
              <a:off x="5557680" y="5132520"/>
              <a:ext cx="2212920" cy="1374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Not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Cost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Competitive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79" name=""/>
          <p:cNvSpPr/>
          <p:nvPr/>
        </p:nvSpPr>
        <p:spPr>
          <a:xfrm>
            <a:off x="677880" y="5767560"/>
            <a:ext cx="3692520" cy="8604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0" name=""/>
          <p:cNvSpPr/>
          <p:nvPr/>
        </p:nvSpPr>
        <p:spPr>
          <a:xfrm flipH="1">
            <a:off x="677880" y="5726160"/>
            <a:ext cx="3602160" cy="8618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1" name="" descr=""/>
          <p:cNvPicPr/>
          <p:nvPr/>
        </p:nvPicPr>
        <p:blipFill>
          <a:blip r:embed="rId1"/>
          <a:stretch/>
        </p:blipFill>
        <p:spPr>
          <a:xfrm>
            <a:off x="12600" y="0"/>
            <a:ext cx="9144000" cy="685800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</p:pic>
      <p:sp>
        <p:nvSpPr>
          <p:cNvPr id="2482" name=""/>
          <p:cNvSpPr/>
          <p:nvPr/>
        </p:nvSpPr>
        <p:spPr>
          <a:xfrm>
            <a:off x="2373840" y="587520"/>
            <a:ext cx="48585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Where’s the Opportunity?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3" name=""/>
          <p:cNvSpPr/>
          <p:nvPr/>
        </p:nvSpPr>
        <p:spPr>
          <a:xfrm>
            <a:off x="654120" y="6248520"/>
            <a:ext cx="18396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4" name=""/>
          <p:cNvSpPr/>
          <p:nvPr/>
        </p:nvSpPr>
        <p:spPr>
          <a:xfrm>
            <a:off x="849240" y="6357960"/>
            <a:ext cx="922320" cy="1440"/>
          </a:xfrm>
          <a:prstGeom prst="line">
            <a:avLst/>
          </a:prstGeom>
          <a:ln cap="rnd" w="792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5" name=""/>
          <p:cNvSpPr/>
          <p:nvPr/>
        </p:nvSpPr>
        <p:spPr>
          <a:xfrm>
            <a:off x="1760400" y="6323040"/>
            <a:ext cx="60480" cy="76320"/>
          </a:xfrm>
          <a:custGeom>
            <a:avLst/>
            <a:gdLst/>
            <a:ahLst/>
            <a:rect l="l" t="t" r="r" b="b"/>
            <a:pathLst>
              <a:path w="43" h="48">
                <a:moveTo>
                  <a:pt x="0" y="48"/>
                </a:moveTo>
                <a:lnTo>
                  <a:pt x="43" y="22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6" name=""/>
          <p:cNvSpPr/>
          <p:nvPr/>
        </p:nvSpPr>
        <p:spPr>
          <a:xfrm>
            <a:off x="1998720" y="6357960"/>
            <a:ext cx="960480" cy="1440"/>
          </a:xfrm>
          <a:prstGeom prst="line">
            <a:avLst/>
          </a:prstGeom>
          <a:ln cap="rnd" w="792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7" name=""/>
          <p:cNvSpPr/>
          <p:nvPr/>
        </p:nvSpPr>
        <p:spPr>
          <a:xfrm>
            <a:off x="2946240" y="6323040"/>
            <a:ext cx="60480" cy="76320"/>
          </a:xfrm>
          <a:custGeom>
            <a:avLst/>
            <a:gdLst/>
            <a:ahLst/>
            <a:rect l="l" t="t" r="r" b="b"/>
            <a:pathLst>
              <a:path w="43" h="48">
                <a:moveTo>
                  <a:pt x="0" y="48"/>
                </a:moveTo>
                <a:lnTo>
                  <a:pt x="43" y="22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8" name=""/>
          <p:cNvSpPr/>
          <p:nvPr/>
        </p:nvSpPr>
        <p:spPr>
          <a:xfrm>
            <a:off x="3191040" y="6357960"/>
            <a:ext cx="930240" cy="1440"/>
          </a:xfrm>
          <a:prstGeom prst="line">
            <a:avLst/>
          </a:prstGeom>
          <a:ln cap="rnd" w="792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9" name=""/>
          <p:cNvSpPr/>
          <p:nvPr/>
        </p:nvSpPr>
        <p:spPr>
          <a:xfrm>
            <a:off x="4108320" y="6323040"/>
            <a:ext cx="60480" cy="76320"/>
          </a:xfrm>
          <a:custGeom>
            <a:avLst/>
            <a:gdLst/>
            <a:ahLst/>
            <a:rect l="l" t="t" r="r" b="b"/>
            <a:pathLst>
              <a:path w="43" h="48">
                <a:moveTo>
                  <a:pt x="0" y="48"/>
                </a:moveTo>
                <a:lnTo>
                  <a:pt x="43" y="22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0" name=""/>
          <p:cNvSpPr/>
          <p:nvPr/>
        </p:nvSpPr>
        <p:spPr>
          <a:xfrm>
            <a:off x="587520" y="5967360"/>
            <a:ext cx="32364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1" name=""/>
          <p:cNvSpPr/>
          <p:nvPr/>
        </p:nvSpPr>
        <p:spPr>
          <a:xfrm>
            <a:off x="649440" y="60087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2" name=""/>
          <p:cNvSpPr/>
          <p:nvPr/>
        </p:nvSpPr>
        <p:spPr>
          <a:xfrm>
            <a:off x="1735200" y="59673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3" name=""/>
          <p:cNvSpPr/>
          <p:nvPr/>
        </p:nvSpPr>
        <p:spPr>
          <a:xfrm>
            <a:off x="1791000" y="6008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4" name=""/>
          <p:cNvSpPr/>
          <p:nvPr/>
        </p:nvSpPr>
        <p:spPr>
          <a:xfrm>
            <a:off x="2903400" y="59673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5" name=""/>
          <p:cNvSpPr/>
          <p:nvPr/>
        </p:nvSpPr>
        <p:spPr>
          <a:xfrm>
            <a:off x="2959560" y="6008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6" name=""/>
          <p:cNvSpPr/>
          <p:nvPr/>
        </p:nvSpPr>
        <p:spPr>
          <a:xfrm>
            <a:off x="4065480" y="5967360"/>
            <a:ext cx="4017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7" name=""/>
          <p:cNvSpPr/>
          <p:nvPr/>
        </p:nvSpPr>
        <p:spPr>
          <a:xfrm>
            <a:off x="4119840" y="6008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8" name=""/>
          <p:cNvSpPr/>
          <p:nvPr/>
        </p:nvSpPr>
        <p:spPr>
          <a:xfrm>
            <a:off x="1168560" y="6068880"/>
            <a:ext cx="3222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9" name=""/>
          <p:cNvSpPr/>
          <p:nvPr/>
        </p:nvSpPr>
        <p:spPr>
          <a:xfrm>
            <a:off x="1229040" y="61117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0" name=""/>
          <p:cNvSpPr/>
          <p:nvPr/>
        </p:nvSpPr>
        <p:spPr>
          <a:xfrm>
            <a:off x="2341440" y="6068880"/>
            <a:ext cx="3240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1" name=""/>
          <p:cNvSpPr/>
          <p:nvPr/>
        </p:nvSpPr>
        <p:spPr>
          <a:xfrm>
            <a:off x="2403720" y="61117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2" name=""/>
          <p:cNvSpPr/>
          <p:nvPr/>
        </p:nvSpPr>
        <p:spPr>
          <a:xfrm>
            <a:off x="3538440" y="6068880"/>
            <a:ext cx="31752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3" name=""/>
          <p:cNvSpPr/>
          <p:nvPr/>
        </p:nvSpPr>
        <p:spPr>
          <a:xfrm>
            <a:off x="3594240" y="61117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4" name=""/>
          <p:cNvSpPr/>
          <p:nvPr/>
        </p:nvSpPr>
        <p:spPr>
          <a:xfrm>
            <a:off x="1808280" y="6248520"/>
            <a:ext cx="190440" cy="2127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5" name=""/>
          <p:cNvSpPr/>
          <p:nvPr/>
        </p:nvSpPr>
        <p:spPr>
          <a:xfrm>
            <a:off x="3002040" y="624852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6" name=""/>
          <p:cNvSpPr/>
          <p:nvPr/>
        </p:nvSpPr>
        <p:spPr>
          <a:xfrm>
            <a:off x="4168800" y="624852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7" name=""/>
          <p:cNvSpPr/>
          <p:nvPr/>
        </p:nvSpPr>
        <p:spPr>
          <a:xfrm>
            <a:off x="4075200" y="1503360"/>
            <a:ext cx="326880" cy="32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8" name=""/>
          <p:cNvSpPr/>
          <p:nvPr/>
        </p:nvSpPr>
        <p:spPr>
          <a:xfrm>
            <a:off x="4131000" y="15541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9" name=""/>
          <p:cNvSpPr/>
          <p:nvPr/>
        </p:nvSpPr>
        <p:spPr>
          <a:xfrm>
            <a:off x="457200" y="3021120"/>
            <a:ext cx="331920" cy="32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0" name=""/>
          <p:cNvSpPr/>
          <p:nvPr/>
        </p:nvSpPr>
        <p:spPr>
          <a:xfrm>
            <a:off x="519120" y="30718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11" name=""/>
          <p:cNvGrpSpPr/>
          <p:nvPr/>
        </p:nvGrpSpPr>
        <p:grpSpPr>
          <a:xfrm>
            <a:off x="701640" y="1922400"/>
            <a:ext cx="1088640" cy="1503000"/>
            <a:chOff x="701640" y="1922400"/>
            <a:chExt cx="1088640" cy="1503000"/>
          </a:xfrm>
        </p:grpSpPr>
        <p:sp>
          <p:nvSpPr>
            <p:cNvPr id="2512" name=""/>
            <p:cNvSpPr/>
            <p:nvPr/>
          </p:nvSpPr>
          <p:spPr>
            <a:xfrm>
              <a:off x="701640" y="3408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3" name=""/>
            <p:cNvSpPr/>
            <p:nvPr/>
          </p:nvSpPr>
          <p:spPr>
            <a:xfrm>
              <a:off x="719640" y="3384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4" name=""/>
            <p:cNvSpPr/>
            <p:nvPr/>
          </p:nvSpPr>
          <p:spPr>
            <a:xfrm>
              <a:off x="738360" y="33588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5" name=""/>
            <p:cNvSpPr/>
            <p:nvPr/>
          </p:nvSpPr>
          <p:spPr>
            <a:xfrm>
              <a:off x="750960" y="333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6" name=""/>
            <p:cNvSpPr/>
            <p:nvPr/>
          </p:nvSpPr>
          <p:spPr>
            <a:xfrm>
              <a:off x="770760" y="331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7" name=""/>
            <p:cNvSpPr/>
            <p:nvPr/>
          </p:nvSpPr>
          <p:spPr>
            <a:xfrm>
              <a:off x="789120" y="3284640"/>
              <a:ext cx="12240" cy="259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8" name=""/>
            <p:cNvSpPr/>
            <p:nvPr/>
          </p:nvSpPr>
          <p:spPr>
            <a:xfrm>
              <a:off x="807480" y="3267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9" name=""/>
            <p:cNvSpPr/>
            <p:nvPr/>
          </p:nvSpPr>
          <p:spPr>
            <a:xfrm>
              <a:off x="820440" y="32439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0" name=""/>
            <p:cNvSpPr/>
            <p:nvPr/>
          </p:nvSpPr>
          <p:spPr>
            <a:xfrm>
              <a:off x="839880" y="3219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1" name=""/>
            <p:cNvSpPr/>
            <p:nvPr/>
          </p:nvSpPr>
          <p:spPr>
            <a:xfrm>
              <a:off x="858240" y="3193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2" name=""/>
            <p:cNvSpPr/>
            <p:nvPr/>
          </p:nvSpPr>
          <p:spPr>
            <a:xfrm>
              <a:off x="878040" y="316980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3" name=""/>
            <p:cNvSpPr/>
            <p:nvPr/>
          </p:nvSpPr>
          <p:spPr>
            <a:xfrm>
              <a:off x="889560" y="314568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4" name=""/>
            <p:cNvSpPr/>
            <p:nvPr/>
          </p:nvSpPr>
          <p:spPr>
            <a:xfrm>
              <a:off x="909000" y="3119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5" name=""/>
            <p:cNvSpPr/>
            <p:nvPr/>
          </p:nvSpPr>
          <p:spPr>
            <a:xfrm>
              <a:off x="927720" y="309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6" name=""/>
            <p:cNvSpPr/>
            <p:nvPr/>
          </p:nvSpPr>
          <p:spPr>
            <a:xfrm>
              <a:off x="947160" y="306936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7" name=""/>
            <p:cNvSpPr/>
            <p:nvPr/>
          </p:nvSpPr>
          <p:spPr>
            <a:xfrm>
              <a:off x="958680" y="3045600"/>
              <a:ext cx="12240" cy="2376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5" y="4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8" name=""/>
            <p:cNvSpPr/>
            <p:nvPr/>
          </p:nvSpPr>
          <p:spPr>
            <a:xfrm>
              <a:off x="978120" y="3028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9" name=""/>
            <p:cNvSpPr/>
            <p:nvPr/>
          </p:nvSpPr>
          <p:spPr>
            <a:xfrm>
              <a:off x="996840" y="3004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0" name=""/>
            <p:cNvSpPr/>
            <p:nvPr/>
          </p:nvSpPr>
          <p:spPr>
            <a:xfrm>
              <a:off x="1016640" y="2978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1" name=""/>
            <p:cNvSpPr/>
            <p:nvPr/>
          </p:nvSpPr>
          <p:spPr>
            <a:xfrm>
              <a:off x="1029240" y="29545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2" name=""/>
            <p:cNvSpPr/>
            <p:nvPr/>
          </p:nvSpPr>
          <p:spPr>
            <a:xfrm>
              <a:off x="1047600" y="29307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3" name=""/>
            <p:cNvSpPr/>
            <p:nvPr/>
          </p:nvSpPr>
          <p:spPr>
            <a:xfrm>
              <a:off x="1065960" y="2904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4" name=""/>
            <p:cNvSpPr/>
            <p:nvPr/>
          </p:nvSpPr>
          <p:spPr>
            <a:xfrm>
              <a:off x="1085760" y="28807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5" name=""/>
            <p:cNvSpPr/>
            <p:nvPr/>
          </p:nvSpPr>
          <p:spPr>
            <a:xfrm>
              <a:off x="1098360" y="285480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6" name=""/>
            <p:cNvSpPr/>
            <p:nvPr/>
          </p:nvSpPr>
          <p:spPr>
            <a:xfrm>
              <a:off x="1116720" y="28306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7" name=""/>
            <p:cNvSpPr/>
            <p:nvPr/>
          </p:nvSpPr>
          <p:spPr>
            <a:xfrm>
              <a:off x="1135080" y="2806200"/>
              <a:ext cx="12600" cy="241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8" name=""/>
            <p:cNvSpPr/>
            <p:nvPr/>
          </p:nvSpPr>
          <p:spPr>
            <a:xfrm>
              <a:off x="1154880" y="2790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9" name=""/>
            <p:cNvSpPr/>
            <p:nvPr/>
          </p:nvSpPr>
          <p:spPr>
            <a:xfrm>
              <a:off x="1167480" y="2763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0" name=""/>
            <p:cNvSpPr/>
            <p:nvPr/>
          </p:nvSpPr>
          <p:spPr>
            <a:xfrm>
              <a:off x="1186200" y="27399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1" name=""/>
            <p:cNvSpPr/>
            <p:nvPr/>
          </p:nvSpPr>
          <p:spPr>
            <a:xfrm>
              <a:off x="1204200" y="271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2" name=""/>
            <p:cNvSpPr/>
            <p:nvPr/>
          </p:nvSpPr>
          <p:spPr>
            <a:xfrm>
              <a:off x="1224360" y="2689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3" name=""/>
            <p:cNvSpPr/>
            <p:nvPr/>
          </p:nvSpPr>
          <p:spPr>
            <a:xfrm>
              <a:off x="1236600" y="266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4" name=""/>
            <p:cNvSpPr/>
            <p:nvPr/>
          </p:nvSpPr>
          <p:spPr>
            <a:xfrm>
              <a:off x="1255320" y="2641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5" name=""/>
            <p:cNvSpPr/>
            <p:nvPr/>
          </p:nvSpPr>
          <p:spPr>
            <a:xfrm>
              <a:off x="1273680" y="2615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6" name=""/>
            <p:cNvSpPr/>
            <p:nvPr/>
          </p:nvSpPr>
          <p:spPr>
            <a:xfrm>
              <a:off x="1293480" y="2591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7" name=""/>
            <p:cNvSpPr/>
            <p:nvPr/>
          </p:nvSpPr>
          <p:spPr>
            <a:xfrm>
              <a:off x="1306080" y="2565360"/>
              <a:ext cx="12240" cy="259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4" y="5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8" name=""/>
            <p:cNvSpPr/>
            <p:nvPr/>
          </p:nvSpPr>
          <p:spPr>
            <a:xfrm>
              <a:off x="1324440" y="2548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9" name=""/>
            <p:cNvSpPr/>
            <p:nvPr/>
          </p:nvSpPr>
          <p:spPr>
            <a:xfrm>
              <a:off x="1342800" y="252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0" name=""/>
            <p:cNvSpPr/>
            <p:nvPr/>
          </p:nvSpPr>
          <p:spPr>
            <a:xfrm>
              <a:off x="1362600" y="2500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1" name=""/>
            <p:cNvSpPr/>
            <p:nvPr/>
          </p:nvSpPr>
          <p:spPr>
            <a:xfrm>
              <a:off x="1375560" y="2474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2" name=""/>
            <p:cNvSpPr/>
            <p:nvPr/>
          </p:nvSpPr>
          <p:spPr>
            <a:xfrm>
              <a:off x="1393560" y="2450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3" name=""/>
            <p:cNvSpPr/>
            <p:nvPr/>
          </p:nvSpPr>
          <p:spPr>
            <a:xfrm>
              <a:off x="1413360" y="2426400"/>
              <a:ext cx="11160" cy="1512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4" name=""/>
            <p:cNvSpPr/>
            <p:nvPr/>
          </p:nvSpPr>
          <p:spPr>
            <a:xfrm>
              <a:off x="1431720" y="2400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5" name=""/>
            <p:cNvSpPr/>
            <p:nvPr/>
          </p:nvSpPr>
          <p:spPr>
            <a:xfrm>
              <a:off x="1444680" y="2376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6" name=""/>
            <p:cNvSpPr/>
            <p:nvPr/>
          </p:nvSpPr>
          <p:spPr>
            <a:xfrm>
              <a:off x="1462680" y="2350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7" name=""/>
            <p:cNvSpPr/>
            <p:nvPr/>
          </p:nvSpPr>
          <p:spPr>
            <a:xfrm>
              <a:off x="1482840" y="2326320"/>
              <a:ext cx="12240" cy="2376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5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8" name=""/>
            <p:cNvSpPr/>
            <p:nvPr/>
          </p:nvSpPr>
          <p:spPr>
            <a:xfrm>
              <a:off x="1500840" y="2309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9" name=""/>
            <p:cNvSpPr/>
            <p:nvPr/>
          </p:nvSpPr>
          <p:spPr>
            <a:xfrm>
              <a:off x="1513800" y="2285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0" name=""/>
            <p:cNvSpPr/>
            <p:nvPr/>
          </p:nvSpPr>
          <p:spPr>
            <a:xfrm>
              <a:off x="1532160" y="2259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1" name=""/>
            <p:cNvSpPr/>
            <p:nvPr/>
          </p:nvSpPr>
          <p:spPr>
            <a:xfrm>
              <a:off x="1551960" y="22352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2" name=""/>
            <p:cNvSpPr/>
            <p:nvPr/>
          </p:nvSpPr>
          <p:spPr>
            <a:xfrm>
              <a:off x="1569960" y="2211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3" name=""/>
            <p:cNvSpPr/>
            <p:nvPr/>
          </p:nvSpPr>
          <p:spPr>
            <a:xfrm>
              <a:off x="1588320" y="2185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4" name=""/>
            <p:cNvSpPr/>
            <p:nvPr/>
          </p:nvSpPr>
          <p:spPr>
            <a:xfrm>
              <a:off x="1601280" y="2161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5" name=""/>
            <p:cNvSpPr/>
            <p:nvPr/>
          </p:nvSpPr>
          <p:spPr>
            <a:xfrm>
              <a:off x="1621080" y="2135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6" name=""/>
            <p:cNvSpPr/>
            <p:nvPr/>
          </p:nvSpPr>
          <p:spPr>
            <a:xfrm>
              <a:off x="1639440" y="2111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7" name=""/>
            <p:cNvSpPr/>
            <p:nvPr/>
          </p:nvSpPr>
          <p:spPr>
            <a:xfrm>
              <a:off x="1657800" y="2086920"/>
              <a:ext cx="12240" cy="241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8" name=""/>
            <p:cNvSpPr/>
            <p:nvPr/>
          </p:nvSpPr>
          <p:spPr>
            <a:xfrm>
              <a:off x="1670400" y="2070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9" name=""/>
            <p:cNvSpPr/>
            <p:nvPr/>
          </p:nvSpPr>
          <p:spPr>
            <a:xfrm>
              <a:off x="1690200" y="2044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0" name=""/>
            <p:cNvSpPr/>
            <p:nvPr/>
          </p:nvSpPr>
          <p:spPr>
            <a:xfrm>
              <a:off x="1708560" y="2020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1" name=""/>
            <p:cNvSpPr/>
            <p:nvPr/>
          </p:nvSpPr>
          <p:spPr>
            <a:xfrm>
              <a:off x="1728360" y="199620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2" name=""/>
            <p:cNvSpPr/>
            <p:nvPr/>
          </p:nvSpPr>
          <p:spPr>
            <a:xfrm>
              <a:off x="1739520" y="1970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3" name=""/>
            <p:cNvSpPr/>
            <p:nvPr/>
          </p:nvSpPr>
          <p:spPr>
            <a:xfrm>
              <a:off x="1759320" y="1946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4" name=""/>
            <p:cNvSpPr/>
            <p:nvPr/>
          </p:nvSpPr>
          <p:spPr>
            <a:xfrm>
              <a:off x="1777680" y="1922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5" name=""/>
          <p:cNvGrpSpPr/>
          <p:nvPr/>
        </p:nvGrpSpPr>
        <p:grpSpPr>
          <a:xfrm>
            <a:off x="695160" y="2457360"/>
            <a:ext cx="1076040" cy="960120"/>
            <a:chOff x="695160" y="2457360"/>
            <a:chExt cx="1076040" cy="960120"/>
          </a:xfrm>
        </p:grpSpPr>
        <p:sp>
          <p:nvSpPr>
            <p:cNvPr id="2576" name=""/>
            <p:cNvSpPr/>
            <p:nvPr/>
          </p:nvSpPr>
          <p:spPr>
            <a:xfrm>
              <a:off x="695160" y="3401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7" name=""/>
            <p:cNvSpPr/>
            <p:nvPr/>
          </p:nvSpPr>
          <p:spPr>
            <a:xfrm>
              <a:off x="714960" y="33843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8" name=""/>
            <p:cNvSpPr/>
            <p:nvPr/>
          </p:nvSpPr>
          <p:spPr>
            <a:xfrm>
              <a:off x="738720" y="33674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9" name=""/>
            <p:cNvSpPr/>
            <p:nvPr/>
          </p:nvSpPr>
          <p:spPr>
            <a:xfrm>
              <a:off x="758520" y="3343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0" name=""/>
            <p:cNvSpPr/>
            <p:nvPr/>
          </p:nvSpPr>
          <p:spPr>
            <a:xfrm>
              <a:off x="776880" y="3326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1" name=""/>
            <p:cNvSpPr/>
            <p:nvPr/>
          </p:nvSpPr>
          <p:spPr>
            <a:xfrm>
              <a:off x="802080" y="3310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2" name=""/>
            <p:cNvSpPr/>
            <p:nvPr/>
          </p:nvSpPr>
          <p:spPr>
            <a:xfrm>
              <a:off x="820800" y="3293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3" name=""/>
            <p:cNvSpPr/>
            <p:nvPr/>
          </p:nvSpPr>
          <p:spPr>
            <a:xfrm>
              <a:off x="840240" y="3267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4" name=""/>
            <p:cNvSpPr/>
            <p:nvPr/>
          </p:nvSpPr>
          <p:spPr>
            <a:xfrm>
              <a:off x="865800" y="325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5" name=""/>
            <p:cNvSpPr/>
            <p:nvPr/>
          </p:nvSpPr>
          <p:spPr>
            <a:xfrm>
              <a:off x="884160" y="3236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6" name=""/>
            <p:cNvSpPr/>
            <p:nvPr/>
          </p:nvSpPr>
          <p:spPr>
            <a:xfrm>
              <a:off x="902160" y="3219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7" name=""/>
            <p:cNvSpPr/>
            <p:nvPr/>
          </p:nvSpPr>
          <p:spPr>
            <a:xfrm>
              <a:off x="927720" y="3193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8" name=""/>
            <p:cNvSpPr/>
            <p:nvPr/>
          </p:nvSpPr>
          <p:spPr>
            <a:xfrm>
              <a:off x="947520" y="31766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9" name=""/>
            <p:cNvSpPr/>
            <p:nvPr/>
          </p:nvSpPr>
          <p:spPr>
            <a:xfrm>
              <a:off x="965880" y="3160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0" name=""/>
            <p:cNvSpPr/>
            <p:nvPr/>
          </p:nvSpPr>
          <p:spPr>
            <a:xfrm>
              <a:off x="984240" y="314496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1" name=""/>
            <p:cNvSpPr/>
            <p:nvPr/>
          </p:nvSpPr>
          <p:spPr>
            <a:xfrm>
              <a:off x="1009440" y="3128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2" name=""/>
            <p:cNvSpPr/>
            <p:nvPr/>
          </p:nvSpPr>
          <p:spPr>
            <a:xfrm>
              <a:off x="1029240" y="31024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3" name=""/>
            <p:cNvSpPr/>
            <p:nvPr/>
          </p:nvSpPr>
          <p:spPr>
            <a:xfrm>
              <a:off x="1047960" y="3085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4" name=""/>
            <p:cNvSpPr/>
            <p:nvPr/>
          </p:nvSpPr>
          <p:spPr>
            <a:xfrm>
              <a:off x="1073160" y="3069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5" name=""/>
            <p:cNvSpPr/>
            <p:nvPr/>
          </p:nvSpPr>
          <p:spPr>
            <a:xfrm>
              <a:off x="1091160" y="3052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6" name=""/>
            <p:cNvSpPr/>
            <p:nvPr/>
          </p:nvSpPr>
          <p:spPr>
            <a:xfrm>
              <a:off x="1109880" y="30283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7" name=""/>
            <p:cNvSpPr/>
            <p:nvPr/>
          </p:nvSpPr>
          <p:spPr>
            <a:xfrm>
              <a:off x="1135080" y="3011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8" name=""/>
            <p:cNvSpPr/>
            <p:nvPr/>
          </p:nvSpPr>
          <p:spPr>
            <a:xfrm>
              <a:off x="1154880" y="29948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9" name=""/>
            <p:cNvSpPr/>
            <p:nvPr/>
          </p:nvSpPr>
          <p:spPr>
            <a:xfrm>
              <a:off x="1173240" y="297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0" name=""/>
            <p:cNvSpPr/>
            <p:nvPr/>
          </p:nvSpPr>
          <p:spPr>
            <a:xfrm>
              <a:off x="1198440" y="2954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1" name=""/>
            <p:cNvSpPr/>
            <p:nvPr/>
          </p:nvSpPr>
          <p:spPr>
            <a:xfrm>
              <a:off x="1217160" y="29372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2" name=""/>
            <p:cNvSpPr/>
            <p:nvPr/>
          </p:nvSpPr>
          <p:spPr>
            <a:xfrm>
              <a:off x="1236600" y="2921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3" name=""/>
            <p:cNvSpPr/>
            <p:nvPr/>
          </p:nvSpPr>
          <p:spPr>
            <a:xfrm>
              <a:off x="1262160" y="29041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4" name=""/>
            <p:cNvSpPr/>
            <p:nvPr/>
          </p:nvSpPr>
          <p:spPr>
            <a:xfrm>
              <a:off x="1280520" y="2880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5" name=""/>
            <p:cNvSpPr/>
            <p:nvPr/>
          </p:nvSpPr>
          <p:spPr>
            <a:xfrm>
              <a:off x="1298520" y="2863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6" name=""/>
            <p:cNvSpPr/>
            <p:nvPr/>
          </p:nvSpPr>
          <p:spPr>
            <a:xfrm>
              <a:off x="1324080" y="284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7" name=""/>
            <p:cNvSpPr/>
            <p:nvPr/>
          </p:nvSpPr>
          <p:spPr>
            <a:xfrm>
              <a:off x="1342440" y="28303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8" name=""/>
            <p:cNvSpPr/>
            <p:nvPr/>
          </p:nvSpPr>
          <p:spPr>
            <a:xfrm>
              <a:off x="1362240" y="2813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9" name=""/>
            <p:cNvSpPr/>
            <p:nvPr/>
          </p:nvSpPr>
          <p:spPr>
            <a:xfrm>
              <a:off x="1387440" y="2789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0" name=""/>
            <p:cNvSpPr/>
            <p:nvPr/>
          </p:nvSpPr>
          <p:spPr>
            <a:xfrm>
              <a:off x="1406160" y="27727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1" name=""/>
            <p:cNvSpPr/>
            <p:nvPr/>
          </p:nvSpPr>
          <p:spPr>
            <a:xfrm>
              <a:off x="1424160" y="275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2" name=""/>
            <p:cNvSpPr/>
            <p:nvPr/>
          </p:nvSpPr>
          <p:spPr>
            <a:xfrm>
              <a:off x="1444320" y="27392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3" name=""/>
            <p:cNvSpPr/>
            <p:nvPr/>
          </p:nvSpPr>
          <p:spPr>
            <a:xfrm>
              <a:off x="1469520" y="2715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4" name=""/>
            <p:cNvSpPr/>
            <p:nvPr/>
          </p:nvSpPr>
          <p:spPr>
            <a:xfrm>
              <a:off x="1487520" y="2698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5" name=""/>
            <p:cNvSpPr/>
            <p:nvPr/>
          </p:nvSpPr>
          <p:spPr>
            <a:xfrm>
              <a:off x="1506240" y="2681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6" name=""/>
            <p:cNvSpPr/>
            <p:nvPr/>
          </p:nvSpPr>
          <p:spPr>
            <a:xfrm>
              <a:off x="1531440" y="2665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7" name=""/>
            <p:cNvSpPr/>
            <p:nvPr/>
          </p:nvSpPr>
          <p:spPr>
            <a:xfrm>
              <a:off x="1551240" y="2640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8" name=""/>
            <p:cNvSpPr/>
            <p:nvPr/>
          </p:nvSpPr>
          <p:spPr>
            <a:xfrm>
              <a:off x="1569600" y="2624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9" name=""/>
            <p:cNvSpPr/>
            <p:nvPr/>
          </p:nvSpPr>
          <p:spPr>
            <a:xfrm>
              <a:off x="1595160" y="2607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0" name=""/>
            <p:cNvSpPr/>
            <p:nvPr/>
          </p:nvSpPr>
          <p:spPr>
            <a:xfrm>
              <a:off x="1613520" y="259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1" name=""/>
            <p:cNvSpPr/>
            <p:nvPr/>
          </p:nvSpPr>
          <p:spPr>
            <a:xfrm>
              <a:off x="1633320" y="2574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2" name=""/>
            <p:cNvSpPr/>
            <p:nvPr/>
          </p:nvSpPr>
          <p:spPr>
            <a:xfrm>
              <a:off x="1657080" y="2548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3" name=""/>
            <p:cNvSpPr/>
            <p:nvPr/>
          </p:nvSpPr>
          <p:spPr>
            <a:xfrm>
              <a:off x="1676880" y="2533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4" name=""/>
            <p:cNvSpPr/>
            <p:nvPr/>
          </p:nvSpPr>
          <p:spPr>
            <a:xfrm>
              <a:off x="1695240" y="2516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5" name=""/>
            <p:cNvSpPr/>
            <p:nvPr/>
          </p:nvSpPr>
          <p:spPr>
            <a:xfrm>
              <a:off x="1720440" y="2500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6" name=""/>
            <p:cNvSpPr/>
            <p:nvPr/>
          </p:nvSpPr>
          <p:spPr>
            <a:xfrm>
              <a:off x="1738800" y="2473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7" name=""/>
            <p:cNvSpPr/>
            <p:nvPr/>
          </p:nvSpPr>
          <p:spPr>
            <a:xfrm>
              <a:off x="1758600" y="2457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28" name=""/>
          <p:cNvGrpSpPr/>
          <p:nvPr/>
        </p:nvGrpSpPr>
        <p:grpSpPr>
          <a:xfrm>
            <a:off x="701640" y="2905200"/>
            <a:ext cx="1069560" cy="512280"/>
            <a:chOff x="701640" y="2905200"/>
            <a:chExt cx="1069560" cy="512280"/>
          </a:xfrm>
        </p:grpSpPr>
        <p:sp>
          <p:nvSpPr>
            <p:cNvPr id="2629" name=""/>
            <p:cNvSpPr/>
            <p:nvPr/>
          </p:nvSpPr>
          <p:spPr>
            <a:xfrm flipV="1">
              <a:off x="701640" y="2962440"/>
              <a:ext cx="993600" cy="455040"/>
            </a:xfrm>
            <a:prstGeom prst="line">
              <a:avLst/>
            </a:prstGeom>
            <a:ln w="2052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0" name=""/>
            <p:cNvSpPr/>
            <p:nvPr/>
          </p:nvSpPr>
          <p:spPr>
            <a:xfrm>
              <a:off x="1669680" y="2905200"/>
              <a:ext cx="101520" cy="123840"/>
            </a:xfrm>
            <a:custGeom>
              <a:avLst/>
              <a:gdLst/>
              <a:ahLst/>
              <a:rect l="l" t="t" r="r" b="b"/>
              <a:pathLst>
                <a:path w="72" h="67">
                  <a:moveTo>
                    <a:pt x="23" y="67"/>
                  </a:moveTo>
                  <a:lnTo>
                    <a:pt x="72" y="9"/>
                  </a:lnTo>
                  <a:lnTo>
                    <a:pt x="0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ffcc0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1" name=""/>
          <p:cNvGrpSpPr/>
          <p:nvPr/>
        </p:nvGrpSpPr>
        <p:grpSpPr>
          <a:xfrm>
            <a:off x="701640" y="3408480"/>
            <a:ext cx="1069560" cy="26640"/>
            <a:chOff x="701640" y="3408480"/>
            <a:chExt cx="1069560" cy="26640"/>
          </a:xfrm>
        </p:grpSpPr>
        <p:sp>
          <p:nvSpPr>
            <p:cNvPr id="2632" name=""/>
            <p:cNvSpPr/>
            <p:nvPr/>
          </p:nvSpPr>
          <p:spPr>
            <a:xfrm>
              <a:off x="70164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3" name=""/>
            <p:cNvSpPr/>
            <p:nvPr/>
          </p:nvSpPr>
          <p:spPr>
            <a:xfrm>
              <a:off x="7254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4" name=""/>
            <p:cNvSpPr/>
            <p:nvPr/>
          </p:nvSpPr>
          <p:spPr>
            <a:xfrm>
              <a:off x="7506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5" name=""/>
            <p:cNvSpPr/>
            <p:nvPr/>
          </p:nvSpPr>
          <p:spPr>
            <a:xfrm>
              <a:off x="77652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6" name=""/>
            <p:cNvSpPr/>
            <p:nvPr/>
          </p:nvSpPr>
          <p:spPr>
            <a:xfrm>
              <a:off x="80172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7" name=""/>
            <p:cNvSpPr/>
            <p:nvPr/>
          </p:nvSpPr>
          <p:spPr>
            <a:xfrm>
              <a:off x="827280" y="341784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8" name=""/>
            <p:cNvSpPr/>
            <p:nvPr/>
          </p:nvSpPr>
          <p:spPr>
            <a:xfrm>
              <a:off x="85248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9" name=""/>
            <p:cNvSpPr/>
            <p:nvPr/>
          </p:nvSpPr>
          <p:spPr>
            <a:xfrm>
              <a:off x="877680" y="3417840"/>
              <a:ext cx="11520" cy="172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0" name=""/>
            <p:cNvSpPr/>
            <p:nvPr/>
          </p:nvSpPr>
          <p:spPr>
            <a:xfrm>
              <a:off x="9018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1" name=""/>
            <p:cNvSpPr/>
            <p:nvPr/>
          </p:nvSpPr>
          <p:spPr>
            <a:xfrm>
              <a:off x="927360" y="341784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2" name=""/>
            <p:cNvSpPr/>
            <p:nvPr/>
          </p:nvSpPr>
          <p:spPr>
            <a:xfrm>
              <a:off x="95256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3" name=""/>
            <p:cNvSpPr/>
            <p:nvPr/>
          </p:nvSpPr>
          <p:spPr>
            <a:xfrm>
              <a:off x="97812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4" name=""/>
            <p:cNvSpPr/>
            <p:nvPr/>
          </p:nvSpPr>
          <p:spPr>
            <a:xfrm>
              <a:off x="100368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5" name=""/>
            <p:cNvSpPr/>
            <p:nvPr/>
          </p:nvSpPr>
          <p:spPr>
            <a:xfrm>
              <a:off x="1028880" y="3417840"/>
              <a:ext cx="11160" cy="172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6" name=""/>
            <p:cNvSpPr/>
            <p:nvPr/>
          </p:nvSpPr>
          <p:spPr>
            <a:xfrm>
              <a:off x="10530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7" name=""/>
            <p:cNvSpPr/>
            <p:nvPr/>
          </p:nvSpPr>
          <p:spPr>
            <a:xfrm>
              <a:off x="1078560" y="341784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8" name=""/>
            <p:cNvSpPr/>
            <p:nvPr/>
          </p:nvSpPr>
          <p:spPr>
            <a:xfrm>
              <a:off x="110376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9" name=""/>
            <p:cNvSpPr/>
            <p:nvPr/>
          </p:nvSpPr>
          <p:spPr>
            <a:xfrm>
              <a:off x="112896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0" name=""/>
            <p:cNvSpPr/>
            <p:nvPr/>
          </p:nvSpPr>
          <p:spPr>
            <a:xfrm>
              <a:off x="1154520" y="341784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1" name=""/>
            <p:cNvSpPr/>
            <p:nvPr/>
          </p:nvSpPr>
          <p:spPr>
            <a:xfrm>
              <a:off x="1180080" y="3417840"/>
              <a:ext cx="11160" cy="172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2" name=""/>
            <p:cNvSpPr/>
            <p:nvPr/>
          </p:nvSpPr>
          <p:spPr>
            <a:xfrm>
              <a:off x="120384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3" name=""/>
            <p:cNvSpPr/>
            <p:nvPr/>
          </p:nvSpPr>
          <p:spPr>
            <a:xfrm>
              <a:off x="12294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4" name=""/>
            <p:cNvSpPr/>
            <p:nvPr/>
          </p:nvSpPr>
          <p:spPr>
            <a:xfrm>
              <a:off x="125496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5" name=""/>
            <p:cNvSpPr/>
            <p:nvPr/>
          </p:nvSpPr>
          <p:spPr>
            <a:xfrm>
              <a:off x="128016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6" name=""/>
            <p:cNvSpPr/>
            <p:nvPr/>
          </p:nvSpPr>
          <p:spPr>
            <a:xfrm>
              <a:off x="130572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7" name=""/>
            <p:cNvSpPr/>
            <p:nvPr/>
          </p:nvSpPr>
          <p:spPr>
            <a:xfrm>
              <a:off x="1330920" y="3408480"/>
              <a:ext cx="11160" cy="172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8" name=""/>
            <p:cNvSpPr/>
            <p:nvPr/>
          </p:nvSpPr>
          <p:spPr>
            <a:xfrm>
              <a:off x="13550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9" name=""/>
            <p:cNvSpPr/>
            <p:nvPr/>
          </p:nvSpPr>
          <p:spPr>
            <a:xfrm>
              <a:off x="13802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0" name=""/>
            <p:cNvSpPr/>
            <p:nvPr/>
          </p:nvSpPr>
          <p:spPr>
            <a:xfrm>
              <a:off x="140580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1" name=""/>
            <p:cNvSpPr/>
            <p:nvPr/>
          </p:nvSpPr>
          <p:spPr>
            <a:xfrm>
              <a:off x="143136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2" name=""/>
            <p:cNvSpPr/>
            <p:nvPr/>
          </p:nvSpPr>
          <p:spPr>
            <a:xfrm>
              <a:off x="145656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3" name=""/>
            <p:cNvSpPr/>
            <p:nvPr/>
          </p:nvSpPr>
          <p:spPr>
            <a:xfrm>
              <a:off x="148212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4" name=""/>
            <p:cNvSpPr/>
            <p:nvPr/>
          </p:nvSpPr>
          <p:spPr>
            <a:xfrm>
              <a:off x="150624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5" name=""/>
            <p:cNvSpPr/>
            <p:nvPr/>
          </p:nvSpPr>
          <p:spPr>
            <a:xfrm>
              <a:off x="15314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6" name=""/>
            <p:cNvSpPr/>
            <p:nvPr/>
          </p:nvSpPr>
          <p:spPr>
            <a:xfrm>
              <a:off x="15566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7" name=""/>
            <p:cNvSpPr/>
            <p:nvPr/>
          </p:nvSpPr>
          <p:spPr>
            <a:xfrm>
              <a:off x="158220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8" name=""/>
            <p:cNvSpPr/>
            <p:nvPr/>
          </p:nvSpPr>
          <p:spPr>
            <a:xfrm>
              <a:off x="160740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9" name=""/>
            <p:cNvSpPr/>
            <p:nvPr/>
          </p:nvSpPr>
          <p:spPr>
            <a:xfrm>
              <a:off x="163332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0" name=""/>
            <p:cNvSpPr/>
            <p:nvPr/>
          </p:nvSpPr>
          <p:spPr>
            <a:xfrm>
              <a:off x="165708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1" name=""/>
            <p:cNvSpPr/>
            <p:nvPr/>
          </p:nvSpPr>
          <p:spPr>
            <a:xfrm>
              <a:off x="168228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2" name=""/>
            <p:cNvSpPr/>
            <p:nvPr/>
          </p:nvSpPr>
          <p:spPr>
            <a:xfrm>
              <a:off x="17078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3" name=""/>
            <p:cNvSpPr/>
            <p:nvPr/>
          </p:nvSpPr>
          <p:spPr>
            <a:xfrm>
              <a:off x="173340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4" name=""/>
            <p:cNvSpPr/>
            <p:nvPr/>
          </p:nvSpPr>
          <p:spPr>
            <a:xfrm>
              <a:off x="175860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75" name=""/>
          <p:cNvGrpSpPr/>
          <p:nvPr/>
        </p:nvGrpSpPr>
        <p:grpSpPr>
          <a:xfrm>
            <a:off x="695160" y="3417840"/>
            <a:ext cx="1082520" cy="504360"/>
            <a:chOff x="695160" y="3417840"/>
            <a:chExt cx="1082520" cy="504360"/>
          </a:xfrm>
        </p:grpSpPr>
        <p:sp>
          <p:nvSpPr>
            <p:cNvPr id="2676" name=""/>
            <p:cNvSpPr/>
            <p:nvPr/>
          </p:nvSpPr>
          <p:spPr>
            <a:xfrm>
              <a:off x="695160" y="3417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7" name=""/>
            <p:cNvSpPr/>
            <p:nvPr/>
          </p:nvSpPr>
          <p:spPr>
            <a:xfrm>
              <a:off x="720360" y="3425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8" name=""/>
            <p:cNvSpPr/>
            <p:nvPr/>
          </p:nvSpPr>
          <p:spPr>
            <a:xfrm>
              <a:off x="745920" y="3441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9" name=""/>
            <p:cNvSpPr/>
            <p:nvPr/>
          </p:nvSpPr>
          <p:spPr>
            <a:xfrm>
              <a:off x="764280" y="3451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0" name=""/>
            <p:cNvSpPr/>
            <p:nvPr/>
          </p:nvSpPr>
          <p:spPr>
            <a:xfrm>
              <a:off x="789840" y="34588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1" name=""/>
            <p:cNvSpPr/>
            <p:nvPr/>
          </p:nvSpPr>
          <p:spPr>
            <a:xfrm>
              <a:off x="815040" y="34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2" name=""/>
            <p:cNvSpPr/>
            <p:nvPr/>
          </p:nvSpPr>
          <p:spPr>
            <a:xfrm>
              <a:off x="840240" y="3483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3" name=""/>
            <p:cNvSpPr/>
            <p:nvPr/>
          </p:nvSpPr>
          <p:spPr>
            <a:xfrm>
              <a:off x="858960" y="3492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4" name=""/>
            <p:cNvSpPr/>
            <p:nvPr/>
          </p:nvSpPr>
          <p:spPr>
            <a:xfrm>
              <a:off x="884160" y="3508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5" name=""/>
            <p:cNvSpPr/>
            <p:nvPr/>
          </p:nvSpPr>
          <p:spPr>
            <a:xfrm>
              <a:off x="909360" y="3516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6" name=""/>
            <p:cNvSpPr/>
            <p:nvPr/>
          </p:nvSpPr>
          <p:spPr>
            <a:xfrm>
              <a:off x="935280" y="3525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7" name=""/>
            <p:cNvSpPr/>
            <p:nvPr/>
          </p:nvSpPr>
          <p:spPr>
            <a:xfrm>
              <a:off x="959040" y="3533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8" name=""/>
            <p:cNvSpPr/>
            <p:nvPr/>
          </p:nvSpPr>
          <p:spPr>
            <a:xfrm>
              <a:off x="978840" y="35496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9" name=""/>
            <p:cNvSpPr/>
            <p:nvPr/>
          </p:nvSpPr>
          <p:spPr>
            <a:xfrm>
              <a:off x="1004400" y="355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0" name=""/>
            <p:cNvSpPr/>
            <p:nvPr/>
          </p:nvSpPr>
          <p:spPr>
            <a:xfrm>
              <a:off x="1029600" y="35661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1" name=""/>
            <p:cNvSpPr/>
            <p:nvPr/>
          </p:nvSpPr>
          <p:spPr>
            <a:xfrm>
              <a:off x="1053720" y="3583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2" name=""/>
            <p:cNvSpPr/>
            <p:nvPr/>
          </p:nvSpPr>
          <p:spPr>
            <a:xfrm>
              <a:off x="1073520" y="3590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3" name=""/>
            <p:cNvSpPr/>
            <p:nvPr/>
          </p:nvSpPr>
          <p:spPr>
            <a:xfrm>
              <a:off x="1098720" y="359964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4" name=""/>
            <p:cNvSpPr/>
            <p:nvPr/>
          </p:nvSpPr>
          <p:spPr>
            <a:xfrm>
              <a:off x="1122840" y="3616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5" name=""/>
            <p:cNvSpPr/>
            <p:nvPr/>
          </p:nvSpPr>
          <p:spPr>
            <a:xfrm>
              <a:off x="1148400" y="3623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6" name=""/>
            <p:cNvSpPr/>
            <p:nvPr/>
          </p:nvSpPr>
          <p:spPr>
            <a:xfrm>
              <a:off x="1173600" y="3633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7" name=""/>
            <p:cNvSpPr/>
            <p:nvPr/>
          </p:nvSpPr>
          <p:spPr>
            <a:xfrm>
              <a:off x="1191960" y="3649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8" name=""/>
            <p:cNvSpPr/>
            <p:nvPr/>
          </p:nvSpPr>
          <p:spPr>
            <a:xfrm>
              <a:off x="1217520" y="3656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9" name=""/>
            <p:cNvSpPr/>
            <p:nvPr/>
          </p:nvSpPr>
          <p:spPr>
            <a:xfrm>
              <a:off x="1242720" y="3664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0" name=""/>
            <p:cNvSpPr/>
            <p:nvPr/>
          </p:nvSpPr>
          <p:spPr>
            <a:xfrm>
              <a:off x="1268280" y="3681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1" name=""/>
            <p:cNvSpPr/>
            <p:nvPr/>
          </p:nvSpPr>
          <p:spPr>
            <a:xfrm>
              <a:off x="1286640" y="36907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2" name=""/>
            <p:cNvSpPr/>
            <p:nvPr/>
          </p:nvSpPr>
          <p:spPr>
            <a:xfrm>
              <a:off x="1311840" y="3697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3" name=""/>
            <p:cNvSpPr/>
            <p:nvPr/>
          </p:nvSpPr>
          <p:spPr>
            <a:xfrm>
              <a:off x="1337760" y="3714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4" name=""/>
            <p:cNvSpPr/>
            <p:nvPr/>
          </p:nvSpPr>
          <p:spPr>
            <a:xfrm>
              <a:off x="1362960" y="3723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5" name=""/>
            <p:cNvSpPr/>
            <p:nvPr/>
          </p:nvSpPr>
          <p:spPr>
            <a:xfrm>
              <a:off x="1388160" y="3731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6" name=""/>
            <p:cNvSpPr/>
            <p:nvPr/>
          </p:nvSpPr>
          <p:spPr>
            <a:xfrm>
              <a:off x="1406880" y="37479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7" name=""/>
            <p:cNvSpPr/>
            <p:nvPr/>
          </p:nvSpPr>
          <p:spPr>
            <a:xfrm>
              <a:off x="1432080" y="375696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8" name=""/>
            <p:cNvSpPr/>
            <p:nvPr/>
          </p:nvSpPr>
          <p:spPr>
            <a:xfrm>
              <a:off x="1457280" y="3764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9" name=""/>
            <p:cNvSpPr/>
            <p:nvPr/>
          </p:nvSpPr>
          <p:spPr>
            <a:xfrm>
              <a:off x="1482840" y="3772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0" name=""/>
            <p:cNvSpPr/>
            <p:nvPr/>
          </p:nvSpPr>
          <p:spPr>
            <a:xfrm>
              <a:off x="1501200" y="3788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1" name=""/>
            <p:cNvSpPr/>
            <p:nvPr/>
          </p:nvSpPr>
          <p:spPr>
            <a:xfrm>
              <a:off x="1526400" y="3798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2" name=""/>
            <p:cNvSpPr/>
            <p:nvPr/>
          </p:nvSpPr>
          <p:spPr>
            <a:xfrm>
              <a:off x="1552320" y="380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3" name=""/>
            <p:cNvSpPr/>
            <p:nvPr/>
          </p:nvSpPr>
          <p:spPr>
            <a:xfrm>
              <a:off x="1576080" y="38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4" name=""/>
            <p:cNvSpPr/>
            <p:nvPr/>
          </p:nvSpPr>
          <p:spPr>
            <a:xfrm>
              <a:off x="1601640" y="3831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5" name=""/>
            <p:cNvSpPr/>
            <p:nvPr/>
          </p:nvSpPr>
          <p:spPr>
            <a:xfrm>
              <a:off x="1621440" y="3838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6" name=""/>
            <p:cNvSpPr/>
            <p:nvPr/>
          </p:nvSpPr>
          <p:spPr>
            <a:xfrm>
              <a:off x="1646640" y="385560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7" name=""/>
            <p:cNvSpPr/>
            <p:nvPr/>
          </p:nvSpPr>
          <p:spPr>
            <a:xfrm>
              <a:off x="1670760" y="386460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8" name=""/>
            <p:cNvSpPr/>
            <p:nvPr/>
          </p:nvSpPr>
          <p:spPr>
            <a:xfrm>
              <a:off x="1696320" y="3872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9" name=""/>
            <p:cNvSpPr/>
            <p:nvPr/>
          </p:nvSpPr>
          <p:spPr>
            <a:xfrm>
              <a:off x="1715760" y="3889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0" name=""/>
            <p:cNvSpPr/>
            <p:nvPr/>
          </p:nvSpPr>
          <p:spPr>
            <a:xfrm>
              <a:off x="1739880" y="3896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1" name=""/>
            <p:cNvSpPr/>
            <p:nvPr/>
          </p:nvSpPr>
          <p:spPr>
            <a:xfrm>
              <a:off x="1765440" y="390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722" name=""/>
          <p:cNvGrpSpPr/>
          <p:nvPr/>
        </p:nvGrpSpPr>
        <p:grpSpPr>
          <a:xfrm>
            <a:off x="725400" y="3425760"/>
            <a:ext cx="1045800" cy="1017360"/>
            <a:chOff x="725400" y="3425760"/>
            <a:chExt cx="1045800" cy="1017360"/>
          </a:xfrm>
        </p:grpSpPr>
        <p:sp>
          <p:nvSpPr>
            <p:cNvPr id="2723" name=""/>
            <p:cNvSpPr/>
            <p:nvPr/>
          </p:nvSpPr>
          <p:spPr>
            <a:xfrm>
              <a:off x="725400" y="342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4" name=""/>
            <p:cNvSpPr/>
            <p:nvPr/>
          </p:nvSpPr>
          <p:spPr>
            <a:xfrm>
              <a:off x="745200" y="3442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5" name=""/>
            <p:cNvSpPr/>
            <p:nvPr/>
          </p:nvSpPr>
          <p:spPr>
            <a:xfrm>
              <a:off x="763200" y="3466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6" name=""/>
            <p:cNvSpPr/>
            <p:nvPr/>
          </p:nvSpPr>
          <p:spPr>
            <a:xfrm>
              <a:off x="788760" y="3483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7" name=""/>
            <p:cNvSpPr/>
            <p:nvPr/>
          </p:nvSpPr>
          <p:spPr>
            <a:xfrm>
              <a:off x="807120" y="349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8" name=""/>
            <p:cNvSpPr/>
            <p:nvPr/>
          </p:nvSpPr>
          <p:spPr>
            <a:xfrm>
              <a:off x="826920" y="3525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9" name=""/>
            <p:cNvSpPr/>
            <p:nvPr/>
          </p:nvSpPr>
          <p:spPr>
            <a:xfrm>
              <a:off x="845280" y="3542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0" name=""/>
            <p:cNvSpPr/>
            <p:nvPr/>
          </p:nvSpPr>
          <p:spPr>
            <a:xfrm>
              <a:off x="870480" y="356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1" name=""/>
            <p:cNvSpPr/>
            <p:nvPr/>
          </p:nvSpPr>
          <p:spPr>
            <a:xfrm>
              <a:off x="889200" y="3583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2" name=""/>
            <p:cNvSpPr/>
            <p:nvPr/>
          </p:nvSpPr>
          <p:spPr>
            <a:xfrm>
              <a:off x="908640" y="3600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3" name=""/>
            <p:cNvSpPr/>
            <p:nvPr/>
          </p:nvSpPr>
          <p:spPr>
            <a:xfrm>
              <a:off x="927360" y="3624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4" name=""/>
            <p:cNvSpPr/>
            <p:nvPr/>
          </p:nvSpPr>
          <p:spPr>
            <a:xfrm>
              <a:off x="946800" y="364068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5" name=""/>
            <p:cNvSpPr/>
            <p:nvPr/>
          </p:nvSpPr>
          <p:spPr>
            <a:xfrm>
              <a:off x="970920" y="3657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6" name=""/>
            <p:cNvSpPr/>
            <p:nvPr/>
          </p:nvSpPr>
          <p:spPr>
            <a:xfrm>
              <a:off x="990720" y="3681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7" name=""/>
            <p:cNvSpPr/>
            <p:nvPr/>
          </p:nvSpPr>
          <p:spPr>
            <a:xfrm>
              <a:off x="1008720" y="3697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8" name=""/>
            <p:cNvSpPr/>
            <p:nvPr/>
          </p:nvSpPr>
          <p:spPr>
            <a:xfrm>
              <a:off x="1028880" y="372420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9" name=""/>
            <p:cNvSpPr/>
            <p:nvPr/>
          </p:nvSpPr>
          <p:spPr>
            <a:xfrm>
              <a:off x="1052640" y="3740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0" name=""/>
            <p:cNvSpPr/>
            <p:nvPr/>
          </p:nvSpPr>
          <p:spPr>
            <a:xfrm>
              <a:off x="1072440" y="375732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1" name=""/>
            <p:cNvSpPr/>
            <p:nvPr/>
          </p:nvSpPr>
          <p:spPr>
            <a:xfrm>
              <a:off x="1090800" y="3781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2" name=""/>
            <p:cNvSpPr/>
            <p:nvPr/>
          </p:nvSpPr>
          <p:spPr>
            <a:xfrm>
              <a:off x="1109520" y="3798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3" name=""/>
            <p:cNvSpPr/>
            <p:nvPr/>
          </p:nvSpPr>
          <p:spPr>
            <a:xfrm>
              <a:off x="1128960" y="3814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4" name=""/>
            <p:cNvSpPr/>
            <p:nvPr/>
          </p:nvSpPr>
          <p:spPr>
            <a:xfrm>
              <a:off x="1154520" y="3838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5" name=""/>
            <p:cNvSpPr/>
            <p:nvPr/>
          </p:nvSpPr>
          <p:spPr>
            <a:xfrm>
              <a:off x="1172880" y="3855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6" name=""/>
            <p:cNvSpPr/>
            <p:nvPr/>
          </p:nvSpPr>
          <p:spPr>
            <a:xfrm>
              <a:off x="1190880" y="3880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7" name=""/>
            <p:cNvSpPr/>
            <p:nvPr/>
          </p:nvSpPr>
          <p:spPr>
            <a:xfrm>
              <a:off x="1211040" y="3896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8" name=""/>
            <p:cNvSpPr/>
            <p:nvPr/>
          </p:nvSpPr>
          <p:spPr>
            <a:xfrm>
              <a:off x="1236240" y="3913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9" name=""/>
            <p:cNvSpPr/>
            <p:nvPr/>
          </p:nvSpPr>
          <p:spPr>
            <a:xfrm>
              <a:off x="1254600" y="3939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0" name=""/>
            <p:cNvSpPr/>
            <p:nvPr/>
          </p:nvSpPr>
          <p:spPr>
            <a:xfrm>
              <a:off x="1272960" y="3955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1" name=""/>
            <p:cNvSpPr/>
            <p:nvPr/>
          </p:nvSpPr>
          <p:spPr>
            <a:xfrm>
              <a:off x="1292760" y="39708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2" name=""/>
            <p:cNvSpPr/>
            <p:nvPr/>
          </p:nvSpPr>
          <p:spPr>
            <a:xfrm>
              <a:off x="1311120" y="3996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3" name=""/>
            <p:cNvSpPr/>
            <p:nvPr/>
          </p:nvSpPr>
          <p:spPr>
            <a:xfrm>
              <a:off x="1336680" y="4013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4" name=""/>
            <p:cNvSpPr/>
            <p:nvPr/>
          </p:nvSpPr>
          <p:spPr>
            <a:xfrm>
              <a:off x="1355040" y="4037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5" name=""/>
            <p:cNvSpPr/>
            <p:nvPr/>
          </p:nvSpPr>
          <p:spPr>
            <a:xfrm>
              <a:off x="1374840" y="40539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6" name=""/>
            <p:cNvSpPr/>
            <p:nvPr/>
          </p:nvSpPr>
          <p:spPr>
            <a:xfrm>
              <a:off x="1393200" y="407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7" name=""/>
            <p:cNvSpPr/>
            <p:nvPr/>
          </p:nvSpPr>
          <p:spPr>
            <a:xfrm>
              <a:off x="1418400" y="4094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8" name=""/>
            <p:cNvSpPr/>
            <p:nvPr/>
          </p:nvSpPr>
          <p:spPr>
            <a:xfrm>
              <a:off x="1436760" y="41115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9" name=""/>
            <p:cNvSpPr/>
            <p:nvPr/>
          </p:nvSpPr>
          <p:spPr>
            <a:xfrm>
              <a:off x="1456560" y="4128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0" name=""/>
            <p:cNvSpPr/>
            <p:nvPr/>
          </p:nvSpPr>
          <p:spPr>
            <a:xfrm>
              <a:off x="1474920" y="4154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1" name=""/>
            <p:cNvSpPr/>
            <p:nvPr/>
          </p:nvSpPr>
          <p:spPr>
            <a:xfrm>
              <a:off x="1494360" y="41709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2" name=""/>
            <p:cNvSpPr/>
            <p:nvPr/>
          </p:nvSpPr>
          <p:spPr>
            <a:xfrm>
              <a:off x="1518480" y="4194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3" name=""/>
            <p:cNvSpPr/>
            <p:nvPr/>
          </p:nvSpPr>
          <p:spPr>
            <a:xfrm>
              <a:off x="1538280" y="4211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4" name=""/>
            <p:cNvSpPr/>
            <p:nvPr/>
          </p:nvSpPr>
          <p:spPr>
            <a:xfrm>
              <a:off x="1556640" y="4228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5" name=""/>
            <p:cNvSpPr/>
            <p:nvPr/>
          </p:nvSpPr>
          <p:spPr>
            <a:xfrm>
              <a:off x="1575000" y="42523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6" name=""/>
            <p:cNvSpPr/>
            <p:nvPr/>
          </p:nvSpPr>
          <p:spPr>
            <a:xfrm>
              <a:off x="1595160" y="42692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7" name=""/>
            <p:cNvSpPr/>
            <p:nvPr/>
          </p:nvSpPr>
          <p:spPr>
            <a:xfrm>
              <a:off x="1620360" y="428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8" name=""/>
            <p:cNvSpPr/>
            <p:nvPr/>
          </p:nvSpPr>
          <p:spPr>
            <a:xfrm>
              <a:off x="1638720" y="430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9" name=""/>
            <p:cNvSpPr/>
            <p:nvPr/>
          </p:nvSpPr>
          <p:spPr>
            <a:xfrm>
              <a:off x="1657080" y="4326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0" name=""/>
            <p:cNvSpPr/>
            <p:nvPr/>
          </p:nvSpPr>
          <p:spPr>
            <a:xfrm>
              <a:off x="1676520" y="4343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1" name=""/>
            <p:cNvSpPr/>
            <p:nvPr/>
          </p:nvSpPr>
          <p:spPr>
            <a:xfrm>
              <a:off x="1702440" y="4369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2" name=""/>
            <p:cNvSpPr/>
            <p:nvPr/>
          </p:nvSpPr>
          <p:spPr>
            <a:xfrm>
              <a:off x="1720440" y="4384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3" name=""/>
            <p:cNvSpPr/>
            <p:nvPr/>
          </p:nvSpPr>
          <p:spPr>
            <a:xfrm>
              <a:off x="1738800" y="4410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4" name=""/>
            <p:cNvSpPr/>
            <p:nvPr/>
          </p:nvSpPr>
          <p:spPr>
            <a:xfrm>
              <a:off x="1758600" y="442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775" name=""/>
          <p:cNvGrpSpPr/>
          <p:nvPr/>
        </p:nvGrpSpPr>
        <p:grpSpPr>
          <a:xfrm>
            <a:off x="720720" y="3402000"/>
            <a:ext cx="1107720" cy="1528560"/>
            <a:chOff x="720720" y="3402000"/>
            <a:chExt cx="1107720" cy="1528560"/>
          </a:xfrm>
        </p:grpSpPr>
        <p:sp>
          <p:nvSpPr>
            <p:cNvPr id="2776" name=""/>
            <p:cNvSpPr/>
            <p:nvPr/>
          </p:nvSpPr>
          <p:spPr>
            <a:xfrm>
              <a:off x="720720" y="3402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7" name=""/>
            <p:cNvSpPr/>
            <p:nvPr/>
          </p:nvSpPr>
          <p:spPr>
            <a:xfrm>
              <a:off x="739080" y="3425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8" name=""/>
            <p:cNvSpPr/>
            <p:nvPr/>
          </p:nvSpPr>
          <p:spPr>
            <a:xfrm>
              <a:off x="758880" y="3451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9" name=""/>
            <p:cNvSpPr/>
            <p:nvPr/>
          </p:nvSpPr>
          <p:spPr>
            <a:xfrm>
              <a:off x="771480" y="347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0" name=""/>
            <p:cNvSpPr/>
            <p:nvPr/>
          </p:nvSpPr>
          <p:spPr>
            <a:xfrm>
              <a:off x="789840" y="3500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1" name=""/>
            <p:cNvSpPr/>
            <p:nvPr/>
          </p:nvSpPr>
          <p:spPr>
            <a:xfrm>
              <a:off x="808200" y="3516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2" name=""/>
            <p:cNvSpPr/>
            <p:nvPr/>
          </p:nvSpPr>
          <p:spPr>
            <a:xfrm>
              <a:off x="828000" y="3542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3" name=""/>
            <p:cNvSpPr/>
            <p:nvPr/>
          </p:nvSpPr>
          <p:spPr>
            <a:xfrm>
              <a:off x="840600" y="356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4" name=""/>
            <p:cNvSpPr/>
            <p:nvPr/>
          </p:nvSpPr>
          <p:spPr>
            <a:xfrm>
              <a:off x="858960" y="3591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5" name=""/>
            <p:cNvSpPr/>
            <p:nvPr/>
          </p:nvSpPr>
          <p:spPr>
            <a:xfrm>
              <a:off x="878760" y="361656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6" name=""/>
            <p:cNvSpPr/>
            <p:nvPr/>
          </p:nvSpPr>
          <p:spPr>
            <a:xfrm>
              <a:off x="897120" y="36410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7" name=""/>
            <p:cNvSpPr/>
            <p:nvPr/>
          </p:nvSpPr>
          <p:spPr>
            <a:xfrm>
              <a:off x="909720" y="3664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8" name=""/>
            <p:cNvSpPr/>
            <p:nvPr/>
          </p:nvSpPr>
          <p:spPr>
            <a:xfrm>
              <a:off x="928440" y="3691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9" name=""/>
            <p:cNvSpPr/>
            <p:nvPr/>
          </p:nvSpPr>
          <p:spPr>
            <a:xfrm>
              <a:off x="947880" y="371484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0" name=""/>
            <p:cNvSpPr/>
            <p:nvPr/>
          </p:nvSpPr>
          <p:spPr>
            <a:xfrm>
              <a:off x="966240" y="374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1" name=""/>
            <p:cNvSpPr/>
            <p:nvPr/>
          </p:nvSpPr>
          <p:spPr>
            <a:xfrm>
              <a:off x="978840" y="375732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2" name=""/>
            <p:cNvSpPr/>
            <p:nvPr/>
          </p:nvSpPr>
          <p:spPr>
            <a:xfrm>
              <a:off x="997560" y="37818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3" name=""/>
            <p:cNvSpPr/>
            <p:nvPr/>
          </p:nvSpPr>
          <p:spPr>
            <a:xfrm>
              <a:off x="1017360" y="380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4" name=""/>
            <p:cNvSpPr/>
            <p:nvPr/>
          </p:nvSpPr>
          <p:spPr>
            <a:xfrm>
              <a:off x="1035360" y="3831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5" name=""/>
            <p:cNvSpPr/>
            <p:nvPr/>
          </p:nvSpPr>
          <p:spPr>
            <a:xfrm>
              <a:off x="1048320" y="38556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6" name=""/>
            <p:cNvSpPr/>
            <p:nvPr/>
          </p:nvSpPr>
          <p:spPr>
            <a:xfrm>
              <a:off x="1066680" y="3880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7" name=""/>
            <p:cNvSpPr/>
            <p:nvPr/>
          </p:nvSpPr>
          <p:spPr>
            <a:xfrm>
              <a:off x="1086480" y="390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8" name=""/>
            <p:cNvSpPr/>
            <p:nvPr/>
          </p:nvSpPr>
          <p:spPr>
            <a:xfrm>
              <a:off x="1104480" y="3930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9" name=""/>
            <p:cNvSpPr/>
            <p:nvPr/>
          </p:nvSpPr>
          <p:spPr>
            <a:xfrm>
              <a:off x="1117440" y="395568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0" name=""/>
            <p:cNvSpPr/>
            <p:nvPr/>
          </p:nvSpPr>
          <p:spPr>
            <a:xfrm>
              <a:off x="1135800" y="39801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1" name=""/>
            <p:cNvSpPr/>
            <p:nvPr/>
          </p:nvSpPr>
          <p:spPr>
            <a:xfrm>
              <a:off x="1155600" y="3996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2" name=""/>
            <p:cNvSpPr/>
            <p:nvPr/>
          </p:nvSpPr>
          <p:spPr>
            <a:xfrm>
              <a:off x="1173600" y="4020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3" name=""/>
            <p:cNvSpPr/>
            <p:nvPr/>
          </p:nvSpPr>
          <p:spPr>
            <a:xfrm>
              <a:off x="1186560" y="4046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4" name=""/>
            <p:cNvSpPr/>
            <p:nvPr/>
          </p:nvSpPr>
          <p:spPr>
            <a:xfrm>
              <a:off x="1204920" y="407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5" name=""/>
            <p:cNvSpPr/>
            <p:nvPr/>
          </p:nvSpPr>
          <p:spPr>
            <a:xfrm>
              <a:off x="1224720" y="4094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6" name=""/>
            <p:cNvSpPr/>
            <p:nvPr/>
          </p:nvSpPr>
          <p:spPr>
            <a:xfrm>
              <a:off x="1243080" y="412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7" name=""/>
            <p:cNvSpPr/>
            <p:nvPr/>
          </p:nvSpPr>
          <p:spPr>
            <a:xfrm>
              <a:off x="1255680" y="4144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8" name=""/>
            <p:cNvSpPr/>
            <p:nvPr/>
          </p:nvSpPr>
          <p:spPr>
            <a:xfrm>
              <a:off x="1274040" y="4170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9" name=""/>
            <p:cNvSpPr/>
            <p:nvPr/>
          </p:nvSpPr>
          <p:spPr>
            <a:xfrm>
              <a:off x="1293840" y="4194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0" name=""/>
            <p:cNvSpPr/>
            <p:nvPr/>
          </p:nvSpPr>
          <p:spPr>
            <a:xfrm>
              <a:off x="1312200" y="4218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1" name=""/>
            <p:cNvSpPr/>
            <p:nvPr/>
          </p:nvSpPr>
          <p:spPr>
            <a:xfrm>
              <a:off x="1324800" y="423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2" name=""/>
            <p:cNvSpPr/>
            <p:nvPr/>
          </p:nvSpPr>
          <p:spPr>
            <a:xfrm>
              <a:off x="1343160" y="4261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3" name=""/>
            <p:cNvSpPr/>
            <p:nvPr/>
          </p:nvSpPr>
          <p:spPr>
            <a:xfrm>
              <a:off x="1362960" y="428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4" name=""/>
            <p:cNvSpPr/>
            <p:nvPr/>
          </p:nvSpPr>
          <p:spPr>
            <a:xfrm>
              <a:off x="1381320" y="430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5" name=""/>
            <p:cNvSpPr/>
            <p:nvPr/>
          </p:nvSpPr>
          <p:spPr>
            <a:xfrm>
              <a:off x="1401120" y="433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6" name=""/>
            <p:cNvSpPr/>
            <p:nvPr/>
          </p:nvSpPr>
          <p:spPr>
            <a:xfrm>
              <a:off x="1413720" y="435996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7" name=""/>
            <p:cNvSpPr/>
            <p:nvPr/>
          </p:nvSpPr>
          <p:spPr>
            <a:xfrm>
              <a:off x="1432080" y="4384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8" name=""/>
            <p:cNvSpPr/>
            <p:nvPr/>
          </p:nvSpPr>
          <p:spPr>
            <a:xfrm>
              <a:off x="1450440" y="4410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9" name=""/>
            <p:cNvSpPr/>
            <p:nvPr/>
          </p:nvSpPr>
          <p:spPr>
            <a:xfrm>
              <a:off x="1470240" y="4434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0" name=""/>
            <p:cNvSpPr/>
            <p:nvPr/>
          </p:nvSpPr>
          <p:spPr>
            <a:xfrm>
              <a:off x="1482840" y="44600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1" name=""/>
            <p:cNvSpPr/>
            <p:nvPr/>
          </p:nvSpPr>
          <p:spPr>
            <a:xfrm>
              <a:off x="1501200" y="447624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2" name=""/>
            <p:cNvSpPr/>
            <p:nvPr/>
          </p:nvSpPr>
          <p:spPr>
            <a:xfrm>
              <a:off x="1519560" y="4500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3" name=""/>
            <p:cNvSpPr/>
            <p:nvPr/>
          </p:nvSpPr>
          <p:spPr>
            <a:xfrm>
              <a:off x="1539360" y="4524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4" name=""/>
            <p:cNvSpPr/>
            <p:nvPr/>
          </p:nvSpPr>
          <p:spPr>
            <a:xfrm>
              <a:off x="1551960" y="4550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5" name=""/>
            <p:cNvSpPr/>
            <p:nvPr/>
          </p:nvSpPr>
          <p:spPr>
            <a:xfrm>
              <a:off x="1570320" y="4574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6" name=""/>
            <p:cNvSpPr/>
            <p:nvPr/>
          </p:nvSpPr>
          <p:spPr>
            <a:xfrm>
              <a:off x="1588680" y="4598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7" name=""/>
            <p:cNvSpPr/>
            <p:nvPr/>
          </p:nvSpPr>
          <p:spPr>
            <a:xfrm>
              <a:off x="1608480" y="4624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8" name=""/>
            <p:cNvSpPr/>
            <p:nvPr/>
          </p:nvSpPr>
          <p:spPr>
            <a:xfrm>
              <a:off x="1621080" y="4649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9" name=""/>
            <p:cNvSpPr/>
            <p:nvPr/>
          </p:nvSpPr>
          <p:spPr>
            <a:xfrm>
              <a:off x="1639440" y="467460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0" name=""/>
            <p:cNvSpPr/>
            <p:nvPr/>
          </p:nvSpPr>
          <p:spPr>
            <a:xfrm>
              <a:off x="1658160" y="4699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1" name=""/>
            <p:cNvSpPr/>
            <p:nvPr/>
          </p:nvSpPr>
          <p:spPr>
            <a:xfrm>
              <a:off x="1677600" y="4715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2" name=""/>
            <p:cNvSpPr/>
            <p:nvPr/>
          </p:nvSpPr>
          <p:spPr>
            <a:xfrm>
              <a:off x="1690560" y="4739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3" name=""/>
            <p:cNvSpPr/>
            <p:nvPr/>
          </p:nvSpPr>
          <p:spPr>
            <a:xfrm>
              <a:off x="1708560" y="4765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4" name=""/>
            <p:cNvSpPr/>
            <p:nvPr/>
          </p:nvSpPr>
          <p:spPr>
            <a:xfrm>
              <a:off x="1728360" y="478980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5" name=""/>
            <p:cNvSpPr/>
            <p:nvPr/>
          </p:nvSpPr>
          <p:spPr>
            <a:xfrm>
              <a:off x="1746720" y="4813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6" name=""/>
            <p:cNvSpPr/>
            <p:nvPr/>
          </p:nvSpPr>
          <p:spPr>
            <a:xfrm>
              <a:off x="1759680" y="4839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7" name=""/>
            <p:cNvSpPr/>
            <p:nvPr/>
          </p:nvSpPr>
          <p:spPr>
            <a:xfrm>
              <a:off x="1777680" y="4863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8" name=""/>
            <p:cNvSpPr/>
            <p:nvPr/>
          </p:nvSpPr>
          <p:spPr>
            <a:xfrm>
              <a:off x="1797480" y="48877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9" name=""/>
            <p:cNvSpPr/>
            <p:nvPr/>
          </p:nvSpPr>
          <p:spPr>
            <a:xfrm>
              <a:off x="1815840" y="4914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840" name=""/>
          <p:cNvGrpSpPr/>
          <p:nvPr/>
        </p:nvGrpSpPr>
        <p:grpSpPr>
          <a:xfrm>
            <a:off x="1890720" y="1913040"/>
            <a:ext cx="1095120" cy="983880"/>
            <a:chOff x="1890720" y="1913040"/>
            <a:chExt cx="1095120" cy="983880"/>
          </a:xfrm>
        </p:grpSpPr>
        <p:sp>
          <p:nvSpPr>
            <p:cNvPr id="2841" name=""/>
            <p:cNvSpPr/>
            <p:nvPr/>
          </p:nvSpPr>
          <p:spPr>
            <a:xfrm>
              <a:off x="1890720" y="2880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2" name=""/>
            <p:cNvSpPr/>
            <p:nvPr/>
          </p:nvSpPr>
          <p:spPr>
            <a:xfrm>
              <a:off x="1910520" y="2863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3" name=""/>
            <p:cNvSpPr/>
            <p:nvPr/>
          </p:nvSpPr>
          <p:spPr>
            <a:xfrm>
              <a:off x="1935720" y="2840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4" name=""/>
            <p:cNvSpPr/>
            <p:nvPr/>
          </p:nvSpPr>
          <p:spPr>
            <a:xfrm>
              <a:off x="1954080" y="2823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5" name=""/>
            <p:cNvSpPr/>
            <p:nvPr/>
          </p:nvSpPr>
          <p:spPr>
            <a:xfrm>
              <a:off x="1972440" y="2806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6" name=""/>
            <p:cNvSpPr/>
            <p:nvPr/>
          </p:nvSpPr>
          <p:spPr>
            <a:xfrm>
              <a:off x="1997640" y="2790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7" name=""/>
            <p:cNvSpPr/>
            <p:nvPr/>
          </p:nvSpPr>
          <p:spPr>
            <a:xfrm>
              <a:off x="2017800" y="2763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8" name=""/>
            <p:cNvSpPr/>
            <p:nvPr/>
          </p:nvSpPr>
          <p:spPr>
            <a:xfrm>
              <a:off x="2035800" y="2746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9" name=""/>
            <p:cNvSpPr/>
            <p:nvPr/>
          </p:nvSpPr>
          <p:spPr>
            <a:xfrm>
              <a:off x="2054520" y="273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0" name=""/>
            <p:cNvSpPr/>
            <p:nvPr/>
          </p:nvSpPr>
          <p:spPr>
            <a:xfrm>
              <a:off x="2079720" y="271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1" name=""/>
            <p:cNvSpPr/>
            <p:nvPr/>
          </p:nvSpPr>
          <p:spPr>
            <a:xfrm>
              <a:off x="2099520" y="2689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2" name=""/>
            <p:cNvSpPr/>
            <p:nvPr/>
          </p:nvSpPr>
          <p:spPr>
            <a:xfrm>
              <a:off x="2117880" y="2673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3" name=""/>
            <p:cNvSpPr/>
            <p:nvPr/>
          </p:nvSpPr>
          <p:spPr>
            <a:xfrm>
              <a:off x="2143080" y="2656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4" name=""/>
            <p:cNvSpPr/>
            <p:nvPr/>
          </p:nvSpPr>
          <p:spPr>
            <a:xfrm>
              <a:off x="2161800" y="2641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5" name=""/>
            <p:cNvSpPr/>
            <p:nvPr/>
          </p:nvSpPr>
          <p:spPr>
            <a:xfrm>
              <a:off x="2181600" y="2615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6" name=""/>
            <p:cNvSpPr/>
            <p:nvPr/>
          </p:nvSpPr>
          <p:spPr>
            <a:xfrm>
              <a:off x="2205720" y="2598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7" name=""/>
            <p:cNvSpPr/>
            <p:nvPr/>
          </p:nvSpPr>
          <p:spPr>
            <a:xfrm>
              <a:off x="2225160" y="2582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8" name=""/>
            <p:cNvSpPr/>
            <p:nvPr/>
          </p:nvSpPr>
          <p:spPr>
            <a:xfrm>
              <a:off x="2243520" y="2565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9" name=""/>
            <p:cNvSpPr/>
            <p:nvPr/>
          </p:nvSpPr>
          <p:spPr>
            <a:xfrm>
              <a:off x="2263320" y="254124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0" name=""/>
            <p:cNvSpPr/>
            <p:nvPr/>
          </p:nvSpPr>
          <p:spPr>
            <a:xfrm>
              <a:off x="2287080" y="252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1" name=""/>
            <p:cNvSpPr/>
            <p:nvPr/>
          </p:nvSpPr>
          <p:spPr>
            <a:xfrm>
              <a:off x="2306880" y="2507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2" name=""/>
            <p:cNvSpPr/>
            <p:nvPr/>
          </p:nvSpPr>
          <p:spPr>
            <a:xfrm>
              <a:off x="2325240" y="2491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3" name=""/>
            <p:cNvSpPr/>
            <p:nvPr/>
          </p:nvSpPr>
          <p:spPr>
            <a:xfrm>
              <a:off x="2350800" y="2467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4" name=""/>
            <p:cNvSpPr/>
            <p:nvPr/>
          </p:nvSpPr>
          <p:spPr>
            <a:xfrm>
              <a:off x="2369160" y="2450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5" name=""/>
            <p:cNvSpPr/>
            <p:nvPr/>
          </p:nvSpPr>
          <p:spPr>
            <a:xfrm>
              <a:off x="2388960" y="24336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6" name=""/>
            <p:cNvSpPr/>
            <p:nvPr/>
          </p:nvSpPr>
          <p:spPr>
            <a:xfrm>
              <a:off x="2414160" y="2417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7" name=""/>
            <p:cNvSpPr/>
            <p:nvPr/>
          </p:nvSpPr>
          <p:spPr>
            <a:xfrm>
              <a:off x="2432520" y="2392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8" name=""/>
            <p:cNvSpPr/>
            <p:nvPr/>
          </p:nvSpPr>
          <p:spPr>
            <a:xfrm>
              <a:off x="2451240" y="2376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9" name=""/>
            <p:cNvSpPr/>
            <p:nvPr/>
          </p:nvSpPr>
          <p:spPr>
            <a:xfrm>
              <a:off x="2476440" y="23598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0" name=""/>
            <p:cNvSpPr/>
            <p:nvPr/>
          </p:nvSpPr>
          <p:spPr>
            <a:xfrm>
              <a:off x="2496240" y="23428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1" name=""/>
            <p:cNvSpPr/>
            <p:nvPr/>
          </p:nvSpPr>
          <p:spPr>
            <a:xfrm>
              <a:off x="2514600" y="2319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2" name=""/>
            <p:cNvSpPr/>
            <p:nvPr/>
          </p:nvSpPr>
          <p:spPr>
            <a:xfrm>
              <a:off x="2532960" y="2302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3" name=""/>
            <p:cNvSpPr/>
            <p:nvPr/>
          </p:nvSpPr>
          <p:spPr>
            <a:xfrm>
              <a:off x="2558520" y="2285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4" name=""/>
            <p:cNvSpPr/>
            <p:nvPr/>
          </p:nvSpPr>
          <p:spPr>
            <a:xfrm>
              <a:off x="2578320" y="22683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5" name=""/>
            <p:cNvSpPr/>
            <p:nvPr/>
          </p:nvSpPr>
          <p:spPr>
            <a:xfrm>
              <a:off x="2596320" y="22428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6" name=""/>
            <p:cNvSpPr/>
            <p:nvPr/>
          </p:nvSpPr>
          <p:spPr>
            <a:xfrm>
              <a:off x="2621880" y="2227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7" name=""/>
            <p:cNvSpPr/>
            <p:nvPr/>
          </p:nvSpPr>
          <p:spPr>
            <a:xfrm>
              <a:off x="2640240" y="22114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8" name=""/>
            <p:cNvSpPr/>
            <p:nvPr/>
          </p:nvSpPr>
          <p:spPr>
            <a:xfrm>
              <a:off x="2659680" y="219456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9" name=""/>
            <p:cNvSpPr/>
            <p:nvPr/>
          </p:nvSpPr>
          <p:spPr>
            <a:xfrm>
              <a:off x="2683800" y="2168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0" name=""/>
            <p:cNvSpPr/>
            <p:nvPr/>
          </p:nvSpPr>
          <p:spPr>
            <a:xfrm>
              <a:off x="2703600" y="2152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1" name=""/>
            <p:cNvSpPr/>
            <p:nvPr/>
          </p:nvSpPr>
          <p:spPr>
            <a:xfrm>
              <a:off x="2721960" y="2135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2" name=""/>
            <p:cNvSpPr/>
            <p:nvPr/>
          </p:nvSpPr>
          <p:spPr>
            <a:xfrm>
              <a:off x="2740680" y="2120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3" name=""/>
            <p:cNvSpPr/>
            <p:nvPr/>
          </p:nvSpPr>
          <p:spPr>
            <a:xfrm>
              <a:off x="2765880" y="2094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4" name=""/>
            <p:cNvSpPr/>
            <p:nvPr/>
          </p:nvSpPr>
          <p:spPr>
            <a:xfrm>
              <a:off x="2785680" y="2077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5" name=""/>
            <p:cNvSpPr/>
            <p:nvPr/>
          </p:nvSpPr>
          <p:spPr>
            <a:xfrm>
              <a:off x="2804040" y="2061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6" name=""/>
            <p:cNvSpPr/>
            <p:nvPr/>
          </p:nvSpPr>
          <p:spPr>
            <a:xfrm>
              <a:off x="2829600" y="20444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7" name=""/>
            <p:cNvSpPr/>
            <p:nvPr/>
          </p:nvSpPr>
          <p:spPr>
            <a:xfrm>
              <a:off x="2847600" y="20203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8" name=""/>
            <p:cNvSpPr/>
            <p:nvPr/>
          </p:nvSpPr>
          <p:spPr>
            <a:xfrm>
              <a:off x="2867760" y="2003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9" name=""/>
            <p:cNvSpPr/>
            <p:nvPr/>
          </p:nvSpPr>
          <p:spPr>
            <a:xfrm>
              <a:off x="2891520" y="19868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0" name=""/>
            <p:cNvSpPr/>
            <p:nvPr/>
          </p:nvSpPr>
          <p:spPr>
            <a:xfrm>
              <a:off x="2911320" y="1969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1" name=""/>
            <p:cNvSpPr/>
            <p:nvPr/>
          </p:nvSpPr>
          <p:spPr>
            <a:xfrm>
              <a:off x="2929680" y="1946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2" name=""/>
            <p:cNvSpPr/>
            <p:nvPr/>
          </p:nvSpPr>
          <p:spPr>
            <a:xfrm>
              <a:off x="2954880" y="1929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3" name=""/>
            <p:cNvSpPr/>
            <p:nvPr/>
          </p:nvSpPr>
          <p:spPr>
            <a:xfrm>
              <a:off x="2973240" y="1913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894" name=""/>
          <p:cNvGrpSpPr/>
          <p:nvPr/>
        </p:nvGrpSpPr>
        <p:grpSpPr>
          <a:xfrm>
            <a:off x="1890720" y="2457360"/>
            <a:ext cx="1095120" cy="447480"/>
            <a:chOff x="1890720" y="2457360"/>
            <a:chExt cx="1095120" cy="447480"/>
          </a:xfrm>
        </p:grpSpPr>
        <p:sp>
          <p:nvSpPr>
            <p:cNvPr id="2895" name=""/>
            <p:cNvSpPr/>
            <p:nvPr/>
          </p:nvSpPr>
          <p:spPr>
            <a:xfrm>
              <a:off x="1890720" y="288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6" name=""/>
            <p:cNvSpPr/>
            <p:nvPr/>
          </p:nvSpPr>
          <p:spPr>
            <a:xfrm>
              <a:off x="1916280" y="2881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7" name=""/>
            <p:cNvSpPr/>
            <p:nvPr/>
          </p:nvSpPr>
          <p:spPr>
            <a:xfrm>
              <a:off x="1941480" y="2871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8" name=""/>
            <p:cNvSpPr/>
            <p:nvPr/>
          </p:nvSpPr>
          <p:spPr>
            <a:xfrm>
              <a:off x="1961280" y="28641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9" name=""/>
            <p:cNvSpPr/>
            <p:nvPr/>
          </p:nvSpPr>
          <p:spPr>
            <a:xfrm>
              <a:off x="1985400" y="28472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0" name=""/>
            <p:cNvSpPr/>
            <p:nvPr/>
          </p:nvSpPr>
          <p:spPr>
            <a:xfrm>
              <a:off x="2010600" y="2840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1" name=""/>
            <p:cNvSpPr/>
            <p:nvPr/>
          </p:nvSpPr>
          <p:spPr>
            <a:xfrm>
              <a:off x="2035800" y="2830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2" name=""/>
            <p:cNvSpPr/>
            <p:nvPr/>
          </p:nvSpPr>
          <p:spPr>
            <a:xfrm>
              <a:off x="2061360" y="2823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3" name=""/>
            <p:cNvSpPr/>
            <p:nvPr/>
          </p:nvSpPr>
          <p:spPr>
            <a:xfrm>
              <a:off x="2086920" y="2814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4" name=""/>
            <p:cNvSpPr/>
            <p:nvPr/>
          </p:nvSpPr>
          <p:spPr>
            <a:xfrm>
              <a:off x="2104920" y="280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5" name=""/>
            <p:cNvSpPr/>
            <p:nvPr/>
          </p:nvSpPr>
          <p:spPr>
            <a:xfrm>
              <a:off x="2130480" y="2790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6" name=""/>
            <p:cNvSpPr/>
            <p:nvPr/>
          </p:nvSpPr>
          <p:spPr>
            <a:xfrm>
              <a:off x="2156040" y="2780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7" name=""/>
            <p:cNvSpPr/>
            <p:nvPr/>
          </p:nvSpPr>
          <p:spPr>
            <a:xfrm>
              <a:off x="2181600" y="2773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8" name=""/>
            <p:cNvSpPr/>
            <p:nvPr/>
          </p:nvSpPr>
          <p:spPr>
            <a:xfrm>
              <a:off x="2205720" y="27637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9" name=""/>
            <p:cNvSpPr/>
            <p:nvPr/>
          </p:nvSpPr>
          <p:spPr>
            <a:xfrm>
              <a:off x="2230920" y="2756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0" name=""/>
            <p:cNvSpPr/>
            <p:nvPr/>
          </p:nvSpPr>
          <p:spPr>
            <a:xfrm>
              <a:off x="2250720" y="2747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1" name=""/>
            <p:cNvSpPr/>
            <p:nvPr/>
          </p:nvSpPr>
          <p:spPr>
            <a:xfrm>
              <a:off x="2274840" y="273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2" name=""/>
            <p:cNvSpPr/>
            <p:nvPr/>
          </p:nvSpPr>
          <p:spPr>
            <a:xfrm>
              <a:off x="2300040" y="2723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3" name=""/>
            <p:cNvSpPr/>
            <p:nvPr/>
          </p:nvSpPr>
          <p:spPr>
            <a:xfrm>
              <a:off x="2325240" y="271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4" name=""/>
            <p:cNvSpPr/>
            <p:nvPr/>
          </p:nvSpPr>
          <p:spPr>
            <a:xfrm>
              <a:off x="2350800" y="2706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5" name=""/>
            <p:cNvSpPr/>
            <p:nvPr/>
          </p:nvSpPr>
          <p:spPr>
            <a:xfrm>
              <a:off x="2376360" y="2698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6" name=""/>
            <p:cNvSpPr/>
            <p:nvPr/>
          </p:nvSpPr>
          <p:spPr>
            <a:xfrm>
              <a:off x="2394360" y="2689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7" name=""/>
            <p:cNvSpPr/>
            <p:nvPr/>
          </p:nvSpPr>
          <p:spPr>
            <a:xfrm>
              <a:off x="2419920" y="2673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8" name=""/>
            <p:cNvSpPr/>
            <p:nvPr/>
          </p:nvSpPr>
          <p:spPr>
            <a:xfrm>
              <a:off x="2445480" y="266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9" name=""/>
            <p:cNvSpPr/>
            <p:nvPr/>
          </p:nvSpPr>
          <p:spPr>
            <a:xfrm>
              <a:off x="2471040" y="2656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0" name=""/>
            <p:cNvSpPr/>
            <p:nvPr/>
          </p:nvSpPr>
          <p:spPr>
            <a:xfrm>
              <a:off x="2496240" y="26485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1" name=""/>
            <p:cNvSpPr/>
            <p:nvPr/>
          </p:nvSpPr>
          <p:spPr>
            <a:xfrm>
              <a:off x="2520360" y="2641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2" name=""/>
            <p:cNvSpPr/>
            <p:nvPr/>
          </p:nvSpPr>
          <p:spPr>
            <a:xfrm>
              <a:off x="2540160" y="26319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3" name=""/>
            <p:cNvSpPr/>
            <p:nvPr/>
          </p:nvSpPr>
          <p:spPr>
            <a:xfrm>
              <a:off x="2565360" y="2624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4" name=""/>
            <p:cNvSpPr/>
            <p:nvPr/>
          </p:nvSpPr>
          <p:spPr>
            <a:xfrm>
              <a:off x="2589480" y="2607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5" name=""/>
            <p:cNvSpPr/>
            <p:nvPr/>
          </p:nvSpPr>
          <p:spPr>
            <a:xfrm>
              <a:off x="2614680" y="2598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6" name=""/>
            <p:cNvSpPr/>
            <p:nvPr/>
          </p:nvSpPr>
          <p:spPr>
            <a:xfrm>
              <a:off x="2640240" y="2591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7" name=""/>
            <p:cNvSpPr/>
            <p:nvPr/>
          </p:nvSpPr>
          <p:spPr>
            <a:xfrm>
              <a:off x="2665440" y="2581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8" name=""/>
            <p:cNvSpPr/>
            <p:nvPr/>
          </p:nvSpPr>
          <p:spPr>
            <a:xfrm>
              <a:off x="2683800" y="2574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9" name=""/>
            <p:cNvSpPr/>
            <p:nvPr/>
          </p:nvSpPr>
          <p:spPr>
            <a:xfrm>
              <a:off x="2709360" y="2565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0" name=""/>
            <p:cNvSpPr/>
            <p:nvPr/>
          </p:nvSpPr>
          <p:spPr>
            <a:xfrm>
              <a:off x="2734920" y="2548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1" name=""/>
            <p:cNvSpPr/>
            <p:nvPr/>
          </p:nvSpPr>
          <p:spPr>
            <a:xfrm>
              <a:off x="2760480" y="25408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2" name=""/>
            <p:cNvSpPr/>
            <p:nvPr/>
          </p:nvSpPr>
          <p:spPr>
            <a:xfrm>
              <a:off x="2785680" y="2533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3" name=""/>
            <p:cNvSpPr/>
            <p:nvPr/>
          </p:nvSpPr>
          <p:spPr>
            <a:xfrm>
              <a:off x="2804040" y="2524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4" name=""/>
            <p:cNvSpPr/>
            <p:nvPr/>
          </p:nvSpPr>
          <p:spPr>
            <a:xfrm>
              <a:off x="2829600" y="2516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5" name=""/>
            <p:cNvSpPr/>
            <p:nvPr/>
          </p:nvSpPr>
          <p:spPr>
            <a:xfrm>
              <a:off x="2854800" y="2507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6" name=""/>
            <p:cNvSpPr/>
            <p:nvPr/>
          </p:nvSpPr>
          <p:spPr>
            <a:xfrm>
              <a:off x="2880000" y="249084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7" name=""/>
            <p:cNvSpPr/>
            <p:nvPr/>
          </p:nvSpPr>
          <p:spPr>
            <a:xfrm>
              <a:off x="2904120" y="248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8" name=""/>
            <p:cNvSpPr/>
            <p:nvPr/>
          </p:nvSpPr>
          <p:spPr>
            <a:xfrm>
              <a:off x="2929680" y="2473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9" name=""/>
            <p:cNvSpPr/>
            <p:nvPr/>
          </p:nvSpPr>
          <p:spPr>
            <a:xfrm>
              <a:off x="2949120" y="2466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0" name=""/>
            <p:cNvSpPr/>
            <p:nvPr/>
          </p:nvSpPr>
          <p:spPr>
            <a:xfrm>
              <a:off x="2973240" y="2457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941" name=""/>
          <p:cNvGrpSpPr/>
          <p:nvPr/>
        </p:nvGrpSpPr>
        <p:grpSpPr>
          <a:xfrm>
            <a:off x="1909800" y="2905200"/>
            <a:ext cx="1069560" cy="42120"/>
            <a:chOff x="1909800" y="2905200"/>
            <a:chExt cx="1069560" cy="42120"/>
          </a:xfrm>
        </p:grpSpPr>
        <p:sp>
          <p:nvSpPr>
            <p:cNvPr id="2942" name=""/>
            <p:cNvSpPr/>
            <p:nvPr/>
          </p:nvSpPr>
          <p:spPr>
            <a:xfrm>
              <a:off x="190980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3" name=""/>
            <p:cNvSpPr/>
            <p:nvPr/>
          </p:nvSpPr>
          <p:spPr>
            <a:xfrm>
              <a:off x="193500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4" name=""/>
            <p:cNvSpPr/>
            <p:nvPr/>
          </p:nvSpPr>
          <p:spPr>
            <a:xfrm>
              <a:off x="1960560" y="2905200"/>
              <a:ext cx="11160" cy="1692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5" name=""/>
            <p:cNvSpPr/>
            <p:nvPr/>
          </p:nvSpPr>
          <p:spPr>
            <a:xfrm>
              <a:off x="1984680" y="2905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6" name=""/>
            <p:cNvSpPr/>
            <p:nvPr/>
          </p:nvSpPr>
          <p:spPr>
            <a:xfrm>
              <a:off x="200988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7" name=""/>
            <p:cNvSpPr/>
            <p:nvPr/>
          </p:nvSpPr>
          <p:spPr>
            <a:xfrm>
              <a:off x="203508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8" name=""/>
            <p:cNvSpPr/>
            <p:nvPr/>
          </p:nvSpPr>
          <p:spPr>
            <a:xfrm>
              <a:off x="2060640" y="2905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9" name=""/>
            <p:cNvSpPr/>
            <p:nvPr/>
          </p:nvSpPr>
          <p:spPr>
            <a:xfrm>
              <a:off x="208620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0" name=""/>
            <p:cNvSpPr/>
            <p:nvPr/>
          </p:nvSpPr>
          <p:spPr>
            <a:xfrm>
              <a:off x="2111400" y="2914200"/>
              <a:ext cx="11520" cy="1692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1" name=""/>
            <p:cNvSpPr/>
            <p:nvPr/>
          </p:nvSpPr>
          <p:spPr>
            <a:xfrm>
              <a:off x="213516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2" name=""/>
            <p:cNvSpPr/>
            <p:nvPr/>
          </p:nvSpPr>
          <p:spPr>
            <a:xfrm>
              <a:off x="2161080" y="2914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3" name=""/>
            <p:cNvSpPr/>
            <p:nvPr/>
          </p:nvSpPr>
          <p:spPr>
            <a:xfrm>
              <a:off x="218628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4" name=""/>
            <p:cNvSpPr/>
            <p:nvPr/>
          </p:nvSpPr>
          <p:spPr>
            <a:xfrm>
              <a:off x="2211840" y="2914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5" name=""/>
            <p:cNvSpPr/>
            <p:nvPr/>
          </p:nvSpPr>
          <p:spPr>
            <a:xfrm>
              <a:off x="223704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6" name=""/>
            <p:cNvSpPr/>
            <p:nvPr/>
          </p:nvSpPr>
          <p:spPr>
            <a:xfrm>
              <a:off x="2262600" y="2914200"/>
              <a:ext cx="11520" cy="1692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7" name=""/>
            <p:cNvSpPr/>
            <p:nvPr/>
          </p:nvSpPr>
          <p:spPr>
            <a:xfrm>
              <a:off x="228636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8" name=""/>
            <p:cNvSpPr/>
            <p:nvPr/>
          </p:nvSpPr>
          <p:spPr>
            <a:xfrm>
              <a:off x="2311920" y="2914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9" name=""/>
            <p:cNvSpPr/>
            <p:nvPr/>
          </p:nvSpPr>
          <p:spPr>
            <a:xfrm>
              <a:off x="233748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0" name=""/>
            <p:cNvSpPr/>
            <p:nvPr/>
          </p:nvSpPr>
          <p:spPr>
            <a:xfrm>
              <a:off x="236268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1" name=""/>
            <p:cNvSpPr/>
            <p:nvPr/>
          </p:nvSpPr>
          <p:spPr>
            <a:xfrm>
              <a:off x="2388240" y="2914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2" name=""/>
            <p:cNvSpPr/>
            <p:nvPr/>
          </p:nvSpPr>
          <p:spPr>
            <a:xfrm>
              <a:off x="241344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3" name=""/>
            <p:cNvSpPr/>
            <p:nvPr/>
          </p:nvSpPr>
          <p:spPr>
            <a:xfrm>
              <a:off x="243756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4" name=""/>
            <p:cNvSpPr/>
            <p:nvPr/>
          </p:nvSpPr>
          <p:spPr>
            <a:xfrm>
              <a:off x="246276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5" name=""/>
            <p:cNvSpPr/>
            <p:nvPr/>
          </p:nvSpPr>
          <p:spPr>
            <a:xfrm>
              <a:off x="248832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6" name=""/>
            <p:cNvSpPr/>
            <p:nvPr/>
          </p:nvSpPr>
          <p:spPr>
            <a:xfrm>
              <a:off x="251388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7" name=""/>
            <p:cNvSpPr/>
            <p:nvPr/>
          </p:nvSpPr>
          <p:spPr>
            <a:xfrm>
              <a:off x="2539440" y="29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8" name=""/>
            <p:cNvSpPr/>
            <p:nvPr/>
          </p:nvSpPr>
          <p:spPr>
            <a:xfrm>
              <a:off x="256464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9" name=""/>
            <p:cNvSpPr/>
            <p:nvPr/>
          </p:nvSpPr>
          <p:spPr>
            <a:xfrm>
              <a:off x="258876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0" name=""/>
            <p:cNvSpPr/>
            <p:nvPr/>
          </p:nvSpPr>
          <p:spPr>
            <a:xfrm>
              <a:off x="261396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1" name=""/>
            <p:cNvSpPr/>
            <p:nvPr/>
          </p:nvSpPr>
          <p:spPr>
            <a:xfrm>
              <a:off x="2639520" y="29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2" name=""/>
            <p:cNvSpPr/>
            <p:nvPr/>
          </p:nvSpPr>
          <p:spPr>
            <a:xfrm>
              <a:off x="266472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3" name=""/>
            <p:cNvSpPr/>
            <p:nvPr/>
          </p:nvSpPr>
          <p:spPr>
            <a:xfrm>
              <a:off x="269028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4" name=""/>
            <p:cNvSpPr/>
            <p:nvPr/>
          </p:nvSpPr>
          <p:spPr>
            <a:xfrm>
              <a:off x="271584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5" name=""/>
            <p:cNvSpPr/>
            <p:nvPr/>
          </p:nvSpPr>
          <p:spPr>
            <a:xfrm>
              <a:off x="2739960" y="29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6" name=""/>
            <p:cNvSpPr/>
            <p:nvPr/>
          </p:nvSpPr>
          <p:spPr>
            <a:xfrm>
              <a:off x="276516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7" name=""/>
            <p:cNvSpPr/>
            <p:nvPr/>
          </p:nvSpPr>
          <p:spPr>
            <a:xfrm>
              <a:off x="2790720" y="29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8" name=""/>
            <p:cNvSpPr/>
            <p:nvPr/>
          </p:nvSpPr>
          <p:spPr>
            <a:xfrm>
              <a:off x="281592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9" name=""/>
            <p:cNvSpPr/>
            <p:nvPr/>
          </p:nvSpPr>
          <p:spPr>
            <a:xfrm>
              <a:off x="284112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0" name=""/>
            <p:cNvSpPr/>
            <p:nvPr/>
          </p:nvSpPr>
          <p:spPr>
            <a:xfrm>
              <a:off x="2867040" y="293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1" name=""/>
            <p:cNvSpPr/>
            <p:nvPr/>
          </p:nvSpPr>
          <p:spPr>
            <a:xfrm>
              <a:off x="2890800" y="293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2" name=""/>
            <p:cNvSpPr/>
            <p:nvPr/>
          </p:nvSpPr>
          <p:spPr>
            <a:xfrm>
              <a:off x="291636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3" name=""/>
            <p:cNvSpPr/>
            <p:nvPr/>
          </p:nvSpPr>
          <p:spPr>
            <a:xfrm>
              <a:off x="294156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4" name=""/>
            <p:cNvSpPr/>
            <p:nvPr/>
          </p:nvSpPr>
          <p:spPr>
            <a:xfrm>
              <a:off x="2967120" y="293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985" name=""/>
          <p:cNvGrpSpPr/>
          <p:nvPr/>
        </p:nvGrpSpPr>
        <p:grpSpPr>
          <a:xfrm>
            <a:off x="1916280" y="2887560"/>
            <a:ext cx="1075680" cy="529920"/>
            <a:chOff x="1916280" y="2887560"/>
            <a:chExt cx="1075680" cy="529920"/>
          </a:xfrm>
        </p:grpSpPr>
        <p:sp>
          <p:nvSpPr>
            <p:cNvPr id="2986" name=""/>
            <p:cNvSpPr/>
            <p:nvPr/>
          </p:nvSpPr>
          <p:spPr>
            <a:xfrm>
              <a:off x="1916280" y="2887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7" name=""/>
            <p:cNvSpPr/>
            <p:nvPr/>
          </p:nvSpPr>
          <p:spPr>
            <a:xfrm>
              <a:off x="1941480" y="289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8" name=""/>
            <p:cNvSpPr/>
            <p:nvPr/>
          </p:nvSpPr>
          <p:spPr>
            <a:xfrm>
              <a:off x="1966680" y="2913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9" name=""/>
            <p:cNvSpPr/>
            <p:nvPr/>
          </p:nvSpPr>
          <p:spPr>
            <a:xfrm>
              <a:off x="1985040" y="29210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0" name=""/>
            <p:cNvSpPr/>
            <p:nvPr/>
          </p:nvSpPr>
          <p:spPr>
            <a:xfrm>
              <a:off x="2010600" y="2937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1" name=""/>
            <p:cNvSpPr/>
            <p:nvPr/>
          </p:nvSpPr>
          <p:spPr>
            <a:xfrm>
              <a:off x="2035800" y="294660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2" name=""/>
            <p:cNvSpPr/>
            <p:nvPr/>
          </p:nvSpPr>
          <p:spPr>
            <a:xfrm>
              <a:off x="2061360" y="2954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3" name=""/>
            <p:cNvSpPr/>
            <p:nvPr/>
          </p:nvSpPr>
          <p:spPr>
            <a:xfrm>
              <a:off x="2079720" y="2971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4" name=""/>
            <p:cNvSpPr/>
            <p:nvPr/>
          </p:nvSpPr>
          <p:spPr>
            <a:xfrm>
              <a:off x="2104920" y="297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5" name=""/>
            <p:cNvSpPr/>
            <p:nvPr/>
          </p:nvSpPr>
          <p:spPr>
            <a:xfrm>
              <a:off x="2130480" y="2987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6" name=""/>
            <p:cNvSpPr/>
            <p:nvPr/>
          </p:nvSpPr>
          <p:spPr>
            <a:xfrm>
              <a:off x="2155680" y="3004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7" name=""/>
            <p:cNvSpPr/>
            <p:nvPr/>
          </p:nvSpPr>
          <p:spPr>
            <a:xfrm>
              <a:off x="2174040" y="3011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8" name=""/>
            <p:cNvSpPr/>
            <p:nvPr/>
          </p:nvSpPr>
          <p:spPr>
            <a:xfrm>
              <a:off x="2199600" y="3028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9" name=""/>
            <p:cNvSpPr/>
            <p:nvPr/>
          </p:nvSpPr>
          <p:spPr>
            <a:xfrm>
              <a:off x="2224800" y="303732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0" name=""/>
            <p:cNvSpPr/>
            <p:nvPr/>
          </p:nvSpPr>
          <p:spPr>
            <a:xfrm>
              <a:off x="2250360" y="3044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1" name=""/>
            <p:cNvSpPr/>
            <p:nvPr/>
          </p:nvSpPr>
          <p:spPr>
            <a:xfrm>
              <a:off x="2268720" y="3061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2" name=""/>
            <p:cNvSpPr/>
            <p:nvPr/>
          </p:nvSpPr>
          <p:spPr>
            <a:xfrm>
              <a:off x="2293920" y="3069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3" name=""/>
            <p:cNvSpPr/>
            <p:nvPr/>
          </p:nvSpPr>
          <p:spPr>
            <a:xfrm>
              <a:off x="2319480" y="30787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4" name=""/>
            <p:cNvSpPr/>
            <p:nvPr/>
          </p:nvSpPr>
          <p:spPr>
            <a:xfrm>
              <a:off x="2344680" y="30949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5" name=""/>
            <p:cNvSpPr/>
            <p:nvPr/>
          </p:nvSpPr>
          <p:spPr>
            <a:xfrm>
              <a:off x="2363040" y="3102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6" name=""/>
            <p:cNvSpPr/>
            <p:nvPr/>
          </p:nvSpPr>
          <p:spPr>
            <a:xfrm>
              <a:off x="2388600" y="31194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7" name=""/>
            <p:cNvSpPr/>
            <p:nvPr/>
          </p:nvSpPr>
          <p:spPr>
            <a:xfrm>
              <a:off x="2413800" y="3128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8" name=""/>
            <p:cNvSpPr/>
            <p:nvPr/>
          </p:nvSpPr>
          <p:spPr>
            <a:xfrm>
              <a:off x="2437920" y="3135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9" name=""/>
            <p:cNvSpPr/>
            <p:nvPr/>
          </p:nvSpPr>
          <p:spPr>
            <a:xfrm>
              <a:off x="2457720" y="3152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0" name=""/>
            <p:cNvSpPr/>
            <p:nvPr/>
          </p:nvSpPr>
          <p:spPr>
            <a:xfrm>
              <a:off x="2482920" y="3160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1" name=""/>
            <p:cNvSpPr/>
            <p:nvPr/>
          </p:nvSpPr>
          <p:spPr>
            <a:xfrm>
              <a:off x="2507040" y="3169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2" name=""/>
            <p:cNvSpPr/>
            <p:nvPr/>
          </p:nvSpPr>
          <p:spPr>
            <a:xfrm>
              <a:off x="2532600" y="3186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3" name=""/>
            <p:cNvSpPr/>
            <p:nvPr/>
          </p:nvSpPr>
          <p:spPr>
            <a:xfrm>
              <a:off x="2552040" y="3193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4" name=""/>
            <p:cNvSpPr/>
            <p:nvPr/>
          </p:nvSpPr>
          <p:spPr>
            <a:xfrm>
              <a:off x="2577600" y="321048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5" name=""/>
            <p:cNvSpPr/>
            <p:nvPr/>
          </p:nvSpPr>
          <p:spPr>
            <a:xfrm>
              <a:off x="2601720" y="32194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6" name=""/>
            <p:cNvSpPr/>
            <p:nvPr/>
          </p:nvSpPr>
          <p:spPr>
            <a:xfrm>
              <a:off x="2626920" y="3226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7" name=""/>
            <p:cNvSpPr/>
            <p:nvPr/>
          </p:nvSpPr>
          <p:spPr>
            <a:xfrm>
              <a:off x="2646720" y="32436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8" name=""/>
            <p:cNvSpPr/>
            <p:nvPr/>
          </p:nvSpPr>
          <p:spPr>
            <a:xfrm>
              <a:off x="2670840" y="325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9" name=""/>
            <p:cNvSpPr/>
            <p:nvPr/>
          </p:nvSpPr>
          <p:spPr>
            <a:xfrm>
              <a:off x="2696040" y="3260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0" name=""/>
            <p:cNvSpPr/>
            <p:nvPr/>
          </p:nvSpPr>
          <p:spPr>
            <a:xfrm>
              <a:off x="2721240" y="3276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1" name=""/>
            <p:cNvSpPr/>
            <p:nvPr/>
          </p:nvSpPr>
          <p:spPr>
            <a:xfrm>
              <a:off x="2739960" y="3284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2" name=""/>
            <p:cNvSpPr/>
            <p:nvPr/>
          </p:nvSpPr>
          <p:spPr>
            <a:xfrm>
              <a:off x="2765160" y="3301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3" name=""/>
            <p:cNvSpPr/>
            <p:nvPr/>
          </p:nvSpPr>
          <p:spPr>
            <a:xfrm>
              <a:off x="2790720" y="33102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4" name=""/>
            <p:cNvSpPr/>
            <p:nvPr/>
          </p:nvSpPr>
          <p:spPr>
            <a:xfrm>
              <a:off x="2815920" y="3317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5" name=""/>
            <p:cNvSpPr/>
            <p:nvPr/>
          </p:nvSpPr>
          <p:spPr>
            <a:xfrm>
              <a:off x="2834280" y="3334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6" name=""/>
            <p:cNvSpPr/>
            <p:nvPr/>
          </p:nvSpPr>
          <p:spPr>
            <a:xfrm>
              <a:off x="2859840" y="3343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7" name=""/>
            <p:cNvSpPr/>
            <p:nvPr/>
          </p:nvSpPr>
          <p:spPr>
            <a:xfrm>
              <a:off x="2885040" y="33512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8" name=""/>
            <p:cNvSpPr/>
            <p:nvPr/>
          </p:nvSpPr>
          <p:spPr>
            <a:xfrm>
              <a:off x="2910240" y="3367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9" name=""/>
            <p:cNvSpPr/>
            <p:nvPr/>
          </p:nvSpPr>
          <p:spPr>
            <a:xfrm>
              <a:off x="2935800" y="3375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0" name=""/>
            <p:cNvSpPr/>
            <p:nvPr/>
          </p:nvSpPr>
          <p:spPr>
            <a:xfrm>
              <a:off x="2954160" y="3391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1" name=""/>
            <p:cNvSpPr/>
            <p:nvPr/>
          </p:nvSpPr>
          <p:spPr>
            <a:xfrm>
              <a:off x="2979360" y="3401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32" name=""/>
          <p:cNvGrpSpPr/>
          <p:nvPr/>
        </p:nvGrpSpPr>
        <p:grpSpPr>
          <a:xfrm>
            <a:off x="1897200" y="2863800"/>
            <a:ext cx="1082160" cy="1058400"/>
            <a:chOff x="1897200" y="2863800"/>
            <a:chExt cx="1082160" cy="1058400"/>
          </a:xfrm>
        </p:grpSpPr>
        <p:sp>
          <p:nvSpPr>
            <p:cNvPr id="3033" name=""/>
            <p:cNvSpPr/>
            <p:nvPr/>
          </p:nvSpPr>
          <p:spPr>
            <a:xfrm>
              <a:off x="1897200" y="2863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4" name=""/>
            <p:cNvSpPr/>
            <p:nvPr/>
          </p:nvSpPr>
          <p:spPr>
            <a:xfrm>
              <a:off x="1915560" y="28803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5" name=""/>
            <p:cNvSpPr/>
            <p:nvPr/>
          </p:nvSpPr>
          <p:spPr>
            <a:xfrm>
              <a:off x="1935000" y="2904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6" name=""/>
            <p:cNvSpPr/>
            <p:nvPr/>
          </p:nvSpPr>
          <p:spPr>
            <a:xfrm>
              <a:off x="1960560" y="292140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7" name=""/>
            <p:cNvSpPr/>
            <p:nvPr/>
          </p:nvSpPr>
          <p:spPr>
            <a:xfrm>
              <a:off x="1978920" y="294696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8" name=""/>
            <p:cNvSpPr/>
            <p:nvPr/>
          </p:nvSpPr>
          <p:spPr>
            <a:xfrm>
              <a:off x="1997280" y="2962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9" name=""/>
            <p:cNvSpPr/>
            <p:nvPr/>
          </p:nvSpPr>
          <p:spPr>
            <a:xfrm>
              <a:off x="2017080" y="297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0" name=""/>
            <p:cNvSpPr/>
            <p:nvPr/>
          </p:nvSpPr>
          <p:spPr>
            <a:xfrm>
              <a:off x="2041200" y="3004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1" name=""/>
            <p:cNvSpPr/>
            <p:nvPr/>
          </p:nvSpPr>
          <p:spPr>
            <a:xfrm>
              <a:off x="2061000" y="302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2" name=""/>
            <p:cNvSpPr/>
            <p:nvPr/>
          </p:nvSpPr>
          <p:spPr>
            <a:xfrm>
              <a:off x="2079000" y="3037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3" name=""/>
            <p:cNvSpPr/>
            <p:nvPr/>
          </p:nvSpPr>
          <p:spPr>
            <a:xfrm>
              <a:off x="2099160" y="3062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4" name=""/>
            <p:cNvSpPr/>
            <p:nvPr/>
          </p:nvSpPr>
          <p:spPr>
            <a:xfrm>
              <a:off x="2117160" y="3078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5" name=""/>
            <p:cNvSpPr/>
            <p:nvPr/>
          </p:nvSpPr>
          <p:spPr>
            <a:xfrm>
              <a:off x="2142360" y="3102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6" name=""/>
            <p:cNvSpPr/>
            <p:nvPr/>
          </p:nvSpPr>
          <p:spPr>
            <a:xfrm>
              <a:off x="2161080" y="31197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7" name=""/>
            <p:cNvSpPr/>
            <p:nvPr/>
          </p:nvSpPr>
          <p:spPr>
            <a:xfrm>
              <a:off x="2180880" y="31359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8" name=""/>
            <p:cNvSpPr/>
            <p:nvPr/>
          </p:nvSpPr>
          <p:spPr>
            <a:xfrm>
              <a:off x="2199240" y="3160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9" name=""/>
            <p:cNvSpPr/>
            <p:nvPr/>
          </p:nvSpPr>
          <p:spPr>
            <a:xfrm>
              <a:off x="2217600" y="3177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0" name=""/>
            <p:cNvSpPr/>
            <p:nvPr/>
          </p:nvSpPr>
          <p:spPr>
            <a:xfrm>
              <a:off x="2243160" y="3193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1" name=""/>
            <p:cNvSpPr/>
            <p:nvPr/>
          </p:nvSpPr>
          <p:spPr>
            <a:xfrm>
              <a:off x="2262600" y="321984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2" name=""/>
            <p:cNvSpPr/>
            <p:nvPr/>
          </p:nvSpPr>
          <p:spPr>
            <a:xfrm>
              <a:off x="2280960" y="3236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3" name=""/>
            <p:cNvSpPr/>
            <p:nvPr/>
          </p:nvSpPr>
          <p:spPr>
            <a:xfrm>
              <a:off x="2299320" y="3260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4" name=""/>
            <p:cNvSpPr/>
            <p:nvPr/>
          </p:nvSpPr>
          <p:spPr>
            <a:xfrm>
              <a:off x="2324520" y="3277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5" name=""/>
            <p:cNvSpPr/>
            <p:nvPr/>
          </p:nvSpPr>
          <p:spPr>
            <a:xfrm>
              <a:off x="2344680" y="32936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6" name=""/>
            <p:cNvSpPr/>
            <p:nvPr/>
          </p:nvSpPr>
          <p:spPr>
            <a:xfrm>
              <a:off x="2362680" y="3317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7" name=""/>
            <p:cNvSpPr/>
            <p:nvPr/>
          </p:nvSpPr>
          <p:spPr>
            <a:xfrm>
              <a:off x="2381400" y="3334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8" name=""/>
            <p:cNvSpPr/>
            <p:nvPr/>
          </p:nvSpPr>
          <p:spPr>
            <a:xfrm>
              <a:off x="2400840" y="33512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9" name=""/>
            <p:cNvSpPr/>
            <p:nvPr/>
          </p:nvSpPr>
          <p:spPr>
            <a:xfrm>
              <a:off x="2426400" y="33753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0" name=""/>
            <p:cNvSpPr/>
            <p:nvPr/>
          </p:nvSpPr>
          <p:spPr>
            <a:xfrm>
              <a:off x="2444760" y="3392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1" name=""/>
            <p:cNvSpPr/>
            <p:nvPr/>
          </p:nvSpPr>
          <p:spPr>
            <a:xfrm>
              <a:off x="2463120" y="3417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2" name=""/>
            <p:cNvSpPr/>
            <p:nvPr/>
          </p:nvSpPr>
          <p:spPr>
            <a:xfrm>
              <a:off x="2482920" y="3434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3" name=""/>
            <p:cNvSpPr/>
            <p:nvPr/>
          </p:nvSpPr>
          <p:spPr>
            <a:xfrm>
              <a:off x="2501280" y="3451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4" name=""/>
            <p:cNvSpPr/>
            <p:nvPr/>
          </p:nvSpPr>
          <p:spPr>
            <a:xfrm>
              <a:off x="2526480" y="34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5" name=""/>
            <p:cNvSpPr/>
            <p:nvPr/>
          </p:nvSpPr>
          <p:spPr>
            <a:xfrm>
              <a:off x="2544840" y="3492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6" name=""/>
            <p:cNvSpPr/>
            <p:nvPr/>
          </p:nvSpPr>
          <p:spPr>
            <a:xfrm>
              <a:off x="2564640" y="3516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7" name=""/>
            <p:cNvSpPr/>
            <p:nvPr/>
          </p:nvSpPr>
          <p:spPr>
            <a:xfrm>
              <a:off x="2583000" y="3533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8" name=""/>
            <p:cNvSpPr/>
            <p:nvPr/>
          </p:nvSpPr>
          <p:spPr>
            <a:xfrm>
              <a:off x="2608560" y="35499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9" name=""/>
            <p:cNvSpPr/>
            <p:nvPr/>
          </p:nvSpPr>
          <p:spPr>
            <a:xfrm>
              <a:off x="2626920" y="3573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0" name=""/>
            <p:cNvSpPr/>
            <p:nvPr/>
          </p:nvSpPr>
          <p:spPr>
            <a:xfrm>
              <a:off x="2646720" y="35906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1" name=""/>
            <p:cNvSpPr/>
            <p:nvPr/>
          </p:nvSpPr>
          <p:spPr>
            <a:xfrm>
              <a:off x="2665080" y="3606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2" name=""/>
            <p:cNvSpPr/>
            <p:nvPr/>
          </p:nvSpPr>
          <p:spPr>
            <a:xfrm>
              <a:off x="2683080" y="3633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3" name=""/>
            <p:cNvSpPr/>
            <p:nvPr/>
          </p:nvSpPr>
          <p:spPr>
            <a:xfrm>
              <a:off x="2708640" y="3650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4" name=""/>
            <p:cNvSpPr/>
            <p:nvPr/>
          </p:nvSpPr>
          <p:spPr>
            <a:xfrm>
              <a:off x="2728800" y="367380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5" name=""/>
            <p:cNvSpPr/>
            <p:nvPr/>
          </p:nvSpPr>
          <p:spPr>
            <a:xfrm>
              <a:off x="2746800" y="3690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6" name=""/>
            <p:cNvSpPr/>
            <p:nvPr/>
          </p:nvSpPr>
          <p:spPr>
            <a:xfrm>
              <a:off x="2765160" y="3706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7" name=""/>
            <p:cNvSpPr/>
            <p:nvPr/>
          </p:nvSpPr>
          <p:spPr>
            <a:xfrm>
              <a:off x="2784960" y="3731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8" name=""/>
            <p:cNvSpPr/>
            <p:nvPr/>
          </p:nvSpPr>
          <p:spPr>
            <a:xfrm>
              <a:off x="2810160" y="374796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9" name=""/>
            <p:cNvSpPr/>
            <p:nvPr/>
          </p:nvSpPr>
          <p:spPr>
            <a:xfrm>
              <a:off x="2828880" y="37645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0" name=""/>
            <p:cNvSpPr/>
            <p:nvPr/>
          </p:nvSpPr>
          <p:spPr>
            <a:xfrm>
              <a:off x="2847240" y="3788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1" name=""/>
            <p:cNvSpPr/>
            <p:nvPr/>
          </p:nvSpPr>
          <p:spPr>
            <a:xfrm>
              <a:off x="2867040" y="380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2" name=""/>
            <p:cNvSpPr/>
            <p:nvPr/>
          </p:nvSpPr>
          <p:spPr>
            <a:xfrm>
              <a:off x="2890800" y="3831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3" name=""/>
            <p:cNvSpPr/>
            <p:nvPr/>
          </p:nvSpPr>
          <p:spPr>
            <a:xfrm>
              <a:off x="2910600" y="3848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4" name=""/>
            <p:cNvSpPr/>
            <p:nvPr/>
          </p:nvSpPr>
          <p:spPr>
            <a:xfrm>
              <a:off x="2928960" y="386460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5" name=""/>
            <p:cNvSpPr/>
            <p:nvPr/>
          </p:nvSpPr>
          <p:spPr>
            <a:xfrm>
              <a:off x="2948400" y="3889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6" name=""/>
            <p:cNvSpPr/>
            <p:nvPr/>
          </p:nvSpPr>
          <p:spPr>
            <a:xfrm>
              <a:off x="2967120" y="390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87" name=""/>
          <p:cNvGrpSpPr/>
          <p:nvPr/>
        </p:nvGrpSpPr>
        <p:grpSpPr>
          <a:xfrm>
            <a:off x="1903320" y="2879640"/>
            <a:ext cx="1101600" cy="1569600"/>
            <a:chOff x="1903320" y="2879640"/>
            <a:chExt cx="1101600" cy="1569600"/>
          </a:xfrm>
        </p:grpSpPr>
        <p:sp>
          <p:nvSpPr>
            <p:cNvPr id="3088" name=""/>
            <p:cNvSpPr/>
            <p:nvPr/>
          </p:nvSpPr>
          <p:spPr>
            <a:xfrm>
              <a:off x="1903320" y="2879640"/>
              <a:ext cx="1050840" cy="1495440"/>
            </a:xfrm>
            <a:prstGeom prst="line">
              <a:avLst/>
            </a:prstGeom>
            <a:ln w="2052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9" name=""/>
            <p:cNvSpPr/>
            <p:nvPr/>
          </p:nvSpPr>
          <p:spPr>
            <a:xfrm>
              <a:off x="2903400" y="4317840"/>
              <a:ext cx="101520" cy="131400"/>
            </a:xfrm>
            <a:custGeom>
              <a:avLst/>
              <a:gdLst/>
              <a:ahLst/>
              <a:rect l="l" t="t" r="r" b="b"/>
              <a:pathLst>
                <a:path w="72" h="71">
                  <a:moveTo>
                    <a:pt x="0" y="44"/>
                  </a:moveTo>
                  <a:lnTo>
                    <a:pt x="72" y="71"/>
                  </a:lnTo>
                  <a:lnTo>
                    <a:pt x="49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90" name=""/>
          <p:cNvGrpSpPr/>
          <p:nvPr/>
        </p:nvGrpSpPr>
        <p:grpSpPr>
          <a:xfrm>
            <a:off x="1916280" y="2905200"/>
            <a:ext cx="1069560" cy="2031480"/>
            <a:chOff x="1916280" y="2905200"/>
            <a:chExt cx="1069560" cy="2031480"/>
          </a:xfrm>
        </p:grpSpPr>
        <p:sp>
          <p:nvSpPr>
            <p:cNvPr id="3091" name=""/>
            <p:cNvSpPr/>
            <p:nvPr/>
          </p:nvSpPr>
          <p:spPr>
            <a:xfrm>
              <a:off x="1916280" y="2905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2" name=""/>
            <p:cNvSpPr/>
            <p:nvPr/>
          </p:nvSpPr>
          <p:spPr>
            <a:xfrm>
              <a:off x="192852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3" name=""/>
            <p:cNvSpPr/>
            <p:nvPr/>
          </p:nvSpPr>
          <p:spPr>
            <a:xfrm>
              <a:off x="1948320" y="2962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4" name=""/>
            <p:cNvSpPr/>
            <p:nvPr/>
          </p:nvSpPr>
          <p:spPr>
            <a:xfrm>
              <a:off x="1961280" y="29883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5" name=""/>
            <p:cNvSpPr/>
            <p:nvPr/>
          </p:nvSpPr>
          <p:spPr>
            <a:xfrm>
              <a:off x="1972440" y="3012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6" name=""/>
            <p:cNvSpPr/>
            <p:nvPr/>
          </p:nvSpPr>
          <p:spPr>
            <a:xfrm>
              <a:off x="1985400" y="303804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7" name=""/>
            <p:cNvSpPr/>
            <p:nvPr/>
          </p:nvSpPr>
          <p:spPr>
            <a:xfrm>
              <a:off x="2004840" y="3069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8" name=""/>
            <p:cNvSpPr/>
            <p:nvPr/>
          </p:nvSpPr>
          <p:spPr>
            <a:xfrm>
              <a:off x="2017440" y="3095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9" name=""/>
            <p:cNvSpPr/>
            <p:nvPr/>
          </p:nvSpPr>
          <p:spPr>
            <a:xfrm>
              <a:off x="2030400" y="31201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0" name=""/>
            <p:cNvSpPr/>
            <p:nvPr/>
          </p:nvSpPr>
          <p:spPr>
            <a:xfrm>
              <a:off x="2041560" y="3153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1" name=""/>
            <p:cNvSpPr/>
            <p:nvPr/>
          </p:nvSpPr>
          <p:spPr>
            <a:xfrm>
              <a:off x="2061360" y="3177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2" name=""/>
            <p:cNvSpPr/>
            <p:nvPr/>
          </p:nvSpPr>
          <p:spPr>
            <a:xfrm>
              <a:off x="2073960" y="320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3" name=""/>
            <p:cNvSpPr/>
            <p:nvPr/>
          </p:nvSpPr>
          <p:spPr>
            <a:xfrm>
              <a:off x="2086920" y="3236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4" name=""/>
            <p:cNvSpPr/>
            <p:nvPr/>
          </p:nvSpPr>
          <p:spPr>
            <a:xfrm>
              <a:off x="2104920" y="326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5" name=""/>
            <p:cNvSpPr/>
            <p:nvPr/>
          </p:nvSpPr>
          <p:spPr>
            <a:xfrm>
              <a:off x="2117880" y="3284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6" name=""/>
            <p:cNvSpPr/>
            <p:nvPr/>
          </p:nvSpPr>
          <p:spPr>
            <a:xfrm>
              <a:off x="2130480" y="33109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7" name=""/>
            <p:cNvSpPr/>
            <p:nvPr/>
          </p:nvSpPr>
          <p:spPr>
            <a:xfrm>
              <a:off x="2143080" y="334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8" name=""/>
            <p:cNvSpPr/>
            <p:nvPr/>
          </p:nvSpPr>
          <p:spPr>
            <a:xfrm>
              <a:off x="2161800" y="33678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9" name=""/>
            <p:cNvSpPr/>
            <p:nvPr/>
          </p:nvSpPr>
          <p:spPr>
            <a:xfrm>
              <a:off x="2174040" y="3392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0" name=""/>
            <p:cNvSpPr/>
            <p:nvPr/>
          </p:nvSpPr>
          <p:spPr>
            <a:xfrm>
              <a:off x="2187000" y="3425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1" name=""/>
            <p:cNvSpPr/>
            <p:nvPr/>
          </p:nvSpPr>
          <p:spPr>
            <a:xfrm>
              <a:off x="2199600" y="3451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2" name=""/>
            <p:cNvSpPr/>
            <p:nvPr/>
          </p:nvSpPr>
          <p:spPr>
            <a:xfrm>
              <a:off x="2217960" y="34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3" name=""/>
            <p:cNvSpPr/>
            <p:nvPr/>
          </p:nvSpPr>
          <p:spPr>
            <a:xfrm>
              <a:off x="2230920" y="349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4" name=""/>
            <p:cNvSpPr/>
            <p:nvPr/>
          </p:nvSpPr>
          <p:spPr>
            <a:xfrm>
              <a:off x="2243520" y="3533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5" name=""/>
            <p:cNvSpPr/>
            <p:nvPr/>
          </p:nvSpPr>
          <p:spPr>
            <a:xfrm>
              <a:off x="2263320" y="35589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6" name=""/>
            <p:cNvSpPr/>
            <p:nvPr/>
          </p:nvSpPr>
          <p:spPr>
            <a:xfrm>
              <a:off x="2274840" y="3583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7" name=""/>
            <p:cNvSpPr/>
            <p:nvPr/>
          </p:nvSpPr>
          <p:spPr>
            <a:xfrm>
              <a:off x="2287080" y="3616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8" name=""/>
            <p:cNvSpPr/>
            <p:nvPr/>
          </p:nvSpPr>
          <p:spPr>
            <a:xfrm>
              <a:off x="2300040" y="3640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9" name=""/>
            <p:cNvSpPr/>
            <p:nvPr/>
          </p:nvSpPr>
          <p:spPr>
            <a:xfrm>
              <a:off x="2319840" y="36644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0" name=""/>
            <p:cNvSpPr/>
            <p:nvPr/>
          </p:nvSpPr>
          <p:spPr>
            <a:xfrm>
              <a:off x="2332440" y="3690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1" name=""/>
            <p:cNvSpPr/>
            <p:nvPr/>
          </p:nvSpPr>
          <p:spPr>
            <a:xfrm>
              <a:off x="2345040" y="37238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2" name=""/>
            <p:cNvSpPr/>
            <p:nvPr/>
          </p:nvSpPr>
          <p:spPr>
            <a:xfrm>
              <a:off x="2356200" y="3747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3" name=""/>
            <p:cNvSpPr/>
            <p:nvPr/>
          </p:nvSpPr>
          <p:spPr>
            <a:xfrm>
              <a:off x="2376000" y="3772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4" name=""/>
            <p:cNvSpPr/>
            <p:nvPr/>
          </p:nvSpPr>
          <p:spPr>
            <a:xfrm>
              <a:off x="2388960" y="3805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5" name=""/>
            <p:cNvSpPr/>
            <p:nvPr/>
          </p:nvSpPr>
          <p:spPr>
            <a:xfrm>
              <a:off x="2401560" y="3831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6" name=""/>
            <p:cNvSpPr/>
            <p:nvPr/>
          </p:nvSpPr>
          <p:spPr>
            <a:xfrm>
              <a:off x="2414160" y="3855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7" name=""/>
            <p:cNvSpPr/>
            <p:nvPr/>
          </p:nvSpPr>
          <p:spPr>
            <a:xfrm>
              <a:off x="2432520" y="3888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8" name=""/>
            <p:cNvSpPr/>
            <p:nvPr/>
          </p:nvSpPr>
          <p:spPr>
            <a:xfrm>
              <a:off x="2445480" y="3912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9" name=""/>
            <p:cNvSpPr/>
            <p:nvPr/>
          </p:nvSpPr>
          <p:spPr>
            <a:xfrm>
              <a:off x="2458080" y="3938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0" name=""/>
            <p:cNvSpPr/>
            <p:nvPr/>
          </p:nvSpPr>
          <p:spPr>
            <a:xfrm>
              <a:off x="2476440" y="3962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1" name=""/>
            <p:cNvSpPr/>
            <p:nvPr/>
          </p:nvSpPr>
          <p:spPr>
            <a:xfrm>
              <a:off x="2489040" y="3996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2" name=""/>
            <p:cNvSpPr/>
            <p:nvPr/>
          </p:nvSpPr>
          <p:spPr>
            <a:xfrm>
              <a:off x="2502000" y="4020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3" name=""/>
            <p:cNvSpPr/>
            <p:nvPr/>
          </p:nvSpPr>
          <p:spPr>
            <a:xfrm>
              <a:off x="2514600" y="4046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4" name=""/>
            <p:cNvSpPr/>
            <p:nvPr/>
          </p:nvSpPr>
          <p:spPr>
            <a:xfrm>
              <a:off x="2532960" y="4077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5" name=""/>
            <p:cNvSpPr/>
            <p:nvPr/>
          </p:nvSpPr>
          <p:spPr>
            <a:xfrm>
              <a:off x="2545560" y="410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6" name=""/>
            <p:cNvSpPr/>
            <p:nvPr/>
          </p:nvSpPr>
          <p:spPr>
            <a:xfrm>
              <a:off x="2558160" y="4127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7" name=""/>
            <p:cNvSpPr/>
            <p:nvPr/>
          </p:nvSpPr>
          <p:spPr>
            <a:xfrm>
              <a:off x="2571120" y="41533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8" name=""/>
            <p:cNvSpPr/>
            <p:nvPr/>
          </p:nvSpPr>
          <p:spPr>
            <a:xfrm>
              <a:off x="2589480" y="4185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9" name=""/>
            <p:cNvSpPr/>
            <p:nvPr/>
          </p:nvSpPr>
          <p:spPr>
            <a:xfrm>
              <a:off x="2602080" y="4210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0" name=""/>
            <p:cNvSpPr/>
            <p:nvPr/>
          </p:nvSpPr>
          <p:spPr>
            <a:xfrm>
              <a:off x="2614680" y="4235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1" name=""/>
            <p:cNvSpPr/>
            <p:nvPr/>
          </p:nvSpPr>
          <p:spPr>
            <a:xfrm>
              <a:off x="2634480" y="4268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2" name=""/>
            <p:cNvSpPr/>
            <p:nvPr/>
          </p:nvSpPr>
          <p:spPr>
            <a:xfrm>
              <a:off x="2647440" y="4292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3" name=""/>
            <p:cNvSpPr/>
            <p:nvPr/>
          </p:nvSpPr>
          <p:spPr>
            <a:xfrm>
              <a:off x="2659680" y="431856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4" name=""/>
            <p:cNvSpPr/>
            <p:nvPr/>
          </p:nvSpPr>
          <p:spPr>
            <a:xfrm>
              <a:off x="2671200" y="4351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5" name=""/>
            <p:cNvSpPr/>
            <p:nvPr/>
          </p:nvSpPr>
          <p:spPr>
            <a:xfrm>
              <a:off x="2691000" y="43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6" name=""/>
            <p:cNvSpPr/>
            <p:nvPr/>
          </p:nvSpPr>
          <p:spPr>
            <a:xfrm>
              <a:off x="2703600" y="439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7" name=""/>
            <p:cNvSpPr/>
            <p:nvPr/>
          </p:nvSpPr>
          <p:spPr>
            <a:xfrm>
              <a:off x="2716560" y="442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8" name=""/>
            <p:cNvSpPr/>
            <p:nvPr/>
          </p:nvSpPr>
          <p:spPr>
            <a:xfrm>
              <a:off x="2729160" y="44593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9" name=""/>
            <p:cNvSpPr/>
            <p:nvPr/>
          </p:nvSpPr>
          <p:spPr>
            <a:xfrm>
              <a:off x="2747520" y="4483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0" name=""/>
            <p:cNvSpPr/>
            <p:nvPr/>
          </p:nvSpPr>
          <p:spPr>
            <a:xfrm>
              <a:off x="2760480" y="4507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1" name=""/>
            <p:cNvSpPr/>
            <p:nvPr/>
          </p:nvSpPr>
          <p:spPr>
            <a:xfrm>
              <a:off x="2772720" y="4540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2" name=""/>
            <p:cNvSpPr/>
            <p:nvPr/>
          </p:nvSpPr>
          <p:spPr>
            <a:xfrm>
              <a:off x="2791440" y="4566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3" name=""/>
            <p:cNvSpPr/>
            <p:nvPr/>
          </p:nvSpPr>
          <p:spPr>
            <a:xfrm>
              <a:off x="2804040" y="4590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4" name=""/>
            <p:cNvSpPr/>
            <p:nvPr/>
          </p:nvSpPr>
          <p:spPr>
            <a:xfrm>
              <a:off x="2816640" y="4614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5" name=""/>
            <p:cNvSpPr/>
            <p:nvPr/>
          </p:nvSpPr>
          <p:spPr>
            <a:xfrm>
              <a:off x="2829600" y="46483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6" name=""/>
            <p:cNvSpPr/>
            <p:nvPr/>
          </p:nvSpPr>
          <p:spPr>
            <a:xfrm>
              <a:off x="2847600" y="46738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7" name=""/>
            <p:cNvSpPr/>
            <p:nvPr/>
          </p:nvSpPr>
          <p:spPr>
            <a:xfrm>
              <a:off x="2860560" y="46983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8" name=""/>
            <p:cNvSpPr/>
            <p:nvPr/>
          </p:nvSpPr>
          <p:spPr>
            <a:xfrm>
              <a:off x="2873160" y="4731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9" name=""/>
            <p:cNvSpPr/>
            <p:nvPr/>
          </p:nvSpPr>
          <p:spPr>
            <a:xfrm>
              <a:off x="2885760" y="4755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0" name=""/>
            <p:cNvSpPr/>
            <p:nvPr/>
          </p:nvSpPr>
          <p:spPr>
            <a:xfrm>
              <a:off x="2904120" y="4779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1" name=""/>
            <p:cNvSpPr/>
            <p:nvPr/>
          </p:nvSpPr>
          <p:spPr>
            <a:xfrm>
              <a:off x="2917080" y="4805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2" name=""/>
            <p:cNvSpPr/>
            <p:nvPr/>
          </p:nvSpPr>
          <p:spPr>
            <a:xfrm>
              <a:off x="2929680" y="48387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3" name=""/>
            <p:cNvSpPr/>
            <p:nvPr/>
          </p:nvSpPr>
          <p:spPr>
            <a:xfrm>
              <a:off x="2949120" y="4862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4" name=""/>
            <p:cNvSpPr/>
            <p:nvPr/>
          </p:nvSpPr>
          <p:spPr>
            <a:xfrm>
              <a:off x="2962080" y="48866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5" name=""/>
            <p:cNvSpPr/>
            <p:nvPr/>
          </p:nvSpPr>
          <p:spPr>
            <a:xfrm>
              <a:off x="2973240" y="4920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66" name=""/>
          <p:cNvGrpSpPr/>
          <p:nvPr/>
        </p:nvGrpSpPr>
        <p:grpSpPr>
          <a:xfrm>
            <a:off x="3100320" y="1930320"/>
            <a:ext cx="1087200" cy="2485800"/>
            <a:chOff x="3100320" y="1930320"/>
            <a:chExt cx="1087200" cy="2485800"/>
          </a:xfrm>
        </p:grpSpPr>
        <p:sp>
          <p:nvSpPr>
            <p:cNvPr id="3167" name=""/>
            <p:cNvSpPr/>
            <p:nvPr/>
          </p:nvSpPr>
          <p:spPr>
            <a:xfrm flipV="1">
              <a:off x="3100320" y="2021400"/>
              <a:ext cx="1056240" cy="2394720"/>
            </a:xfrm>
            <a:prstGeom prst="line">
              <a:avLst/>
            </a:prstGeom>
            <a:ln w="2052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8" name=""/>
            <p:cNvSpPr/>
            <p:nvPr/>
          </p:nvSpPr>
          <p:spPr>
            <a:xfrm>
              <a:off x="4105800" y="1930320"/>
              <a:ext cx="81720" cy="141120"/>
            </a:xfrm>
            <a:custGeom>
              <a:avLst/>
              <a:gdLst/>
              <a:ahLst/>
              <a:rect l="l" t="t" r="r" b="b"/>
              <a:pathLst>
                <a:path w="58" h="76">
                  <a:moveTo>
                    <a:pt x="58" y="76"/>
                  </a:moveTo>
                  <a:lnTo>
                    <a:pt x="58" y="0"/>
                  </a:lnTo>
                  <a:lnTo>
                    <a:pt x="0" y="45"/>
                  </a:lnTo>
                  <a:lnTo>
                    <a:pt x="58" y="76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69" name=""/>
          <p:cNvGrpSpPr/>
          <p:nvPr/>
        </p:nvGrpSpPr>
        <p:grpSpPr>
          <a:xfrm>
            <a:off x="3092400" y="2475000"/>
            <a:ext cx="1114200" cy="1950480"/>
            <a:chOff x="3092400" y="2475000"/>
            <a:chExt cx="1114200" cy="1950480"/>
          </a:xfrm>
        </p:grpSpPr>
        <p:sp>
          <p:nvSpPr>
            <p:cNvPr id="3170" name=""/>
            <p:cNvSpPr/>
            <p:nvPr/>
          </p:nvSpPr>
          <p:spPr>
            <a:xfrm>
              <a:off x="3092400" y="4409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1" name=""/>
            <p:cNvSpPr/>
            <p:nvPr/>
          </p:nvSpPr>
          <p:spPr>
            <a:xfrm>
              <a:off x="3105000" y="4383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2" name=""/>
            <p:cNvSpPr/>
            <p:nvPr/>
          </p:nvSpPr>
          <p:spPr>
            <a:xfrm>
              <a:off x="3123360" y="43592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3" name=""/>
            <p:cNvSpPr/>
            <p:nvPr/>
          </p:nvSpPr>
          <p:spPr>
            <a:xfrm>
              <a:off x="3135960" y="432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4" name=""/>
            <p:cNvSpPr/>
            <p:nvPr/>
          </p:nvSpPr>
          <p:spPr>
            <a:xfrm>
              <a:off x="3155760" y="4301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5" name=""/>
            <p:cNvSpPr/>
            <p:nvPr/>
          </p:nvSpPr>
          <p:spPr>
            <a:xfrm>
              <a:off x="3168360" y="4275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6" name=""/>
            <p:cNvSpPr/>
            <p:nvPr/>
          </p:nvSpPr>
          <p:spPr>
            <a:xfrm>
              <a:off x="3181320" y="4251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7" name=""/>
            <p:cNvSpPr/>
            <p:nvPr/>
          </p:nvSpPr>
          <p:spPr>
            <a:xfrm>
              <a:off x="3199320" y="4227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8" name=""/>
            <p:cNvSpPr/>
            <p:nvPr/>
          </p:nvSpPr>
          <p:spPr>
            <a:xfrm>
              <a:off x="3212280" y="4194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9" name=""/>
            <p:cNvSpPr/>
            <p:nvPr/>
          </p:nvSpPr>
          <p:spPr>
            <a:xfrm>
              <a:off x="3230280" y="417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0" name=""/>
            <p:cNvSpPr/>
            <p:nvPr/>
          </p:nvSpPr>
          <p:spPr>
            <a:xfrm>
              <a:off x="3243240" y="4143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1" name=""/>
            <p:cNvSpPr/>
            <p:nvPr/>
          </p:nvSpPr>
          <p:spPr>
            <a:xfrm>
              <a:off x="3255840" y="41202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2" name=""/>
            <p:cNvSpPr/>
            <p:nvPr/>
          </p:nvSpPr>
          <p:spPr>
            <a:xfrm>
              <a:off x="3275640" y="40939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3" name=""/>
            <p:cNvSpPr/>
            <p:nvPr/>
          </p:nvSpPr>
          <p:spPr>
            <a:xfrm>
              <a:off x="3287160" y="406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4" name=""/>
            <p:cNvSpPr/>
            <p:nvPr/>
          </p:nvSpPr>
          <p:spPr>
            <a:xfrm>
              <a:off x="3306600" y="4036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5" name=""/>
            <p:cNvSpPr/>
            <p:nvPr/>
          </p:nvSpPr>
          <p:spPr>
            <a:xfrm>
              <a:off x="3319200" y="4012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6" name=""/>
            <p:cNvSpPr/>
            <p:nvPr/>
          </p:nvSpPr>
          <p:spPr>
            <a:xfrm>
              <a:off x="3332160" y="3986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7" name=""/>
            <p:cNvSpPr/>
            <p:nvPr/>
          </p:nvSpPr>
          <p:spPr>
            <a:xfrm>
              <a:off x="3350520" y="3962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8" name=""/>
            <p:cNvSpPr/>
            <p:nvPr/>
          </p:nvSpPr>
          <p:spPr>
            <a:xfrm>
              <a:off x="3363120" y="3929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9" name=""/>
            <p:cNvSpPr/>
            <p:nvPr/>
          </p:nvSpPr>
          <p:spPr>
            <a:xfrm>
              <a:off x="3376080" y="3904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0" name=""/>
            <p:cNvSpPr/>
            <p:nvPr/>
          </p:nvSpPr>
          <p:spPr>
            <a:xfrm>
              <a:off x="3394080" y="3879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1" name=""/>
            <p:cNvSpPr/>
            <p:nvPr/>
          </p:nvSpPr>
          <p:spPr>
            <a:xfrm>
              <a:off x="3407040" y="3854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2" name=""/>
            <p:cNvSpPr/>
            <p:nvPr/>
          </p:nvSpPr>
          <p:spPr>
            <a:xfrm>
              <a:off x="3426480" y="382176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3" name=""/>
            <p:cNvSpPr/>
            <p:nvPr/>
          </p:nvSpPr>
          <p:spPr>
            <a:xfrm>
              <a:off x="3438000" y="3797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4" name=""/>
            <p:cNvSpPr/>
            <p:nvPr/>
          </p:nvSpPr>
          <p:spPr>
            <a:xfrm>
              <a:off x="3450600" y="3771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5" name=""/>
            <p:cNvSpPr/>
            <p:nvPr/>
          </p:nvSpPr>
          <p:spPr>
            <a:xfrm>
              <a:off x="3470400" y="3747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6" name=""/>
            <p:cNvSpPr/>
            <p:nvPr/>
          </p:nvSpPr>
          <p:spPr>
            <a:xfrm>
              <a:off x="3483000" y="3723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7" name=""/>
            <p:cNvSpPr/>
            <p:nvPr/>
          </p:nvSpPr>
          <p:spPr>
            <a:xfrm>
              <a:off x="3501360" y="3690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8" name=""/>
            <p:cNvSpPr/>
            <p:nvPr/>
          </p:nvSpPr>
          <p:spPr>
            <a:xfrm>
              <a:off x="3514320" y="36644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9" name=""/>
            <p:cNvSpPr/>
            <p:nvPr/>
          </p:nvSpPr>
          <p:spPr>
            <a:xfrm>
              <a:off x="3526560" y="36403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0" name=""/>
            <p:cNvSpPr/>
            <p:nvPr/>
          </p:nvSpPr>
          <p:spPr>
            <a:xfrm>
              <a:off x="3545280" y="36158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1" name=""/>
            <p:cNvSpPr/>
            <p:nvPr/>
          </p:nvSpPr>
          <p:spPr>
            <a:xfrm>
              <a:off x="3557880" y="3590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2" name=""/>
            <p:cNvSpPr/>
            <p:nvPr/>
          </p:nvSpPr>
          <p:spPr>
            <a:xfrm>
              <a:off x="3577680" y="35589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3" name=""/>
            <p:cNvSpPr/>
            <p:nvPr/>
          </p:nvSpPr>
          <p:spPr>
            <a:xfrm>
              <a:off x="3588840" y="3532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4" name=""/>
            <p:cNvSpPr/>
            <p:nvPr/>
          </p:nvSpPr>
          <p:spPr>
            <a:xfrm>
              <a:off x="3601440" y="3508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5" name=""/>
            <p:cNvSpPr/>
            <p:nvPr/>
          </p:nvSpPr>
          <p:spPr>
            <a:xfrm>
              <a:off x="3621240" y="3482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6" name=""/>
            <p:cNvSpPr/>
            <p:nvPr/>
          </p:nvSpPr>
          <p:spPr>
            <a:xfrm>
              <a:off x="3634200" y="34588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7" name=""/>
            <p:cNvSpPr/>
            <p:nvPr/>
          </p:nvSpPr>
          <p:spPr>
            <a:xfrm>
              <a:off x="3652560" y="3425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8" name=""/>
            <p:cNvSpPr/>
            <p:nvPr/>
          </p:nvSpPr>
          <p:spPr>
            <a:xfrm>
              <a:off x="3665160" y="3401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9" name=""/>
            <p:cNvSpPr/>
            <p:nvPr/>
          </p:nvSpPr>
          <p:spPr>
            <a:xfrm>
              <a:off x="3677760" y="3375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0" name=""/>
            <p:cNvSpPr/>
            <p:nvPr/>
          </p:nvSpPr>
          <p:spPr>
            <a:xfrm>
              <a:off x="3696120" y="33512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1" name=""/>
            <p:cNvSpPr/>
            <p:nvPr/>
          </p:nvSpPr>
          <p:spPr>
            <a:xfrm>
              <a:off x="3708720" y="3326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2" name=""/>
            <p:cNvSpPr/>
            <p:nvPr/>
          </p:nvSpPr>
          <p:spPr>
            <a:xfrm>
              <a:off x="3728520" y="3293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3" name=""/>
            <p:cNvSpPr/>
            <p:nvPr/>
          </p:nvSpPr>
          <p:spPr>
            <a:xfrm>
              <a:off x="3741480" y="32677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4" name=""/>
            <p:cNvSpPr/>
            <p:nvPr/>
          </p:nvSpPr>
          <p:spPr>
            <a:xfrm>
              <a:off x="3752640" y="3243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5" name=""/>
            <p:cNvSpPr/>
            <p:nvPr/>
          </p:nvSpPr>
          <p:spPr>
            <a:xfrm>
              <a:off x="3772440" y="32198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6" name=""/>
            <p:cNvSpPr/>
            <p:nvPr/>
          </p:nvSpPr>
          <p:spPr>
            <a:xfrm>
              <a:off x="3784680" y="3193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7" name=""/>
            <p:cNvSpPr/>
            <p:nvPr/>
          </p:nvSpPr>
          <p:spPr>
            <a:xfrm>
              <a:off x="3797640" y="3160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8" name=""/>
            <p:cNvSpPr/>
            <p:nvPr/>
          </p:nvSpPr>
          <p:spPr>
            <a:xfrm>
              <a:off x="3816000" y="3136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9" name=""/>
            <p:cNvSpPr/>
            <p:nvPr/>
          </p:nvSpPr>
          <p:spPr>
            <a:xfrm>
              <a:off x="3828600" y="3112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0" name=""/>
            <p:cNvSpPr/>
            <p:nvPr/>
          </p:nvSpPr>
          <p:spPr>
            <a:xfrm>
              <a:off x="3846960" y="3086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1" name=""/>
            <p:cNvSpPr/>
            <p:nvPr/>
          </p:nvSpPr>
          <p:spPr>
            <a:xfrm>
              <a:off x="3859560" y="3062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2" name=""/>
            <p:cNvSpPr/>
            <p:nvPr/>
          </p:nvSpPr>
          <p:spPr>
            <a:xfrm>
              <a:off x="3872520" y="3028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3" name=""/>
            <p:cNvSpPr/>
            <p:nvPr/>
          </p:nvSpPr>
          <p:spPr>
            <a:xfrm>
              <a:off x="3892320" y="30045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4" name=""/>
            <p:cNvSpPr/>
            <p:nvPr/>
          </p:nvSpPr>
          <p:spPr>
            <a:xfrm>
              <a:off x="3903480" y="2978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5" name=""/>
            <p:cNvSpPr/>
            <p:nvPr/>
          </p:nvSpPr>
          <p:spPr>
            <a:xfrm>
              <a:off x="3923280" y="29545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6" name=""/>
            <p:cNvSpPr/>
            <p:nvPr/>
          </p:nvSpPr>
          <p:spPr>
            <a:xfrm>
              <a:off x="3935880" y="2930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7" name=""/>
            <p:cNvSpPr/>
            <p:nvPr/>
          </p:nvSpPr>
          <p:spPr>
            <a:xfrm>
              <a:off x="3948480" y="2896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8" name=""/>
            <p:cNvSpPr/>
            <p:nvPr/>
          </p:nvSpPr>
          <p:spPr>
            <a:xfrm>
              <a:off x="3966840" y="2871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9" name=""/>
            <p:cNvSpPr/>
            <p:nvPr/>
          </p:nvSpPr>
          <p:spPr>
            <a:xfrm>
              <a:off x="3979800" y="2847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0" name=""/>
            <p:cNvSpPr/>
            <p:nvPr/>
          </p:nvSpPr>
          <p:spPr>
            <a:xfrm>
              <a:off x="3997800" y="2823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1" name=""/>
            <p:cNvSpPr/>
            <p:nvPr/>
          </p:nvSpPr>
          <p:spPr>
            <a:xfrm>
              <a:off x="4010760" y="2797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2" name=""/>
            <p:cNvSpPr/>
            <p:nvPr/>
          </p:nvSpPr>
          <p:spPr>
            <a:xfrm>
              <a:off x="4023360" y="27637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3" name=""/>
            <p:cNvSpPr/>
            <p:nvPr/>
          </p:nvSpPr>
          <p:spPr>
            <a:xfrm>
              <a:off x="4043160" y="273996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4" name=""/>
            <p:cNvSpPr/>
            <p:nvPr/>
          </p:nvSpPr>
          <p:spPr>
            <a:xfrm>
              <a:off x="4054680" y="2715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5" name=""/>
            <p:cNvSpPr/>
            <p:nvPr/>
          </p:nvSpPr>
          <p:spPr>
            <a:xfrm>
              <a:off x="4074120" y="2689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6" name=""/>
            <p:cNvSpPr/>
            <p:nvPr/>
          </p:nvSpPr>
          <p:spPr>
            <a:xfrm>
              <a:off x="4086720" y="2656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7" name=""/>
            <p:cNvSpPr/>
            <p:nvPr/>
          </p:nvSpPr>
          <p:spPr>
            <a:xfrm>
              <a:off x="4099680" y="26323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8" name=""/>
            <p:cNvSpPr/>
            <p:nvPr/>
          </p:nvSpPr>
          <p:spPr>
            <a:xfrm>
              <a:off x="4118040" y="2607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9" name=""/>
            <p:cNvSpPr/>
            <p:nvPr/>
          </p:nvSpPr>
          <p:spPr>
            <a:xfrm>
              <a:off x="4130640" y="2582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0" name=""/>
            <p:cNvSpPr/>
            <p:nvPr/>
          </p:nvSpPr>
          <p:spPr>
            <a:xfrm>
              <a:off x="4149000" y="2558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1" name=""/>
            <p:cNvSpPr/>
            <p:nvPr/>
          </p:nvSpPr>
          <p:spPr>
            <a:xfrm>
              <a:off x="4161600" y="2524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2" name=""/>
            <p:cNvSpPr/>
            <p:nvPr/>
          </p:nvSpPr>
          <p:spPr>
            <a:xfrm>
              <a:off x="4174200" y="250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3" name=""/>
            <p:cNvSpPr/>
            <p:nvPr/>
          </p:nvSpPr>
          <p:spPr>
            <a:xfrm>
              <a:off x="4194000" y="2475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44" name=""/>
          <p:cNvGrpSpPr/>
          <p:nvPr/>
        </p:nvGrpSpPr>
        <p:grpSpPr>
          <a:xfrm>
            <a:off x="3092400" y="2905200"/>
            <a:ext cx="1133280" cy="1537920"/>
            <a:chOff x="3092400" y="2905200"/>
            <a:chExt cx="1133280" cy="1537920"/>
          </a:xfrm>
        </p:grpSpPr>
        <p:sp>
          <p:nvSpPr>
            <p:cNvPr id="3245" name=""/>
            <p:cNvSpPr/>
            <p:nvPr/>
          </p:nvSpPr>
          <p:spPr>
            <a:xfrm>
              <a:off x="3092400" y="442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6" name=""/>
            <p:cNvSpPr/>
            <p:nvPr/>
          </p:nvSpPr>
          <p:spPr>
            <a:xfrm>
              <a:off x="3112200" y="440064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7" name=""/>
            <p:cNvSpPr/>
            <p:nvPr/>
          </p:nvSpPr>
          <p:spPr>
            <a:xfrm>
              <a:off x="3130200" y="437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8" name=""/>
            <p:cNvSpPr/>
            <p:nvPr/>
          </p:nvSpPr>
          <p:spPr>
            <a:xfrm>
              <a:off x="3143160" y="4352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9" name=""/>
            <p:cNvSpPr/>
            <p:nvPr/>
          </p:nvSpPr>
          <p:spPr>
            <a:xfrm>
              <a:off x="3161520" y="4326480"/>
              <a:ext cx="12600" cy="259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5" y="5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0" name=""/>
            <p:cNvSpPr/>
            <p:nvPr/>
          </p:nvSpPr>
          <p:spPr>
            <a:xfrm>
              <a:off x="3181320" y="430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1" name=""/>
            <p:cNvSpPr/>
            <p:nvPr/>
          </p:nvSpPr>
          <p:spPr>
            <a:xfrm>
              <a:off x="3199320" y="428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2" name=""/>
            <p:cNvSpPr/>
            <p:nvPr/>
          </p:nvSpPr>
          <p:spPr>
            <a:xfrm>
              <a:off x="3212280" y="4261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3" name=""/>
            <p:cNvSpPr/>
            <p:nvPr/>
          </p:nvSpPr>
          <p:spPr>
            <a:xfrm>
              <a:off x="3230640" y="423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4" name=""/>
            <p:cNvSpPr/>
            <p:nvPr/>
          </p:nvSpPr>
          <p:spPr>
            <a:xfrm>
              <a:off x="3250440" y="4211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5" name=""/>
            <p:cNvSpPr/>
            <p:nvPr/>
          </p:nvSpPr>
          <p:spPr>
            <a:xfrm>
              <a:off x="3268800" y="4185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6" name=""/>
            <p:cNvSpPr/>
            <p:nvPr/>
          </p:nvSpPr>
          <p:spPr>
            <a:xfrm>
              <a:off x="3287160" y="41616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7" name=""/>
            <p:cNvSpPr/>
            <p:nvPr/>
          </p:nvSpPr>
          <p:spPr>
            <a:xfrm>
              <a:off x="3299760" y="414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8" name=""/>
            <p:cNvSpPr/>
            <p:nvPr/>
          </p:nvSpPr>
          <p:spPr>
            <a:xfrm>
              <a:off x="3319560" y="412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9" name=""/>
            <p:cNvSpPr/>
            <p:nvPr/>
          </p:nvSpPr>
          <p:spPr>
            <a:xfrm>
              <a:off x="3338280" y="4095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0" name=""/>
            <p:cNvSpPr/>
            <p:nvPr/>
          </p:nvSpPr>
          <p:spPr>
            <a:xfrm>
              <a:off x="3356280" y="407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1" name=""/>
            <p:cNvSpPr/>
            <p:nvPr/>
          </p:nvSpPr>
          <p:spPr>
            <a:xfrm>
              <a:off x="3376080" y="4046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2" name=""/>
            <p:cNvSpPr/>
            <p:nvPr/>
          </p:nvSpPr>
          <p:spPr>
            <a:xfrm>
              <a:off x="3388680" y="4020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3" name=""/>
            <p:cNvSpPr/>
            <p:nvPr/>
          </p:nvSpPr>
          <p:spPr>
            <a:xfrm>
              <a:off x="3407400" y="3996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4" name=""/>
            <p:cNvSpPr/>
            <p:nvPr/>
          </p:nvSpPr>
          <p:spPr>
            <a:xfrm>
              <a:off x="3426840" y="397080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5" name=""/>
            <p:cNvSpPr/>
            <p:nvPr/>
          </p:nvSpPr>
          <p:spPr>
            <a:xfrm>
              <a:off x="3445200" y="395568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6" name=""/>
            <p:cNvSpPr/>
            <p:nvPr/>
          </p:nvSpPr>
          <p:spPr>
            <a:xfrm>
              <a:off x="3457800" y="3930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7" name=""/>
            <p:cNvSpPr/>
            <p:nvPr/>
          </p:nvSpPr>
          <p:spPr>
            <a:xfrm>
              <a:off x="3476520" y="390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8" name=""/>
            <p:cNvSpPr/>
            <p:nvPr/>
          </p:nvSpPr>
          <p:spPr>
            <a:xfrm>
              <a:off x="3495960" y="3880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9" name=""/>
            <p:cNvSpPr/>
            <p:nvPr/>
          </p:nvSpPr>
          <p:spPr>
            <a:xfrm>
              <a:off x="3514680" y="38556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0" name=""/>
            <p:cNvSpPr/>
            <p:nvPr/>
          </p:nvSpPr>
          <p:spPr>
            <a:xfrm>
              <a:off x="3532680" y="3831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1" name=""/>
            <p:cNvSpPr/>
            <p:nvPr/>
          </p:nvSpPr>
          <p:spPr>
            <a:xfrm>
              <a:off x="3545640" y="380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2" name=""/>
            <p:cNvSpPr/>
            <p:nvPr/>
          </p:nvSpPr>
          <p:spPr>
            <a:xfrm>
              <a:off x="3565080" y="37818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3" name=""/>
            <p:cNvSpPr/>
            <p:nvPr/>
          </p:nvSpPr>
          <p:spPr>
            <a:xfrm>
              <a:off x="3583800" y="3764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4" name=""/>
            <p:cNvSpPr/>
            <p:nvPr/>
          </p:nvSpPr>
          <p:spPr>
            <a:xfrm>
              <a:off x="3601800" y="374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5" name=""/>
            <p:cNvSpPr/>
            <p:nvPr/>
          </p:nvSpPr>
          <p:spPr>
            <a:xfrm>
              <a:off x="3614760" y="3714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6" name=""/>
            <p:cNvSpPr/>
            <p:nvPr/>
          </p:nvSpPr>
          <p:spPr>
            <a:xfrm>
              <a:off x="3634560" y="3691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7" name=""/>
            <p:cNvSpPr/>
            <p:nvPr/>
          </p:nvSpPr>
          <p:spPr>
            <a:xfrm>
              <a:off x="3652920" y="3664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8" name=""/>
            <p:cNvSpPr/>
            <p:nvPr/>
          </p:nvSpPr>
          <p:spPr>
            <a:xfrm>
              <a:off x="3670920" y="3641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9" name=""/>
            <p:cNvSpPr/>
            <p:nvPr/>
          </p:nvSpPr>
          <p:spPr>
            <a:xfrm>
              <a:off x="3691080" y="361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0" name=""/>
            <p:cNvSpPr/>
            <p:nvPr/>
          </p:nvSpPr>
          <p:spPr>
            <a:xfrm>
              <a:off x="3703680" y="3591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1" name=""/>
            <p:cNvSpPr/>
            <p:nvPr/>
          </p:nvSpPr>
          <p:spPr>
            <a:xfrm>
              <a:off x="3722040" y="3574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2" name=""/>
            <p:cNvSpPr/>
            <p:nvPr/>
          </p:nvSpPr>
          <p:spPr>
            <a:xfrm>
              <a:off x="3741840" y="35503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3" name=""/>
            <p:cNvSpPr/>
            <p:nvPr/>
          </p:nvSpPr>
          <p:spPr>
            <a:xfrm>
              <a:off x="3760200" y="3525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4" name=""/>
            <p:cNvSpPr/>
            <p:nvPr/>
          </p:nvSpPr>
          <p:spPr>
            <a:xfrm>
              <a:off x="3772800" y="3500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5" name=""/>
            <p:cNvSpPr/>
            <p:nvPr/>
          </p:nvSpPr>
          <p:spPr>
            <a:xfrm>
              <a:off x="3791160" y="347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6" name=""/>
            <p:cNvSpPr/>
            <p:nvPr/>
          </p:nvSpPr>
          <p:spPr>
            <a:xfrm>
              <a:off x="3810960" y="34516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7" name=""/>
            <p:cNvSpPr/>
            <p:nvPr/>
          </p:nvSpPr>
          <p:spPr>
            <a:xfrm>
              <a:off x="3829320" y="342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8" name=""/>
            <p:cNvSpPr/>
            <p:nvPr/>
          </p:nvSpPr>
          <p:spPr>
            <a:xfrm>
              <a:off x="3847320" y="3401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9" name=""/>
            <p:cNvSpPr/>
            <p:nvPr/>
          </p:nvSpPr>
          <p:spPr>
            <a:xfrm>
              <a:off x="3860280" y="3385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0" name=""/>
            <p:cNvSpPr/>
            <p:nvPr/>
          </p:nvSpPr>
          <p:spPr>
            <a:xfrm>
              <a:off x="3880080" y="3358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1" name=""/>
            <p:cNvSpPr/>
            <p:nvPr/>
          </p:nvSpPr>
          <p:spPr>
            <a:xfrm>
              <a:off x="3898440" y="3335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2" name=""/>
            <p:cNvSpPr/>
            <p:nvPr/>
          </p:nvSpPr>
          <p:spPr>
            <a:xfrm>
              <a:off x="3916800" y="331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3" name=""/>
            <p:cNvSpPr/>
            <p:nvPr/>
          </p:nvSpPr>
          <p:spPr>
            <a:xfrm>
              <a:off x="3936600" y="3285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4" name=""/>
            <p:cNvSpPr/>
            <p:nvPr/>
          </p:nvSpPr>
          <p:spPr>
            <a:xfrm>
              <a:off x="3949200" y="326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5" name=""/>
            <p:cNvSpPr/>
            <p:nvPr/>
          </p:nvSpPr>
          <p:spPr>
            <a:xfrm>
              <a:off x="3967560" y="3236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6" name=""/>
            <p:cNvSpPr/>
            <p:nvPr/>
          </p:nvSpPr>
          <p:spPr>
            <a:xfrm>
              <a:off x="3986280" y="32108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7" name=""/>
            <p:cNvSpPr/>
            <p:nvPr/>
          </p:nvSpPr>
          <p:spPr>
            <a:xfrm>
              <a:off x="4005720" y="3194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8" name=""/>
            <p:cNvSpPr/>
            <p:nvPr/>
          </p:nvSpPr>
          <p:spPr>
            <a:xfrm>
              <a:off x="4018320" y="31701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9" name=""/>
            <p:cNvSpPr/>
            <p:nvPr/>
          </p:nvSpPr>
          <p:spPr>
            <a:xfrm>
              <a:off x="4036680" y="3145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0" name=""/>
            <p:cNvSpPr/>
            <p:nvPr/>
          </p:nvSpPr>
          <p:spPr>
            <a:xfrm>
              <a:off x="4055400" y="3120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1" name=""/>
            <p:cNvSpPr/>
            <p:nvPr/>
          </p:nvSpPr>
          <p:spPr>
            <a:xfrm>
              <a:off x="4074840" y="3096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2" name=""/>
            <p:cNvSpPr/>
            <p:nvPr/>
          </p:nvSpPr>
          <p:spPr>
            <a:xfrm>
              <a:off x="4093200" y="30697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3" name=""/>
            <p:cNvSpPr/>
            <p:nvPr/>
          </p:nvSpPr>
          <p:spPr>
            <a:xfrm>
              <a:off x="4105800" y="3045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4" name=""/>
            <p:cNvSpPr/>
            <p:nvPr/>
          </p:nvSpPr>
          <p:spPr>
            <a:xfrm>
              <a:off x="4125600" y="302184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5" name=""/>
            <p:cNvSpPr/>
            <p:nvPr/>
          </p:nvSpPr>
          <p:spPr>
            <a:xfrm>
              <a:off x="4143960" y="3004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6" name=""/>
            <p:cNvSpPr/>
            <p:nvPr/>
          </p:nvSpPr>
          <p:spPr>
            <a:xfrm>
              <a:off x="4162680" y="2979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7" name=""/>
            <p:cNvSpPr/>
            <p:nvPr/>
          </p:nvSpPr>
          <p:spPr>
            <a:xfrm>
              <a:off x="4174920" y="2954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8" name=""/>
            <p:cNvSpPr/>
            <p:nvPr/>
          </p:nvSpPr>
          <p:spPr>
            <a:xfrm>
              <a:off x="419472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9" name=""/>
            <p:cNvSpPr/>
            <p:nvPr/>
          </p:nvSpPr>
          <p:spPr>
            <a:xfrm>
              <a:off x="4213440" y="2905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10" name=""/>
          <p:cNvGrpSpPr/>
          <p:nvPr/>
        </p:nvGrpSpPr>
        <p:grpSpPr>
          <a:xfrm>
            <a:off x="3092400" y="3451320"/>
            <a:ext cx="1114200" cy="1007640"/>
            <a:chOff x="3092400" y="3451320"/>
            <a:chExt cx="1114200" cy="1007640"/>
          </a:xfrm>
        </p:grpSpPr>
        <p:sp>
          <p:nvSpPr>
            <p:cNvPr id="3311" name=""/>
            <p:cNvSpPr/>
            <p:nvPr/>
          </p:nvSpPr>
          <p:spPr>
            <a:xfrm>
              <a:off x="3092400" y="4442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2" name=""/>
            <p:cNvSpPr/>
            <p:nvPr/>
          </p:nvSpPr>
          <p:spPr>
            <a:xfrm>
              <a:off x="3112200" y="44254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3" name=""/>
            <p:cNvSpPr/>
            <p:nvPr/>
          </p:nvSpPr>
          <p:spPr>
            <a:xfrm>
              <a:off x="3135960" y="439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4" name=""/>
            <p:cNvSpPr/>
            <p:nvPr/>
          </p:nvSpPr>
          <p:spPr>
            <a:xfrm>
              <a:off x="3155760" y="4383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5" name=""/>
            <p:cNvSpPr/>
            <p:nvPr/>
          </p:nvSpPr>
          <p:spPr>
            <a:xfrm>
              <a:off x="3174120" y="4368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6" name=""/>
            <p:cNvSpPr/>
            <p:nvPr/>
          </p:nvSpPr>
          <p:spPr>
            <a:xfrm>
              <a:off x="3193920" y="43516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7" name=""/>
            <p:cNvSpPr/>
            <p:nvPr/>
          </p:nvSpPr>
          <p:spPr>
            <a:xfrm>
              <a:off x="3218040" y="4325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8" name=""/>
            <p:cNvSpPr/>
            <p:nvPr/>
          </p:nvSpPr>
          <p:spPr>
            <a:xfrm>
              <a:off x="3237480" y="4309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9" name=""/>
            <p:cNvSpPr/>
            <p:nvPr/>
          </p:nvSpPr>
          <p:spPr>
            <a:xfrm>
              <a:off x="3255840" y="4292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0" name=""/>
            <p:cNvSpPr/>
            <p:nvPr/>
          </p:nvSpPr>
          <p:spPr>
            <a:xfrm>
              <a:off x="3281400" y="4275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1" name=""/>
            <p:cNvSpPr/>
            <p:nvPr/>
          </p:nvSpPr>
          <p:spPr>
            <a:xfrm>
              <a:off x="3299400" y="4251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2" name=""/>
            <p:cNvSpPr/>
            <p:nvPr/>
          </p:nvSpPr>
          <p:spPr>
            <a:xfrm>
              <a:off x="3319200" y="423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3" name=""/>
            <p:cNvSpPr/>
            <p:nvPr/>
          </p:nvSpPr>
          <p:spPr>
            <a:xfrm>
              <a:off x="3345120" y="42177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4" name=""/>
            <p:cNvSpPr/>
            <p:nvPr/>
          </p:nvSpPr>
          <p:spPr>
            <a:xfrm>
              <a:off x="3363120" y="4201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5" name=""/>
            <p:cNvSpPr/>
            <p:nvPr/>
          </p:nvSpPr>
          <p:spPr>
            <a:xfrm>
              <a:off x="3381480" y="4177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6" name=""/>
            <p:cNvSpPr/>
            <p:nvPr/>
          </p:nvSpPr>
          <p:spPr>
            <a:xfrm>
              <a:off x="3401280" y="416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7" name=""/>
            <p:cNvSpPr/>
            <p:nvPr/>
          </p:nvSpPr>
          <p:spPr>
            <a:xfrm>
              <a:off x="3426480" y="41439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8" name=""/>
            <p:cNvSpPr/>
            <p:nvPr/>
          </p:nvSpPr>
          <p:spPr>
            <a:xfrm>
              <a:off x="3445200" y="4127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9" name=""/>
            <p:cNvSpPr/>
            <p:nvPr/>
          </p:nvSpPr>
          <p:spPr>
            <a:xfrm>
              <a:off x="3463200" y="410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0" name=""/>
            <p:cNvSpPr/>
            <p:nvPr/>
          </p:nvSpPr>
          <p:spPr>
            <a:xfrm>
              <a:off x="3488760" y="4086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1" name=""/>
            <p:cNvSpPr/>
            <p:nvPr/>
          </p:nvSpPr>
          <p:spPr>
            <a:xfrm>
              <a:off x="3508560" y="407016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2" name=""/>
            <p:cNvSpPr/>
            <p:nvPr/>
          </p:nvSpPr>
          <p:spPr>
            <a:xfrm>
              <a:off x="3526560" y="4053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3" name=""/>
            <p:cNvSpPr/>
            <p:nvPr/>
          </p:nvSpPr>
          <p:spPr>
            <a:xfrm>
              <a:off x="3552120" y="4029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4" name=""/>
            <p:cNvSpPr/>
            <p:nvPr/>
          </p:nvSpPr>
          <p:spPr>
            <a:xfrm>
              <a:off x="3570480" y="4012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5" name=""/>
            <p:cNvSpPr/>
            <p:nvPr/>
          </p:nvSpPr>
          <p:spPr>
            <a:xfrm>
              <a:off x="3588840" y="3995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6" name=""/>
            <p:cNvSpPr/>
            <p:nvPr/>
          </p:nvSpPr>
          <p:spPr>
            <a:xfrm>
              <a:off x="3608640" y="3970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7" name=""/>
            <p:cNvSpPr/>
            <p:nvPr/>
          </p:nvSpPr>
          <p:spPr>
            <a:xfrm>
              <a:off x="3634200" y="395496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8" name=""/>
            <p:cNvSpPr/>
            <p:nvPr/>
          </p:nvSpPr>
          <p:spPr>
            <a:xfrm>
              <a:off x="3652560" y="3938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9" name=""/>
            <p:cNvSpPr/>
            <p:nvPr/>
          </p:nvSpPr>
          <p:spPr>
            <a:xfrm>
              <a:off x="3670560" y="3921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0" name=""/>
            <p:cNvSpPr/>
            <p:nvPr/>
          </p:nvSpPr>
          <p:spPr>
            <a:xfrm>
              <a:off x="3696120" y="389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1" name=""/>
            <p:cNvSpPr/>
            <p:nvPr/>
          </p:nvSpPr>
          <p:spPr>
            <a:xfrm>
              <a:off x="3715920" y="3879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2" name=""/>
            <p:cNvSpPr/>
            <p:nvPr/>
          </p:nvSpPr>
          <p:spPr>
            <a:xfrm>
              <a:off x="3734280" y="386424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3" name=""/>
            <p:cNvSpPr/>
            <p:nvPr/>
          </p:nvSpPr>
          <p:spPr>
            <a:xfrm>
              <a:off x="3759480" y="3847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4" name=""/>
            <p:cNvSpPr/>
            <p:nvPr/>
          </p:nvSpPr>
          <p:spPr>
            <a:xfrm>
              <a:off x="3777840" y="3821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5" name=""/>
            <p:cNvSpPr/>
            <p:nvPr/>
          </p:nvSpPr>
          <p:spPr>
            <a:xfrm>
              <a:off x="3797640" y="3804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6" name=""/>
            <p:cNvSpPr/>
            <p:nvPr/>
          </p:nvSpPr>
          <p:spPr>
            <a:xfrm>
              <a:off x="3816000" y="378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7" name=""/>
            <p:cNvSpPr/>
            <p:nvPr/>
          </p:nvSpPr>
          <p:spPr>
            <a:xfrm>
              <a:off x="3841560" y="37717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8" name=""/>
            <p:cNvSpPr/>
            <p:nvPr/>
          </p:nvSpPr>
          <p:spPr>
            <a:xfrm>
              <a:off x="3859560" y="3747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9" name=""/>
            <p:cNvSpPr/>
            <p:nvPr/>
          </p:nvSpPr>
          <p:spPr>
            <a:xfrm>
              <a:off x="3879720" y="3731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0" name=""/>
            <p:cNvSpPr/>
            <p:nvPr/>
          </p:nvSpPr>
          <p:spPr>
            <a:xfrm>
              <a:off x="3903480" y="3714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1" name=""/>
            <p:cNvSpPr/>
            <p:nvPr/>
          </p:nvSpPr>
          <p:spPr>
            <a:xfrm>
              <a:off x="3923280" y="3697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2" name=""/>
            <p:cNvSpPr/>
            <p:nvPr/>
          </p:nvSpPr>
          <p:spPr>
            <a:xfrm>
              <a:off x="3941640" y="3673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3" name=""/>
            <p:cNvSpPr/>
            <p:nvPr/>
          </p:nvSpPr>
          <p:spPr>
            <a:xfrm>
              <a:off x="3966840" y="365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4" name=""/>
            <p:cNvSpPr/>
            <p:nvPr/>
          </p:nvSpPr>
          <p:spPr>
            <a:xfrm>
              <a:off x="3985560" y="36403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5" name=""/>
            <p:cNvSpPr/>
            <p:nvPr/>
          </p:nvSpPr>
          <p:spPr>
            <a:xfrm>
              <a:off x="4005000" y="3615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6" name=""/>
            <p:cNvSpPr/>
            <p:nvPr/>
          </p:nvSpPr>
          <p:spPr>
            <a:xfrm>
              <a:off x="4023360" y="3599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7" name=""/>
            <p:cNvSpPr/>
            <p:nvPr/>
          </p:nvSpPr>
          <p:spPr>
            <a:xfrm>
              <a:off x="4048920" y="3582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8" name=""/>
            <p:cNvSpPr/>
            <p:nvPr/>
          </p:nvSpPr>
          <p:spPr>
            <a:xfrm>
              <a:off x="4066920" y="356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9" name=""/>
            <p:cNvSpPr/>
            <p:nvPr/>
          </p:nvSpPr>
          <p:spPr>
            <a:xfrm>
              <a:off x="4086720" y="3542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0" name=""/>
            <p:cNvSpPr/>
            <p:nvPr/>
          </p:nvSpPr>
          <p:spPr>
            <a:xfrm>
              <a:off x="4112280" y="3525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1" name=""/>
            <p:cNvSpPr/>
            <p:nvPr/>
          </p:nvSpPr>
          <p:spPr>
            <a:xfrm>
              <a:off x="4130640" y="35085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2" name=""/>
            <p:cNvSpPr/>
            <p:nvPr/>
          </p:nvSpPr>
          <p:spPr>
            <a:xfrm>
              <a:off x="4149000" y="3492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3" name=""/>
            <p:cNvSpPr/>
            <p:nvPr/>
          </p:nvSpPr>
          <p:spPr>
            <a:xfrm>
              <a:off x="4174200" y="3465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4" name=""/>
            <p:cNvSpPr/>
            <p:nvPr/>
          </p:nvSpPr>
          <p:spPr>
            <a:xfrm>
              <a:off x="4194000" y="3451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65" name=""/>
          <p:cNvGrpSpPr/>
          <p:nvPr/>
        </p:nvGrpSpPr>
        <p:grpSpPr>
          <a:xfrm>
            <a:off x="3092400" y="3938760"/>
            <a:ext cx="1088640" cy="486720"/>
            <a:chOff x="3092400" y="3938760"/>
            <a:chExt cx="1088640" cy="486720"/>
          </a:xfrm>
        </p:grpSpPr>
        <p:sp>
          <p:nvSpPr>
            <p:cNvPr id="3366" name=""/>
            <p:cNvSpPr/>
            <p:nvPr/>
          </p:nvSpPr>
          <p:spPr>
            <a:xfrm>
              <a:off x="3092400" y="4409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7" name=""/>
            <p:cNvSpPr/>
            <p:nvPr/>
          </p:nvSpPr>
          <p:spPr>
            <a:xfrm>
              <a:off x="3117960" y="43999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8" name=""/>
            <p:cNvSpPr/>
            <p:nvPr/>
          </p:nvSpPr>
          <p:spPr>
            <a:xfrm>
              <a:off x="3143160" y="4383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9" name=""/>
            <p:cNvSpPr/>
            <p:nvPr/>
          </p:nvSpPr>
          <p:spPr>
            <a:xfrm>
              <a:off x="3161160" y="43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0" name=""/>
            <p:cNvSpPr/>
            <p:nvPr/>
          </p:nvSpPr>
          <p:spPr>
            <a:xfrm>
              <a:off x="3186720" y="4368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1" name=""/>
            <p:cNvSpPr/>
            <p:nvPr/>
          </p:nvSpPr>
          <p:spPr>
            <a:xfrm>
              <a:off x="3212280" y="43592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2" name=""/>
            <p:cNvSpPr/>
            <p:nvPr/>
          </p:nvSpPr>
          <p:spPr>
            <a:xfrm>
              <a:off x="3237480" y="4342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3" name=""/>
            <p:cNvSpPr/>
            <p:nvPr/>
          </p:nvSpPr>
          <p:spPr>
            <a:xfrm>
              <a:off x="3263040" y="4334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4" name=""/>
            <p:cNvSpPr/>
            <p:nvPr/>
          </p:nvSpPr>
          <p:spPr>
            <a:xfrm>
              <a:off x="3281400" y="432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5" name=""/>
            <p:cNvSpPr/>
            <p:nvPr/>
          </p:nvSpPr>
          <p:spPr>
            <a:xfrm>
              <a:off x="3306600" y="4318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6" name=""/>
            <p:cNvSpPr/>
            <p:nvPr/>
          </p:nvSpPr>
          <p:spPr>
            <a:xfrm>
              <a:off x="3332160" y="4301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7" name=""/>
            <p:cNvSpPr/>
            <p:nvPr/>
          </p:nvSpPr>
          <p:spPr>
            <a:xfrm>
              <a:off x="3355920" y="4292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8" name=""/>
            <p:cNvSpPr/>
            <p:nvPr/>
          </p:nvSpPr>
          <p:spPr>
            <a:xfrm>
              <a:off x="3381480" y="4284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9" name=""/>
            <p:cNvSpPr/>
            <p:nvPr/>
          </p:nvSpPr>
          <p:spPr>
            <a:xfrm>
              <a:off x="3401280" y="4268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0" name=""/>
            <p:cNvSpPr/>
            <p:nvPr/>
          </p:nvSpPr>
          <p:spPr>
            <a:xfrm>
              <a:off x="3426480" y="42609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1" name=""/>
            <p:cNvSpPr/>
            <p:nvPr/>
          </p:nvSpPr>
          <p:spPr>
            <a:xfrm>
              <a:off x="3450600" y="4251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2" name=""/>
            <p:cNvSpPr/>
            <p:nvPr/>
          </p:nvSpPr>
          <p:spPr>
            <a:xfrm>
              <a:off x="3476160" y="4244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3" name=""/>
            <p:cNvSpPr/>
            <p:nvPr/>
          </p:nvSpPr>
          <p:spPr>
            <a:xfrm>
              <a:off x="3495600" y="4227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4" name=""/>
            <p:cNvSpPr/>
            <p:nvPr/>
          </p:nvSpPr>
          <p:spPr>
            <a:xfrm>
              <a:off x="3519360" y="4218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5" name=""/>
            <p:cNvSpPr/>
            <p:nvPr/>
          </p:nvSpPr>
          <p:spPr>
            <a:xfrm>
              <a:off x="3545280" y="4210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6" name=""/>
            <p:cNvSpPr/>
            <p:nvPr/>
          </p:nvSpPr>
          <p:spPr>
            <a:xfrm>
              <a:off x="3570480" y="4201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7" name=""/>
            <p:cNvSpPr/>
            <p:nvPr/>
          </p:nvSpPr>
          <p:spPr>
            <a:xfrm>
              <a:off x="3595680" y="4185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8" name=""/>
            <p:cNvSpPr/>
            <p:nvPr/>
          </p:nvSpPr>
          <p:spPr>
            <a:xfrm>
              <a:off x="3614040" y="4177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9" name=""/>
            <p:cNvSpPr/>
            <p:nvPr/>
          </p:nvSpPr>
          <p:spPr>
            <a:xfrm>
              <a:off x="3639600" y="417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0" name=""/>
            <p:cNvSpPr/>
            <p:nvPr/>
          </p:nvSpPr>
          <p:spPr>
            <a:xfrm>
              <a:off x="3665160" y="41533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1" name=""/>
            <p:cNvSpPr/>
            <p:nvPr/>
          </p:nvSpPr>
          <p:spPr>
            <a:xfrm>
              <a:off x="3690360" y="4143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2" name=""/>
            <p:cNvSpPr/>
            <p:nvPr/>
          </p:nvSpPr>
          <p:spPr>
            <a:xfrm>
              <a:off x="3715560" y="4136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3" name=""/>
            <p:cNvSpPr/>
            <p:nvPr/>
          </p:nvSpPr>
          <p:spPr>
            <a:xfrm>
              <a:off x="3734280" y="4127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4" name=""/>
            <p:cNvSpPr/>
            <p:nvPr/>
          </p:nvSpPr>
          <p:spPr>
            <a:xfrm>
              <a:off x="3759480" y="4110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5" name=""/>
            <p:cNvSpPr/>
            <p:nvPr/>
          </p:nvSpPr>
          <p:spPr>
            <a:xfrm>
              <a:off x="3784680" y="410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6" name=""/>
            <p:cNvSpPr/>
            <p:nvPr/>
          </p:nvSpPr>
          <p:spPr>
            <a:xfrm>
              <a:off x="3810240" y="40939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7" name=""/>
            <p:cNvSpPr/>
            <p:nvPr/>
          </p:nvSpPr>
          <p:spPr>
            <a:xfrm>
              <a:off x="3834360" y="4086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8" name=""/>
            <p:cNvSpPr/>
            <p:nvPr/>
          </p:nvSpPr>
          <p:spPr>
            <a:xfrm>
              <a:off x="3853800" y="40701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9" name=""/>
            <p:cNvSpPr/>
            <p:nvPr/>
          </p:nvSpPr>
          <p:spPr>
            <a:xfrm>
              <a:off x="3879360" y="4062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0" name=""/>
            <p:cNvSpPr/>
            <p:nvPr/>
          </p:nvSpPr>
          <p:spPr>
            <a:xfrm>
              <a:off x="3903480" y="40532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1" name=""/>
            <p:cNvSpPr/>
            <p:nvPr/>
          </p:nvSpPr>
          <p:spPr>
            <a:xfrm>
              <a:off x="3928680" y="4036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2" name=""/>
            <p:cNvSpPr/>
            <p:nvPr/>
          </p:nvSpPr>
          <p:spPr>
            <a:xfrm>
              <a:off x="3954240" y="40294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3" name=""/>
            <p:cNvSpPr/>
            <p:nvPr/>
          </p:nvSpPr>
          <p:spPr>
            <a:xfrm>
              <a:off x="3973680" y="40201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4" name=""/>
            <p:cNvSpPr/>
            <p:nvPr/>
          </p:nvSpPr>
          <p:spPr>
            <a:xfrm>
              <a:off x="3997800" y="4012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5" name=""/>
            <p:cNvSpPr/>
            <p:nvPr/>
          </p:nvSpPr>
          <p:spPr>
            <a:xfrm>
              <a:off x="4023360" y="399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6" name=""/>
            <p:cNvSpPr/>
            <p:nvPr/>
          </p:nvSpPr>
          <p:spPr>
            <a:xfrm>
              <a:off x="4048560" y="3986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7" name=""/>
            <p:cNvSpPr/>
            <p:nvPr/>
          </p:nvSpPr>
          <p:spPr>
            <a:xfrm>
              <a:off x="4066920" y="3979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8" name=""/>
            <p:cNvSpPr/>
            <p:nvPr/>
          </p:nvSpPr>
          <p:spPr>
            <a:xfrm>
              <a:off x="4092480" y="3970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9" name=""/>
            <p:cNvSpPr/>
            <p:nvPr/>
          </p:nvSpPr>
          <p:spPr>
            <a:xfrm>
              <a:off x="4117680" y="395496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0" name=""/>
            <p:cNvSpPr/>
            <p:nvPr/>
          </p:nvSpPr>
          <p:spPr>
            <a:xfrm>
              <a:off x="4142880" y="3945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1" name=""/>
            <p:cNvSpPr/>
            <p:nvPr/>
          </p:nvSpPr>
          <p:spPr>
            <a:xfrm>
              <a:off x="4168440" y="3938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412" name=""/>
          <p:cNvGrpSpPr/>
          <p:nvPr/>
        </p:nvGrpSpPr>
        <p:grpSpPr>
          <a:xfrm>
            <a:off x="3092400" y="4400640"/>
            <a:ext cx="1120320" cy="24840"/>
            <a:chOff x="3092400" y="4400640"/>
            <a:chExt cx="1120320" cy="24840"/>
          </a:xfrm>
        </p:grpSpPr>
        <p:sp>
          <p:nvSpPr>
            <p:cNvPr id="3413" name=""/>
            <p:cNvSpPr/>
            <p:nvPr/>
          </p:nvSpPr>
          <p:spPr>
            <a:xfrm>
              <a:off x="309240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4" name=""/>
            <p:cNvSpPr/>
            <p:nvPr/>
          </p:nvSpPr>
          <p:spPr>
            <a:xfrm>
              <a:off x="311796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5" name=""/>
            <p:cNvSpPr/>
            <p:nvPr/>
          </p:nvSpPr>
          <p:spPr>
            <a:xfrm>
              <a:off x="314316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6" name=""/>
            <p:cNvSpPr/>
            <p:nvPr/>
          </p:nvSpPr>
          <p:spPr>
            <a:xfrm>
              <a:off x="316836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7" name=""/>
            <p:cNvSpPr/>
            <p:nvPr/>
          </p:nvSpPr>
          <p:spPr>
            <a:xfrm>
              <a:off x="3193920" y="4409640"/>
              <a:ext cx="11160" cy="158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8" name=""/>
            <p:cNvSpPr/>
            <p:nvPr/>
          </p:nvSpPr>
          <p:spPr>
            <a:xfrm>
              <a:off x="321804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9" name=""/>
            <p:cNvSpPr/>
            <p:nvPr/>
          </p:nvSpPr>
          <p:spPr>
            <a:xfrm>
              <a:off x="32432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0" name=""/>
            <p:cNvSpPr/>
            <p:nvPr/>
          </p:nvSpPr>
          <p:spPr>
            <a:xfrm>
              <a:off x="32684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1" name=""/>
            <p:cNvSpPr/>
            <p:nvPr/>
          </p:nvSpPr>
          <p:spPr>
            <a:xfrm>
              <a:off x="329400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2" name=""/>
            <p:cNvSpPr/>
            <p:nvPr/>
          </p:nvSpPr>
          <p:spPr>
            <a:xfrm>
              <a:off x="331956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3" name=""/>
            <p:cNvSpPr/>
            <p:nvPr/>
          </p:nvSpPr>
          <p:spPr>
            <a:xfrm>
              <a:off x="3345120" y="4409640"/>
              <a:ext cx="11160" cy="158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4" name=""/>
            <p:cNvSpPr/>
            <p:nvPr/>
          </p:nvSpPr>
          <p:spPr>
            <a:xfrm>
              <a:off x="336888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5" name=""/>
            <p:cNvSpPr/>
            <p:nvPr/>
          </p:nvSpPr>
          <p:spPr>
            <a:xfrm>
              <a:off x="33944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6" name=""/>
            <p:cNvSpPr/>
            <p:nvPr/>
          </p:nvSpPr>
          <p:spPr>
            <a:xfrm>
              <a:off x="34196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7" name=""/>
            <p:cNvSpPr/>
            <p:nvPr/>
          </p:nvSpPr>
          <p:spPr>
            <a:xfrm>
              <a:off x="344520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8" name=""/>
            <p:cNvSpPr/>
            <p:nvPr/>
          </p:nvSpPr>
          <p:spPr>
            <a:xfrm>
              <a:off x="347040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9" name=""/>
            <p:cNvSpPr/>
            <p:nvPr/>
          </p:nvSpPr>
          <p:spPr>
            <a:xfrm>
              <a:off x="349560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0" name=""/>
            <p:cNvSpPr/>
            <p:nvPr/>
          </p:nvSpPr>
          <p:spPr>
            <a:xfrm>
              <a:off x="351972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1" name=""/>
            <p:cNvSpPr/>
            <p:nvPr/>
          </p:nvSpPr>
          <p:spPr>
            <a:xfrm>
              <a:off x="354528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2" name=""/>
            <p:cNvSpPr/>
            <p:nvPr/>
          </p:nvSpPr>
          <p:spPr>
            <a:xfrm>
              <a:off x="357048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3" name=""/>
            <p:cNvSpPr/>
            <p:nvPr/>
          </p:nvSpPr>
          <p:spPr>
            <a:xfrm>
              <a:off x="35960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4" name=""/>
            <p:cNvSpPr/>
            <p:nvPr/>
          </p:nvSpPr>
          <p:spPr>
            <a:xfrm>
              <a:off x="362160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5" name=""/>
            <p:cNvSpPr/>
            <p:nvPr/>
          </p:nvSpPr>
          <p:spPr>
            <a:xfrm>
              <a:off x="3646800" y="4400640"/>
              <a:ext cx="12600" cy="2484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6" name=""/>
            <p:cNvSpPr/>
            <p:nvPr/>
          </p:nvSpPr>
          <p:spPr>
            <a:xfrm>
              <a:off x="367092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7" name=""/>
            <p:cNvSpPr/>
            <p:nvPr/>
          </p:nvSpPr>
          <p:spPr>
            <a:xfrm>
              <a:off x="369648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8" name=""/>
            <p:cNvSpPr/>
            <p:nvPr/>
          </p:nvSpPr>
          <p:spPr>
            <a:xfrm>
              <a:off x="372168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9" name=""/>
            <p:cNvSpPr/>
            <p:nvPr/>
          </p:nvSpPr>
          <p:spPr>
            <a:xfrm>
              <a:off x="374688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0" name=""/>
            <p:cNvSpPr/>
            <p:nvPr/>
          </p:nvSpPr>
          <p:spPr>
            <a:xfrm>
              <a:off x="377244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1" name=""/>
            <p:cNvSpPr/>
            <p:nvPr/>
          </p:nvSpPr>
          <p:spPr>
            <a:xfrm>
              <a:off x="379800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2" name=""/>
            <p:cNvSpPr/>
            <p:nvPr/>
          </p:nvSpPr>
          <p:spPr>
            <a:xfrm>
              <a:off x="382176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3" name=""/>
            <p:cNvSpPr/>
            <p:nvPr/>
          </p:nvSpPr>
          <p:spPr>
            <a:xfrm>
              <a:off x="384732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4" name=""/>
            <p:cNvSpPr/>
            <p:nvPr/>
          </p:nvSpPr>
          <p:spPr>
            <a:xfrm>
              <a:off x="387288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5" name=""/>
            <p:cNvSpPr/>
            <p:nvPr/>
          </p:nvSpPr>
          <p:spPr>
            <a:xfrm>
              <a:off x="389808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6" name=""/>
            <p:cNvSpPr/>
            <p:nvPr/>
          </p:nvSpPr>
          <p:spPr>
            <a:xfrm>
              <a:off x="392364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7" name=""/>
            <p:cNvSpPr/>
            <p:nvPr/>
          </p:nvSpPr>
          <p:spPr>
            <a:xfrm>
              <a:off x="394884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8" name=""/>
            <p:cNvSpPr/>
            <p:nvPr/>
          </p:nvSpPr>
          <p:spPr>
            <a:xfrm>
              <a:off x="3974040" y="4400640"/>
              <a:ext cx="11520" cy="158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9" name=""/>
            <p:cNvSpPr/>
            <p:nvPr/>
          </p:nvSpPr>
          <p:spPr>
            <a:xfrm>
              <a:off x="399816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0" name=""/>
            <p:cNvSpPr/>
            <p:nvPr/>
          </p:nvSpPr>
          <p:spPr>
            <a:xfrm>
              <a:off x="402372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1" name=""/>
            <p:cNvSpPr/>
            <p:nvPr/>
          </p:nvSpPr>
          <p:spPr>
            <a:xfrm>
              <a:off x="404892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2" name=""/>
            <p:cNvSpPr/>
            <p:nvPr/>
          </p:nvSpPr>
          <p:spPr>
            <a:xfrm>
              <a:off x="407448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3" name=""/>
            <p:cNvSpPr/>
            <p:nvPr/>
          </p:nvSpPr>
          <p:spPr>
            <a:xfrm>
              <a:off x="410004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4" name=""/>
            <p:cNvSpPr/>
            <p:nvPr/>
          </p:nvSpPr>
          <p:spPr>
            <a:xfrm>
              <a:off x="4125240" y="4400640"/>
              <a:ext cx="11160" cy="158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5" name=""/>
            <p:cNvSpPr/>
            <p:nvPr/>
          </p:nvSpPr>
          <p:spPr>
            <a:xfrm>
              <a:off x="414936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6" name=""/>
            <p:cNvSpPr/>
            <p:nvPr/>
          </p:nvSpPr>
          <p:spPr>
            <a:xfrm>
              <a:off x="417456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7" name=""/>
            <p:cNvSpPr/>
            <p:nvPr/>
          </p:nvSpPr>
          <p:spPr>
            <a:xfrm>
              <a:off x="420012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458" name=""/>
          <p:cNvGrpSpPr/>
          <p:nvPr/>
        </p:nvGrpSpPr>
        <p:grpSpPr>
          <a:xfrm>
            <a:off x="3092400" y="4400640"/>
            <a:ext cx="1125720" cy="536040"/>
            <a:chOff x="3092400" y="4400640"/>
            <a:chExt cx="1125720" cy="536040"/>
          </a:xfrm>
        </p:grpSpPr>
        <p:sp>
          <p:nvSpPr>
            <p:cNvPr id="3459" name=""/>
            <p:cNvSpPr/>
            <p:nvPr/>
          </p:nvSpPr>
          <p:spPr>
            <a:xfrm>
              <a:off x="3092400" y="4400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0" name=""/>
            <p:cNvSpPr/>
            <p:nvPr/>
          </p:nvSpPr>
          <p:spPr>
            <a:xfrm>
              <a:off x="3117960" y="44096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1" name=""/>
            <p:cNvSpPr/>
            <p:nvPr/>
          </p:nvSpPr>
          <p:spPr>
            <a:xfrm>
              <a:off x="3143160" y="4426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2" name=""/>
            <p:cNvSpPr/>
            <p:nvPr/>
          </p:nvSpPr>
          <p:spPr>
            <a:xfrm>
              <a:off x="3161160" y="4433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3" name=""/>
            <p:cNvSpPr/>
            <p:nvPr/>
          </p:nvSpPr>
          <p:spPr>
            <a:xfrm>
              <a:off x="3187080" y="4442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4" name=""/>
            <p:cNvSpPr/>
            <p:nvPr/>
          </p:nvSpPr>
          <p:spPr>
            <a:xfrm>
              <a:off x="3212280" y="4459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5" name=""/>
            <p:cNvSpPr/>
            <p:nvPr/>
          </p:nvSpPr>
          <p:spPr>
            <a:xfrm>
              <a:off x="3237480" y="4466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6" name=""/>
            <p:cNvSpPr/>
            <p:nvPr/>
          </p:nvSpPr>
          <p:spPr>
            <a:xfrm>
              <a:off x="3255840" y="4475880"/>
              <a:ext cx="12240" cy="147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7" name=""/>
            <p:cNvSpPr/>
            <p:nvPr/>
          </p:nvSpPr>
          <p:spPr>
            <a:xfrm>
              <a:off x="3281400" y="4491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8" name=""/>
            <p:cNvSpPr/>
            <p:nvPr/>
          </p:nvSpPr>
          <p:spPr>
            <a:xfrm>
              <a:off x="3306600" y="4500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9" name=""/>
            <p:cNvSpPr/>
            <p:nvPr/>
          </p:nvSpPr>
          <p:spPr>
            <a:xfrm>
              <a:off x="3332160" y="4507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0" name=""/>
            <p:cNvSpPr/>
            <p:nvPr/>
          </p:nvSpPr>
          <p:spPr>
            <a:xfrm>
              <a:off x="3350520" y="4524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1" name=""/>
            <p:cNvSpPr/>
            <p:nvPr/>
          </p:nvSpPr>
          <p:spPr>
            <a:xfrm>
              <a:off x="3376080" y="4533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2" name=""/>
            <p:cNvSpPr/>
            <p:nvPr/>
          </p:nvSpPr>
          <p:spPr>
            <a:xfrm>
              <a:off x="3401280" y="4541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3" name=""/>
            <p:cNvSpPr/>
            <p:nvPr/>
          </p:nvSpPr>
          <p:spPr>
            <a:xfrm>
              <a:off x="3426480" y="45572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4" name=""/>
            <p:cNvSpPr/>
            <p:nvPr/>
          </p:nvSpPr>
          <p:spPr>
            <a:xfrm>
              <a:off x="3450600" y="4566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5" name=""/>
            <p:cNvSpPr/>
            <p:nvPr/>
          </p:nvSpPr>
          <p:spPr>
            <a:xfrm>
              <a:off x="3470400" y="4574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6" name=""/>
            <p:cNvSpPr/>
            <p:nvPr/>
          </p:nvSpPr>
          <p:spPr>
            <a:xfrm>
              <a:off x="3495600" y="4591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7" name=""/>
            <p:cNvSpPr/>
            <p:nvPr/>
          </p:nvSpPr>
          <p:spPr>
            <a:xfrm>
              <a:off x="3519720" y="459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8" name=""/>
            <p:cNvSpPr/>
            <p:nvPr/>
          </p:nvSpPr>
          <p:spPr>
            <a:xfrm>
              <a:off x="3545280" y="46076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9" name=""/>
            <p:cNvSpPr/>
            <p:nvPr/>
          </p:nvSpPr>
          <p:spPr>
            <a:xfrm>
              <a:off x="3564720" y="4624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0" name=""/>
            <p:cNvSpPr/>
            <p:nvPr/>
          </p:nvSpPr>
          <p:spPr>
            <a:xfrm>
              <a:off x="3588840" y="4631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1" name=""/>
            <p:cNvSpPr/>
            <p:nvPr/>
          </p:nvSpPr>
          <p:spPr>
            <a:xfrm>
              <a:off x="3614400" y="4640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2" name=""/>
            <p:cNvSpPr/>
            <p:nvPr/>
          </p:nvSpPr>
          <p:spPr>
            <a:xfrm>
              <a:off x="3639600" y="4657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3" name=""/>
            <p:cNvSpPr/>
            <p:nvPr/>
          </p:nvSpPr>
          <p:spPr>
            <a:xfrm>
              <a:off x="3665160" y="4664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4" name=""/>
            <p:cNvSpPr/>
            <p:nvPr/>
          </p:nvSpPr>
          <p:spPr>
            <a:xfrm>
              <a:off x="3683520" y="4674240"/>
              <a:ext cx="12600" cy="147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5" name=""/>
            <p:cNvSpPr/>
            <p:nvPr/>
          </p:nvSpPr>
          <p:spPr>
            <a:xfrm>
              <a:off x="3708720" y="4689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6" name=""/>
            <p:cNvSpPr/>
            <p:nvPr/>
          </p:nvSpPr>
          <p:spPr>
            <a:xfrm>
              <a:off x="3734280" y="46983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7" name=""/>
            <p:cNvSpPr/>
            <p:nvPr/>
          </p:nvSpPr>
          <p:spPr>
            <a:xfrm>
              <a:off x="3759480" y="4705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8" name=""/>
            <p:cNvSpPr/>
            <p:nvPr/>
          </p:nvSpPr>
          <p:spPr>
            <a:xfrm>
              <a:off x="3777840" y="4722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9" name=""/>
            <p:cNvSpPr/>
            <p:nvPr/>
          </p:nvSpPr>
          <p:spPr>
            <a:xfrm>
              <a:off x="3803400" y="4731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0" name=""/>
            <p:cNvSpPr/>
            <p:nvPr/>
          </p:nvSpPr>
          <p:spPr>
            <a:xfrm>
              <a:off x="3828600" y="4739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1" name=""/>
            <p:cNvSpPr/>
            <p:nvPr/>
          </p:nvSpPr>
          <p:spPr>
            <a:xfrm>
              <a:off x="3853800" y="4755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2" name=""/>
            <p:cNvSpPr/>
            <p:nvPr/>
          </p:nvSpPr>
          <p:spPr>
            <a:xfrm>
              <a:off x="3872520" y="4764600"/>
              <a:ext cx="12240" cy="147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3" name=""/>
            <p:cNvSpPr/>
            <p:nvPr/>
          </p:nvSpPr>
          <p:spPr>
            <a:xfrm>
              <a:off x="3897720" y="4772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4" name=""/>
            <p:cNvSpPr/>
            <p:nvPr/>
          </p:nvSpPr>
          <p:spPr>
            <a:xfrm>
              <a:off x="3923280" y="4789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5" name=""/>
            <p:cNvSpPr/>
            <p:nvPr/>
          </p:nvSpPr>
          <p:spPr>
            <a:xfrm>
              <a:off x="3948480" y="4796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6" name=""/>
            <p:cNvSpPr/>
            <p:nvPr/>
          </p:nvSpPr>
          <p:spPr>
            <a:xfrm>
              <a:off x="3974040" y="48052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7" name=""/>
            <p:cNvSpPr/>
            <p:nvPr/>
          </p:nvSpPr>
          <p:spPr>
            <a:xfrm>
              <a:off x="3992400" y="4822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8" name=""/>
            <p:cNvSpPr/>
            <p:nvPr/>
          </p:nvSpPr>
          <p:spPr>
            <a:xfrm>
              <a:off x="4017600" y="4829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9" name=""/>
            <p:cNvSpPr/>
            <p:nvPr/>
          </p:nvSpPr>
          <p:spPr>
            <a:xfrm>
              <a:off x="4043160" y="48391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0" name=""/>
            <p:cNvSpPr/>
            <p:nvPr/>
          </p:nvSpPr>
          <p:spPr>
            <a:xfrm>
              <a:off x="4066920" y="4855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1" name=""/>
            <p:cNvSpPr/>
            <p:nvPr/>
          </p:nvSpPr>
          <p:spPr>
            <a:xfrm>
              <a:off x="4086720" y="4862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2" name=""/>
            <p:cNvSpPr/>
            <p:nvPr/>
          </p:nvSpPr>
          <p:spPr>
            <a:xfrm>
              <a:off x="4111920" y="487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3" name=""/>
            <p:cNvSpPr/>
            <p:nvPr/>
          </p:nvSpPr>
          <p:spPr>
            <a:xfrm>
              <a:off x="4136040" y="4887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4" name=""/>
            <p:cNvSpPr/>
            <p:nvPr/>
          </p:nvSpPr>
          <p:spPr>
            <a:xfrm>
              <a:off x="4161600" y="4896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5" name=""/>
            <p:cNvSpPr/>
            <p:nvPr/>
          </p:nvSpPr>
          <p:spPr>
            <a:xfrm>
              <a:off x="4181400" y="4903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6" name=""/>
            <p:cNvSpPr/>
            <p:nvPr/>
          </p:nvSpPr>
          <p:spPr>
            <a:xfrm>
              <a:off x="4206960" y="492048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507" name=""/>
          <p:cNvSpPr/>
          <p:nvPr/>
        </p:nvSpPr>
        <p:spPr>
          <a:xfrm>
            <a:off x="538200" y="1789200"/>
            <a:ext cx="187200" cy="255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8" name=""/>
          <p:cNvSpPr/>
          <p:nvPr/>
        </p:nvSpPr>
        <p:spPr>
          <a:xfrm>
            <a:off x="538200" y="2286000"/>
            <a:ext cx="187200" cy="255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9" name=""/>
          <p:cNvSpPr/>
          <p:nvPr/>
        </p:nvSpPr>
        <p:spPr>
          <a:xfrm>
            <a:off x="538200" y="2789280"/>
            <a:ext cx="187200" cy="24912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0" name=""/>
          <p:cNvSpPr/>
          <p:nvPr/>
        </p:nvSpPr>
        <p:spPr>
          <a:xfrm>
            <a:off x="538200" y="3284640"/>
            <a:ext cx="1872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1" name=""/>
          <p:cNvSpPr/>
          <p:nvPr/>
        </p:nvSpPr>
        <p:spPr>
          <a:xfrm>
            <a:off x="538200" y="3797280"/>
            <a:ext cx="1872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2" name=""/>
          <p:cNvSpPr/>
          <p:nvPr/>
        </p:nvSpPr>
        <p:spPr>
          <a:xfrm>
            <a:off x="538200" y="4292640"/>
            <a:ext cx="1872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3" name=""/>
          <p:cNvSpPr/>
          <p:nvPr/>
        </p:nvSpPr>
        <p:spPr>
          <a:xfrm>
            <a:off x="538200" y="4797360"/>
            <a:ext cx="187200" cy="2574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4" name=""/>
          <p:cNvSpPr/>
          <p:nvPr/>
        </p:nvSpPr>
        <p:spPr>
          <a:xfrm>
            <a:off x="1733400" y="1789200"/>
            <a:ext cx="189000" cy="255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5" name=""/>
          <p:cNvSpPr/>
          <p:nvPr/>
        </p:nvSpPr>
        <p:spPr>
          <a:xfrm>
            <a:off x="1733400" y="2286000"/>
            <a:ext cx="189000" cy="255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6" name=""/>
          <p:cNvSpPr/>
          <p:nvPr/>
        </p:nvSpPr>
        <p:spPr>
          <a:xfrm>
            <a:off x="1733400" y="2789280"/>
            <a:ext cx="189000" cy="24912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7" name=""/>
          <p:cNvSpPr/>
          <p:nvPr/>
        </p:nvSpPr>
        <p:spPr>
          <a:xfrm>
            <a:off x="1733400" y="3284640"/>
            <a:ext cx="1890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8" name=""/>
          <p:cNvSpPr/>
          <p:nvPr/>
        </p:nvSpPr>
        <p:spPr>
          <a:xfrm>
            <a:off x="1733400" y="3797280"/>
            <a:ext cx="1890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9" name=""/>
          <p:cNvSpPr/>
          <p:nvPr/>
        </p:nvSpPr>
        <p:spPr>
          <a:xfrm>
            <a:off x="1733400" y="4292640"/>
            <a:ext cx="1890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0" name=""/>
          <p:cNvSpPr/>
          <p:nvPr/>
        </p:nvSpPr>
        <p:spPr>
          <a:xfrm>
            <a:off x="1733400" y="4797360"/>
            <a:ext cx="189000" cy="2574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1" name=""/>
          <p:cNvSpPr/>
          <p:nvPr/>
        </p:nvSpPr>
        <p:spPr>
          <a:xfrm>
            <a:off x="2954160" y="1789200"/>
            <a:ext cx="195480" cy="255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2" name=""/>
          <p:cNvSpPr/>
          <p:nvPr/>
        </p:nvSpPr>
        <p:spPr>
          <a:xfrm>
            <a:off x="2954160" y="2286000"/>
            <a:ext cx="195480" cy="255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3" name=""/>
          <p:cNvSpPr/>
          <p:nvPr/>
        </p:nvSpPr>
        <p:spPr>
          <a:xfrm>
            <a:off x="2954160" y="2789280"/>
            <a:ext cx="195480" cy="24912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4" name=""/>
          <p:cNvSpPr/>
          <p:nvPr/>
        </p:nvSpPr>
        <p:spPr>
          <a:xfrm>
            <a:off x="2954160" y="3284640"/>
            <a:ext cx="19548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5" name=""/>
          <p:cNvSpPr/>
          <p:nvPr/>
        </p:nvSpPr>
        <p:spPr>
          <a:xfrm>
            <a:off x="2954160" y="3797280"/>
            <a:ext cx="19548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6" name=""/>
          <p:cNvSpPr/>
          <p:nvPr/>
        </p:nvSpPr>
        <p:spPr>
          <a:xfrm>
            <a:off x="2954160" y="4292640"/>
            <a:ext cx="19548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7" name=""/>
          <p:cNvSpPr/>
          <p:nvPr/>
        </p:nvSpPr>
        <p:spPr>
          <a:xfrm>
            <a:off x="2954160" y="4797360"/>
            <a:ext cx="195480" cy="2574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8" name=""/>
          <p:cNvSpPr/>
          <p:nvPr/>
        </p:nvSpPr>
        <p:spPr>
          <a:xfrm>
            <a:off x="4149720" y="1789200"/>
            <a:ext cx="195120" cy="255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9" name=""/>
          <p:cNvSpPr/>
          <p:nvPr/>
        </p:nvSpPr>
        <p:spPr>
          <a:xfrm>
            <a:off x="4149720" y="2286000"/>
            <a:ext cx="195120" cy="255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0" name=""/>
          <p:cNvSpPr/>
          <p:nvPr/>
        </p:nvSpPr>
        <p:spPr>
          <a:xfrm>
            <a:off x="4149720" y="2789280"/>
            <a:ext cx="195120" cy="24912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1" name=""/>
          <p:cNvSpPr/>
          <p:nvPr/>
        </p:nvSpPr>
        <p:spPr>
          <a:xfrm>
            <a:off x="4149720" y="3284640"/>
            <a:ext cx="19512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2" name=""/>
          <p:cNvSpPr/>
          <p:nvPr/>
        </p:nvSpPr>
        <p:spPr>
          <a:xfrm>
            <a:off x="4149720" y="3797280"/>
            <a:ext cx="19512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3" name=""/>
          <p:cNvSpPr/>
          <p:nvPr/>
        </p:nvSpPr>
        <p:spPr>
          <a:xfrm>
            <a:off x="4149720" y="4292640"/>
            <a:ext cx="19512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4" name=""/>
          <p:cNvSpPr/>
          <p:nvPr/>
        </p:nvSpPr>
        <p:spPr>
          <a:xfrm>
            <a:off x="4149720" y="4797360"/>
            <a:ext cx="195120" cy="2574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5" name=""/>
          <p:cNvSpPr/>
          <p:nvPr/>
        </p:nvSpPr>
        <p:spPr>
          <a:xfrm>
            <a:off x="1657440" y="2523960"/>
            <a:ext cx="33480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6" name=""/>
          <p:cNvSpPr/>
          <p:nvPr/>
        </p:nvSpPr>
        <p:spPr>
          <a:xfrm>
            <a:off x="1721160" y="25750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7" name=""/>
          <p:cNvSpPr/>
          <p:nvPr/>
        </p:nvSpPr>
        <p:spPr>
          <a:xfrm>
            <a:off x="2890800" y="4021200"/>
            <a:ext cx="327240" cy="3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8" name=""/>
          <p:cNvSpPr/>
          <p:nvPr/>
        </p:nvSpPr>
        <p:spPr>
          <a:xfrm>
            <a:off x="2948040" y="40705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9" name=""/>
          <p:cNvSpPr/>
          <p:nvPr/>
        </p:nvSpPr>
        <p:spPr>
          <a:xfrm>
            <a:off x="909720" y="1822320"/>
            <a:ext cx="33336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0" name=""/>
          <p:cNvSpPr/>
          <p:nvPr/>
        </p:nvSpPr>
        <p:spPr>
          <a:xfrm>
            <a:off x="971640" y="18716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1" name=""/>
          <p:cNvSpPr/>
          <p:nvPr/>
        </p:nvSpPr>
        <p:spPr>
          <a:xfrm>
            <a:off x="2079720" y="1822320"/>
            <a:ext cx="33480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2" name=""/>
          <p:cNvSpPr/>
          <p:nvPr/>
        </p:nvSpPr>
        <p:spPr>
          <a:xfrm>
            <a:off x="2143440" y="18716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3" name=""/>
          <p:cNvSpPr/>
          <p:nvPr/>
        </p:nvSpPr>
        <p:spPr>
          <a:xfrm>
            <a:off x="3243240" y="1822320"/>
            <a:ext cx="32688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4" name=""/>
          <p:cNvSpPr/>
          <p:nvPr/>
        </p:nvSpPr>
        <p:spPr>
          <a:xfrm>
            <a:off x="3300480" y="18716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5" name=""/>
          <p:cNvSpPr/>
          <p:nvPr/>
        </p:nvSpPr>
        <p:spPr>
          <a:xfrm>
            <a:off x="677880" y="5767560"/>
            <a:ext cx="3692520" cy="8604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6" name=""/>
          <p:cNvSpPr/>
          <p:nvPr/>
        </p:nvSpPr>
        <p:spPr>
          <a:xfrm flipH="1">
            <a:off x="677880" y="5726160"/>
            <a:ext cx="3602160" cy="8618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547" name=""/>
          <p:cNvGrpSpPr/>
          <p:nvPr/>
        </p:nvGrpSpPr>
        <p:grpSpPr>
          <a:xfrm>
            <a:off x="5415840" y="1703520"/>
            <a:ext cx="3698280" cy="2193840"/>
            <a:chOff x="5415840" y="1703520"/>
            <a:chExt cx="3698280" cy="2193840"/>
          </a:xfrm>
        </p:grpSpPr>
        <p:sp>
          <p:nvSpPr>
            <p:cNvPr id="3548" name=""/>
            <p:cNvSpPr/>
            <p:nvPr/>
          </p:nvSpPr>
          <p:spPr>
            <a:xfrm>
              <a:off x="5584680" y="1703520"/>
              <a:ext cx="3313080" cy="219384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9" name=""/>
            <p:cNvSpPr/>
            <p:nvPr/>
          </p:nvSpPr>
          <p:spPr>
            <a:xfrm>
              <a:off x="5415840" y="1841400"/>
              <a:ext cx="3698280" cy="192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marL="174600" indent="-17460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Commoditized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Overcapitalized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Globalized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Can’t make compensatory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return in traditional asset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business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550" name=""/>
          <p:cNvSpPr/>
          <p:nvPr/>
        </p:nvSpPr>
        <p:spPr>
          <a:xfrm>
            <a:off x="558720" y="1724040"/>
            <a:ext cx="171360" cy="33386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1" name=""/>
          <p:cNvSpPr/>
          <p:nvPr/>
        </p:nvSpPr>
        <p:spPr>
          <a:xfrm flipH="1">
            <a:off x="573120" y="1722600"/>
            <a:ext cx="169920" cy="33400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2" name=""/>
          <p:cNvSpPr/>
          <p:nvPr/>
        </p:nvSpPr>
        <p:spPr>
          <a:xfrm>
            <a:off x="1728720" y="1719360"/>
            <a:ext cx="171360" cy="33382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3" name=""/>
          <p:cNvSpPr/>
          <p:nvPr/>
        </p:nvSpPr>
        <p:spPr>
          <a:xfrm flipH="1">
            <a:off x="1743120" y="1717560"/>
            <a:ext cx="169920" cy="33400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4" name=""/>
          <p:cNvSpPr/>
          <p:nvPr/>
        </p:nvSpPr>
        <p:spPr>
          <a:xfrm>
            <a:off x="2943360" y="1693800"/>
            <a:ext cx="171360" cy="33386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5" name=""/>
          <p:cNvSpPr/>
          <p:nvPr/>
        </p:nvSpPr>
        <p:spPr>
          <a:xfrm flipH="1">
            <a:off x="2957400" y="1692360"/>
            <a:ext cx="169920" cy="33400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6" name=""/>
          <p:cNvSpPr/>
          <p:nvPr/>
        </p:nvSpPr>
        <p:spPr>
          <a:xfrm>
            <a:off x="4141800" y="1733400"/>
            <a:ext cx="171360" cy="33386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7" name=""/>
          <p:cNvSpPr/>
          <p:nvPr/>
        </p:nvSpPr>
        <p:spPr>
          <a:xfrm flipH="1">
            <a:off x="4155840" y="1731960"/>
            <a:ext cx="169560" cy="33400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8" name="" descr=""/>
          <p:cNvPicPr/>
          <p:nvPr/>
        </p:nvPicPr>
        <p:blipFill>
          <a:blip r:embed="rId1"/>
          <a:stretch/>
        </p:blipFill>
        <p:spPr>
          <a:xfrm>
            <a:off x="12600" y="0"/>
            <a:ext cx="9144000" cy="685800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</p:pic>
      <p:sp>
        <p:nvSpPr>
          <p:cNvPr id="3559" name=""/>
          <p:cNvSpPr/>
          <p:nvPr/>
        </p:nvSpPr>
        <p:spPr>
          <a:xfrm>
            <a:off x="3165480" y="1730520"/>
            <a:ext cx="952560" cy="3327120"/>
          </a:xfrm>
          <a:custGeom>
            <a:avLst/>
            <a:gdLst>
              <a:gd name="textAreaLeft" fmla="*/ 46440 w 952560"/>
              <a:gd name="textAreaRight" fmla="*/ 906120 w 952560"/>
              <a:gd name="textAreaTop" fmla="*/ 46440 h 3327120"/>
              <a:gd name="textAreaBottom" fmla="*/ 3280680 h 3327120"/>
            </a:gdLst>
            <a:ahLst/>
            <a:cxnLst/>
            <a:rect l="textAreaLeft" t="textAreaTop" r="textAreaRight" b="textAreaBottom"/>
            <a:pathLst>
              <a:path w="21600" h="75425">
                <a:moveTo>
                  <a:pt x="3600" y="0"/>
                </a:moveTo>
                <a:arcTo wR="3600" hR="3600" stAng="16200000" swAng="-5400000"/>
                <a:lnTo>
                  <a:pt x="0" y="71825"/>
                </a:lnTo>
                <a:arcTo wR="3600" hR="3600" stAng="10800000" swAng="-5400000"/>
                <a:lnTo>
                  <a:pt x="18000" y="7542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0" name=""/>
          <p:cNvSpPr/>
          <p:nvPr/>
        </p:nvSpPr>
        <p:spPr>
          <a:xfrm>
            <a:off x="1952640" y="1730520"/>
            <a:ext cx="952560" cy="3327120"/>
          </a:xfrm>
          <a:custGeom>
            <a:avLst/>
            <a:gdLst>
              <a:gd name="textAreaLeft" fmla="*/ 46440 w 952560"/>
              <a:gd name="textAreaRight" fmla="*/ 906120 w 952560"/>
              <a:gd name="textAreaTop" fmla="*/ 46440 h 3327120"/>
              <a:gd name="textAreaBottom" fmla="*/ 3280680 h 3327120"/>
            </a:gdLst>
            <a:ahLst/>
            <a:cxnLst/>
            <a:rect l="textAreaLeft" t="textAreaTop" r="textAreaRight" b="textAreaBottom"/>
            <a:pathLst>
              <a:path w="21600" h="75425">
                <a:moveTo>
                  <a:pt x="3600" y="0"/>
                </a:moveTo>
                <a:arcTo wR="3600" hR="3600" stAng="16200000" swAng="-5400000"/>
                <a:lnTo>
                  <a:pt x="0" y="71825"/>
                </a:lnTo>
                <a:arcTo wR="3600" hR="3600" stAng="10800000" swAng="-5400000"/>
                <a:lnTo>
                  <a:pt x="18000" y="7542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1" name=""/>
          <p:cNvSpPr/>
          <p:nvPr/>
        </p:nvSpPr>
        <p:spPr>
          <a:xfrm>
            <a:off x="770040" y="1760400"/>
            <a:ext cx="952560" cy="3327480"/>
          </a:xfrm>
          <a:custGeom>
            <a:avLst/>
            <a:gdLst>
              <a:gd name="textAreaLeft" fmla="*/ 46440 w 952560"/>
              <a:gd name="textAreaRight" fmla="*/ 906120 w 952560"/>
              <a:gd name="textAreaTop" fmla="*/ 46440 h 3327480"/>
              <a:gd name="textAreaBottom" fmla="*/ 3281040 h 3327480"/>
            </a:gdLst>
            <a:ahLst/>
            <a:cxnLst/>
            <a:rect l="textAreaLeft" t="textAreaTop" r="textAreaRight" b="textAreaBottom"/>
            <a:pathLst>
              <a:path w="21600" h="75433">
                <a:moveTo>
                  <a:pt x="3600" y="0"/>
                </a:moveTo>
                <a:arcTo wR="3600" hR="3600" stAng="16200000" swAng="-5400000"/>
                <a:lnTo>
                  <a:pt x="0" y="71833"/>
                </a:lnTo>
                <a:arcTo wR="3600" hR="3600" stAng="10800000" swAng="-5400000"/>
                <a:lnTo>
                  <a:pt x="18000" y="75433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2" name=""/>
          <p:cNvSpPr/>
          <p:nvPr/>
        </p:nvSpPr>
        <p:spPr>
          <a:xfrm>
            <a:off x="2373840" y="587520"/>
            <a:ext cx="48585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Where’s the Opportunity?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3" name=""/>
          <p:cNvSpPr/>
          <p:nvPr/>
        </p:nvSpPr>
        <p:spPr>
          <a:xfrm>
            <a:off x="654120" y="6248520"/>
            <a:ext cx="18396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4" name=""/>
          <p:cNvSpPr/>
          <p:nvPr/>
        </p:nvSpPr>
        <p:spPr>
          <a:xfrm>
            <a:off x="849240" y="6357960"/>
            <a:ext cx="922320" cy="1440"/>
          </a:xfrm>
          <a:prstGeom prst="line">
            <a:avLst/>
          </a:prstGeom>
          <a:ln cap="rnd" w="792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5" name=""/>
          <p:cNvSpPr/>
          <p:nvPr/>
        </p:nvSpPr>
        <p:spPr>
          <a:xfrm>
            <a:off x="1760400" y="6323040"/>
            <a:ext cx="60480" cy="76320"/>
          </a:xfrm>
          <a:custGeom>
            <a:avLst/>
            <a:gdLst/>
            <a:ahLst/>
            <a:rect l="l" t="t" r="r" b="b"/>
            <a:pathLst>
              <a:path w="43" h="48">
                <a:moveTo>
                  <a:pt x="0" y="48"/>
                </a:moveTo>
                <a:lnTo>
                  <a:pt x="43" y="22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6" name=""/>
          <p:cNvSpPr/>
          <p:nvPr/>
        </p:nvSpPr>
        <p:spPr>
          <a:xfrm>
            <a:off x="1998720" y="6357960"/>
            <a:ext cx="960480" cy="1440"/>
          </a:xfrm>
          <a:prstGeom prst="line">
            <a:avLst/>
          </a:prstGeom>
          <a:ln cap="rnd" w="792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7" name=""/>
          <p:cNvSpPr/>
          <p:nvPr/>
        </p:nvSpPr>
        <p:spPr>
          <a:xfrm>
            <a:off x="2946240" y="6323040"/>
            <a:ext cx="60480" cy="76320"/>
          </a:xfrm>
          <a:custGeom>
            <a:avLst/>
            <a:gdLst/>
            <a:ahLst/>
            <a:rect l="l" t="t" r="r" b="b"/>
            <a:pathLst>
              <a:path w="43" h="48">
                <a:moveTo>
                  <a:pt x="0" y="48"/>
                </a:moveTo>
                <a:lnTo>
                  <a:pt x="43" y="22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8" name=""/>
          <p:cNvSpPr/>
          <p:nvPr/>
        </p:nvSpPr>
        <p:spPr>
          <a:xfrm>
            <a:off x="3191040" y="6357960"/>
            <a:ext cx="930240" cy="1440"/>
          </a:xfrm>
          <a:prstGeom prst="line">
            <a:avLst/>
          </a:prstGeom>
          <a:ln cap="rnd" w="792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9" name=""/>
          <p:cNvSpPr/>
          <p:nvPr/>
        </p:nvSpPr>
        <p:spPr>
          <a:xfrm>
            <a:off x="4108320" y="6323040"/>
            <a:ext cx="60480" cy="76320"/>
          </a:xfrm>
          <a:custGeom>
            <a:avLst/>
            <a:gdLst/>
            <a:ahLst/>
            <a:rect l="l" t="t" r="r" b="b"/>
            <a:pathLst>
              <a:path w="43" h="48">
                <a:moveTo>
                  <a:pt x="0" y="48"/>
                </a:moveTo>
                <a:lnTo>
                  <a:pt x="43" y="22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0" name=""/>
          <p:cNvSpPr/>
          <p:nvPr/>
        </p:nvSpPr>
        <p:spPr>
          <a:xfrm>
            <a:off x="587520" y="5967360"/>
            <a:ext cx="32364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1" name=""/>
          <p:cNvSpPr/>
          <p:nvPr/>
        </p:nvSpPr>
        <p:spPr>
          <a:xfrm>
            <a:off x="649440" y="60087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2" name=""/>
          <p:cNvSpPr/>
          <p:nvPr/>
        </p:nvSpPr>
        <p:spPr>
          <a:xfrm>
            <a:off x="1735200" y="59673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3" name=""/>
          <p:cNvSpPr/>
          <p:nvPr/>
        </p:nvSpPr>
        <p:spPr>
          <a:xfrm>
            <a:off x="1791000" y="6008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4" name=""/>
          <p:cNvSpPr/>
          <p:nvPr/>
        </p:nvSpPr>
        <p:spPr>
          <a:xfrm>
            <a:off x="2903400" y="59673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5" name=""/>
          <p:cNvSpPr/>
          <p:nvPr/>
        </p:nvSpPr>
        <p:spPr>
          <a:xfrm>
            <a:off x="2959560" y="6008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6" name=""/>
          <p:cNvSpPr/>
          <p:nvPr/>
        </p:nvSpPr>
        <p:spPr>
          <a:xfrm>
            <a:off x="4065480" y="5967360"/>
            <a:ext cx="4017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7" name=""/>
          <p:cNvSpPr/>
          <p:nvPr/>
        </p:nvSpPr>
        <p:spPr>
          <a:xfrm>
            <a:off x="4119840" y="6008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8" name=""/>
          <p:cNvSpPr/>
          <p:nvPr/>
        </p:nvSpPr>
        <p:spPr>
          <a:xfrm>
            <a:off x="1168560" y="6068880"/>
            <a:ext cx="3222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9" name=""/>
          <p:cNvSpPr/>
          <p:nvPr/>
        </p:nvSpPr>
        <p:spPr>
          <a:xfrm>
            <a:off x="1229040" y="61117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0" name=""/>
          <p:cNvSpPr/>
          <p:nvPr/>
        </p:nvSpPr>
        <p:spPr>
          <a:xfrm>
            <a:off x="2341440" y="6068880"/>
            <a:ext cx="3240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1" name=""/>
          <p:cNvSpPr/>
          <p:nvPr/>
        </p:nvSpPr>
        <p:spPr>
          <a:xfrm>
            <a:off x="2403720" y="61117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2" name=""/>
          <p:cNvSpPr/>
          <p:nvPr/>
        </p:nvSpPr>
        <p:spPr>
          <a:xfrm>
            <a:off x="3538440" y="6068880"/>
            <a:ext cx="31752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3" name=""/>
          <p:cNvSpPr/>
          <p:nvPr/>
        </p:nvSpPr>
        <p:spPr>
          <a:xfrm>
            <a:off x="3594240" y="61117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4" name=""/>
          <p:cNvSpPr/>
          <p:nvPr/>
        </p:nvSpPr>
        <p:spPr>
          <a:xfrm>
            <a:off x="1808280" y="6248520"/>
            <a:ext cx="190440" cy="2127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5" name=""/>
          <p:cNvSpPr/>
          <p:nvPr/>
        </p:nvSpPr>
        <p:spPr>
          <a:xfrm>
            <a:off x="3002040" y="624852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6" name=""/>
          <p:cNvSpPr/>
          <p:nvPr/>
        </p:nvSpPr>
        <p:spPr>
          <a:xfrm>
            <a:off x="4168800" y="624852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7" name=""/>
          <p:cNvSpPr/>
          <p:nvPr/>
        </p:nvSpPr>
        <p:spPr>
          <a:xfrm>
            <a:off x="4075200" y="1503360"/>
            <a:ext cx="326880" cy="32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8" name=""/>
          <p:cNvSpPr/>
          <p:nvPr/>
        </p:nvSpPr>
        <p:spPr>
          <a:xfrm>
            <a:off x="4131000" y="15541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589" name=""/>
          <p:cNvGrpSpPr/>
          <p:nvPr/>
        </p:nvGrpSpPr>
        <p:grpSpPr>
          <a:xfrm>
            <a:off x="1890720" y="1913040"/>
            <a:ext cx="1095120" cy="983880"/>
            <a:chOff x="1890720" y="1913040"/>
            <a:chExt cx="1095120" cy="983880"/>
          </a:xfrm>
        </p:grpSpPr>
        <p:sp>
          <p:nvSpPr>
            <p:cNvPr id="3590" name=""/>
            <p:cNvSpPr/>
            <p:nvPr/>
          </p:nvSpPr>
          <p:spPr>
            <a:xfrm>
              <a:off x="1890720" y="2880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1" name=""/>
            <p:cNvSpPr/>
            <p:nvPr/>
          </p:nvSpPr>
          <p:spPr>
            <a:xfrm>
              <a:off x="1910520" y="2863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2" name=""/>
            <p:cNvSpPr/>
            <p:nvPr/>
          </p:nvSpPr>
          <p:spPr>
            <a:xfrm>
              <a:off x="1935720" y="2840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3" name=""/>
            <p:cNvSpPr/>
            <p:nvPr/>
          </p:nvSpPr>
          <p:spPr>
            <a:xfrm>
              <a:off x="1954080" y="2823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4" name=""/>
            <p:cNvSpPr/>
            <p:nvPr/>
          </p:nvSpPr>
          <p:spPr>
            <a:xfrm>
              <a:off x="1972440" y="2806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5" name=""/>
            <p:cNvSpPr/>
            <p:nvPr/>
          </p:nvSpPr>
          <p:spPr>
            <a:xfrm>
              <a:off x="1997640" y="2790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6" name=""/>
            <p:cNvSpPr/>
            <p:nvPr/>
          </p:nvSpPr>
          <p:spPr>
            <a:xfrm>
              <a:off x="2017800" y="2763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7" name=""/>
            <p:cNvSpPr/>
            <p:nvPr/>
          </p:nvSpPr>
          <p:spPr>
            <a:xfrm>
              <a:off x="2035800" y="2746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8" name=""/>
            <p:cNvSpPr/>
            <p:nvPr/>
          </p:nvSpPr>
          <p:spPr>
            <a:xfrm>
              <a:off x="2054520" y="273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9" name=""/>
            <p:cNvSpPr/>
            <p:nvPr/>
          </p:nvSpPr>
          <p:spPr>
            <a:xfrm>
              <a:off x="2079720" y="271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0" name=""/>
            <p:cNvSpPr/>
            <p:nvPr/>
          </p:nvSpPr>
          <p:spPr>
            <a:xfrm>
              <a:off x="2099520" y="2689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1" name=""/>
            <p:cNvSpPr/>
            <p:nvPr/>
          </p:nvSpPr>
          <p:spPr>
            <a:xfrm>
              <a:off x="2117880" y="2673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2" name=""/>
            <p:cNvSpPr/>
            <p:nvPr/>
          </p:nvSpPr>
          <p:spPr>
            <a:xfrm>
              <a:off x="2143080" y="2656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3" name=""/>
            <p:cNvSpPr/>
            <p:nvPr/>
          </p:nvSpPr>
          <p:spPr>
            <a:xfrm>
              <a:off x="2161800" y="2641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4" name=""/>
            <p:cNvSpPr/>
            <p:nvPr/>
          </p:nvSpPr>
          <p:spPr>
            <a:xfrm>
              <a:off x="2181600" y="2615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5" name=""/>
            <p:cNvSpPr/>
            <p:nvPr/>
          </p:nvSpPr>
          <p:spPr>
            <a:xfrm>
              <a:off x="2205720" y="2598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6" name=""/>
            <p:cNvSpPr/>
            <p:nvPr/>
          </p:nvSpPr>
          <p:spPr>
            <a:xfrm>
              <a:off x="2225160" y="2582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7" name=""/>
            <p:cNvSpPr/>
            <p:nvPr/>
          </p:nvSpPr>
          <p:spPr>
            <a:xfrm>
              <a:off x="2243520" y="2565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8" name=""/>
            <p:cNvSpPr/>
            <p:nvPr/>
          </p:nvSpPr>
          <p:spPr>
            <a:xfrm>
              <a:off x="2263320" y="254124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9" name=""/>
            <p:cNvSpPr/>
            <p:nvPr/>
          </p:nvSpPr>
          <p:spPr>
            <a:xfrm>
              <a:off x="2287080" y="252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0" name=""/>
            <p:cNvSpPr/>
            <p:nvPr/>
          </p:nvSpPr>
          <p:spPr>
            <a:xfrm>
              <a:off x="2306880" y="2507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1" name=""/>
            <p:cNvSpPr/>
            <p:nvPr/>
          </p:nvSpPr>
          <p:spPr>
            <a:xfrm>
              <a:off x="2325240" y="2491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2" name=""/>
            <p:cNvSpPr/>
            <p:nvPr/>
          </p:nvSpPr>
          <p:spPr>
            <a:xfrm>
              <a:off x="2350800" y="2467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3" name=""/>
            <p:cNvSpPr/>
            <p:nvPr/>
          </p:nvSpPr>
          <p:spPr>
            <a:xfrm>
              <a:off x="2369160" y="2450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4" name=""/>
            <p:cNvSpPr/>
            <p:nvPr/>
          </p:nvSpPr>
          <p:spPr>
            <a:xfrm>
              <a:off x="2388960" y="24336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5" name=""/>
            <p:cNvSpPr/>
            <p:nvPr/>
          </p:nvSpPr>
          <p:spPr>
            <a:xfrm>
              <a:off x="2414160" y="2417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6" name=""/>
            <p:cNvSpPr/>
            <p:nvPr/>
          </p:nvSpPr>
          <p:spPr>
            <a:xfrm>
              <a:off x="2432520" y="2392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7" name=""/>
            <p:cNvSpPr/>
            <p:nvPr/>
          </p:nvSpPr>
          <p:spPr>
            <a:xfrm>
              <a:off x="2451240" y="2376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8" name=""/>
            <p:cNvSpPr/>
            <p:nvPr/>
          </p:nvSpPr>
          <p:spPr>
            <a:xfrm>
              <a:off x="2476440" y="23598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9" name=""/>
            <p:cNvSpPr/>
            <p:nvPr/>
          </p:nvSpPr>
          <p:spPr>
            <a:xfrm>
              <a:off x="2496240" y="23428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0" name=""/>
            <p:cNvSpPr/>
            <p:nvPr/>
          </p:nvSpPr>
          <p:spPr>
            <a:xfrm>
              <a:off x="2514600" y="2319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1" name=""/>
            <p:cNvSpPr/>
            <p:nvPr/>
          </p:nvSpPr>
          <p:spPr>
            <a:xfrm>
              <a:off x="2532960" y="2302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2" name=""/>
            <p:cNvSpPr/>
            <p:nvPr/>
          </p:nvSpPr>
          <p:spPr>
            <a:xfrm>
              <a:off x="2558520" y="2285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3" name=""/>
            <p:cNvSpPr/>
            <p:nvPr/>
          </p:nvSpPr>
          <p:spPr>
            <a:xfrm>
              <a:off x="2578320" y="22683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4" name=""/>
            <p:cNvSpPr/>
            <p:nvPr/>
          </p:nvSpPr>
          <p:spPr>
            <a:xfrm>
              <a:off x="2596320" y="22428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5" name=""/>
            <p:cNvSpPr/>
            <p:nvPr/>
          </p:nvSpPr>
          <p:spPr>
            <a:xfrm>
              <a:off x="2621880" y="2227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6" name=""/>
            <p:cNvSpPr/>
            <p:nvPr/>
          </p:nvSpPr>
          <p:spPr>
            <a:xfrm>
              <a:off x="2640240" y="22114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7" name=""/>
            <p:cNvSpPr/>
            <p:nvPr/>
          </p:nvSpPr>
          <p:spPr>
            <a:xfrm>
              <a:off x="2659680" y="219456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8" name=""/>
            <p:cNvSpPr/>
            <p:nvPr/>
          </p:nvSpPr>
          <p:spPr>
            <a:xfrm>
              <a:off x="2683800" y="2168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9" name=""/>
            <p:cNvSpPr/>
            <p:nvPr/>
          </p:nvSpPr>
          <p:spPr>
            <a:xfrm>
              <a:off x="2703600" y="2152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0" name=""/>
            <p:cNvSpPr/>
            <p:nvPr/>
          </p:nvSpPr>
          <p:spPr>
            <a:xfrm>
              <a:off x="2721960" y="2135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1" name=""/>
            <p:cNvSpPr/>
            <p:nvPr/>
          </p:nvSpPr>
          <p:spPr>
            <a:xfrm>
              <a:off x="2740680" y="2120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2" name=""/>
            <p:cNvSpPr/>
            <p:nvPr/>
          </p:nvSpPr>
          <p:spPr>
            <a:xfrm>
              <a:off x="2765880" y="2094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3" name=""/>
            <p:cNvSpPr/>
            <p:nvPr/>
          </p:nvSpPr>
          <p:spPr>
            <a:xfrm>
              <a:off x="2785680" y="2077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4" name=""/>
            <p:cNvSpPr/>
            <p:nvPr/>
          </p:nvSpPr>
          <p:spPr>
            <a:xfrm>
              <a:off x="2804040" y="2061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5" name=""/>
            <p:cNvSpPr/>
            <p:nvPr/>
          </p:nvSpPr>
          <p:spPr>
            <a:xfrm>
              <a:off x="2829600" y="20444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6" name=""/>
            <p:cNvSpPr/>
            <p:nvPr/>
          </p:nvSpPr>
          <p:spPr>
            <a:xfrm>
              <a:off x="2847600" y="20203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7" name=""/>
            <p:cNvSpPr/>
            <p:nvPr/>
          </p:nvSpPr>
          <p:spPr>
            <a:xfrm>
              <a:off x="2867760" y="2003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8" name=""/>
            <p:cNvSpPr/>
            <p:nvPr/>
          </p:nvSpPr>
          <p:spPr>
            <a:xfrm>
              <a:off x="2891520" y="19868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9" name=""/>
            <p:cNvSpPr/>
            <p:nvPr/>
          </p:nvSpPr>
          <p:spPr>
            <a:xfrm>
              <a:off x="2911320" y="1969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0" name=""/>
            <p:cNvSpPr/>
            <p:nvPr/>
          </p:nvSpPr>
          <p:spPr>
            <a:xfrm>
              <a:off x="2929680" y="1946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1" name=""/>
            <p:cNvSpPr/>
            <p:nvPr/>
          </p:nvSpPr>
          <p:spPr>
            <a:xfrm>
              <a:off x="2954880" y="1929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2" name=""/>
            <p:cNvSpPr/>
            <p:nvPr/>
          </p:nvSpPr>
          <p:spPr>
            <a:xfrm>
              <a:off x="2973240" y="1913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643" name=""/>
          <p:cNvGrpSpPr/>
          <p:nvPr/>
        </p:nvGrpSpPr>
        <p:grpSpPr>
          <a:xfrm>
            <a:off x="1890720" y="2457360"/>
            <a:ext cx="1095120" cy="447480"/>
            <a:chOff x="1890720" y="2457360"/>
            <a:chExt cx="1095120" cy="447480"/>
          </a:xfrm>
        </p:grpSpPr>
        <p:sp>
          <p:nvSpPr>
            <p:cNvPr id="3644" name=""/>
            <p:cNvSpPr/>
            <p:nvPr/>
          </p:nvSpPr>
          <p:spPr>
            <a:xfrm>
              <a:off x="1890720" y="288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5" name=""/>
            <p:cNvSpPr/>
            <p:nvPr/>
          </p:nvSpPr>
          <p:spPr>
            <a:xfrm>
              <a:off x="1916280" y="2881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6" name=""/>
            <p:cNvSpPr/>
            <p:nvPr/>
          </p:nvSpPr>
          <p:spPr>
            <a:xfrm>
              <a:off x="1941480" y="2871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7" name=""/>
            <p:cNvSpPr/>
            <p:nvPr/>
          </p:nvSpPr>
          <p:spPr>
            <a:xfrm>
              <a:off x="1961280" y="28641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8" name=""/>
            <p:cNvSpPr/>
            <p:nvPr/>
          </p:nvSpPr>
          <p:spPr>
            <a:xfrm>
              <a:off x="1985400" y="28472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9" name=""/>
            <p:cNvSpPr/>
            <p:nvPr/>
          </p:nvSpPr>
          <p:spPr>
            <a:xfrm>
              <a:off x="2010600" y="2840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0" name=""/>
            <p:cNvSpPr/>
            <p:nvPr/>
          </p:nvSpPr>
          <p:spPr>
            <a:xfrm>
              <a:off x="2035800" y="2830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1" name=""/>
            <p:cNvSpPr/>
            <p:nvPr/>
          </p:nvSpPr>
          <p:spPr>
            <a:xfrm>
              <a:off x="2061360" y="2823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2" name=""/>
            <p:cNvSpPr/>
            <p:nvPr/>
          </p:nvSpPr>
          <p:spPr>
            <a:xfrm>
              <a:off x="2086920" y="2814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3" name=""/>
            <p:cNvSpPr/>
            <p:nvPr/>
          </p:nvSpPr>
          <p:spPr>
            <a:xfrm>
              <a:off x="2104920" y="280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4" name=""/>
            <p:cNvSpPr/>
            <p:nvPr/>
          </p:nvSpPr>
          <p:spPr>
            <a:xfrm>
              <a:off x="2130480" y="2790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5" name=""/>
            <p:cNvSpPr/>
            <p:nvPr/>
          </p:nvSpPr>
          <p:spPr>
            <a:xfrm>
              <a:off x="2156040" y="2780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6" name=""/>
            <p:cNvSpPr/>
            <p:nvPr/>
          </p:nvSpPr>
          <p:spPr>
            <a:xfrm>
              <a:off x="2181600" y="2773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7" name=""/>
            <p:cNvSpPr/>
            <p:nvPr/>
          </p:nvSpPr>
          <p:spPr>
            <a:xfrm>
              <a:off x="2205720" y="27637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8" name=""/>
            <p:cNvSpPr/>
            <p:nvPr/>
          </p:nvSpPr>
          <p:spPr>
            <a:xfrm>
              <a:off x="2230920" y="2756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9" name=""/>
            <p:cNvSpPr/>
            <p:nvPr/>
          </p:nvSpPr>
          <p:spPr>
            <a:xfrm>
              <a:off x="2250720" y="2747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0" name=""/>
            <p:cNvSpPr/>
            <p:nvPr/>
          </p:nvSpPr>
          <p:spPr>
            <a:xfrm>
              <a:off x="2274840" y="273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1" name=""/>
            <p:cNvSpPr/>
            <p:nvPr/>
          </p:nvSpPr>
          <p:spPr>
            <a:xfrm>
              <a:off x="2300040" y="2723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2" name=""/>
            <p:cNvSpPr/>
            <p:nvPr/>
          </p:nvSpPr>
          <p:spPr>
            <a:xfrm>
              <a:off x="2325240" y="271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3" name=""/>
            <p:cNvSpPr/>
            <p:nvPr/>
          </p:nvSpPr>
          <p:spPr>
            <a:xfrm>
              <a:off x="2350800" y="2706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4" name=""/>
            <p:cNvSpPr/>
            <p:nvPr/>
          </p:nvSpPr>
          <p:spPr>
            <a:xfrm>
              <a:off x="2376360" y="2698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5" name=""/>
            <p:cNvSpPr/>
            <p:nvPr/>
          </p:nvSpPr>
          <p:spPr>
            <a:xfrm>
              <a:off x="2394360" y="2689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6" name=""/>
            <p:cNvSpPr/>
            <p:nvPr/>
          </p:nvSpPr>
          <p:spPr>
            <a:xfrm>
              <a:off x="2419920" y="2673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7" name=""/>
            <p:cNvSpPr/>
            <p:nvPr/>
          </p:nvSpPr>
          <p:spPr>
            <a:xfrm>
              <a:off x="2445480" y="266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8" name=""/>
            <p:cNvSpPr/>
            <p:nvPr/>
          </p:nvSpPr>
          <p:spPr>
            <a:xfrm>
              <a:off x="2471040" y="2656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9" name=""/>
            <p:cNvSpPr/>
            <p:nvPr/>
          </p:nvSpPr>
          <p:spPr>
            <a:xfrm>
              <a:off x="2496240" y="26485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0" name=""/>
            <p:cNvSpPr/>
            <p:nvPr/>
          </p:nvSpPr>
          <p:spPr>
            <a:xfrm>
              <a:off x="2520360" y="2641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1" name=""/>
            <p:cNvSpPr/>
            <p:nvPr/>
          </p:nvSpPr>
          <p:spPr>
            <a:xfrm>
              <a:off x="2540160" y="26319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2" name=""/>
            <p:cNvSpPr/>
            <p:nvPr/>
          </p:nvSpPr>
          <p:spPr>
            <a:xfrm>
              <a:off x="2565360" y="2624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3" name=""/>
            <p:cNvSpPr/>
            <p:nvPr/>
          </p:nvSpPr>
          <p:spPr>
            <a:xfrm>
              <a:off x="2589480" y="2607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4" name=""/>
            <p:cNvSpPr/>
            <p:nvPr/>
          </p:nvSpPr>
          <p:spPr>
            <a:xfrm>
              <a:off x="2614680" y="2598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5" name=""/>
            <p:cNvSpPr/>
            <p:nvPr/>
          </p:nvSpPr>
          <p:spPr>
            <a:xfrm>
              <a:off x="2640240" y="2591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6" name=""/>
            <p:cNvSpPr/>
            <p:nvPr/>
          </p:nvSpPr>
          <p:spPr>
            <a:xfrm>
              <a:off x="2665440" y="2581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7" name=""/>
            <p:cNvSpPr/>
            <p:nvPr/>
          </p:nvSpPr>
          <p:spPr>
            <a:xfrm>
              <a:off x="2683800" y="2574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8" name=""/>
            <p:cNvSpPr/>
            <p:nvPr/>
          </p:nvSpPr>
          <p:spPr>
            <a:xfrm>
              <a:off x="2709360" y="2565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9" name=""/>
            <p:cNvSpPr/>
            <p:nvPr/>
          </p:nvSpPr>
          <p:spPr>
            <a:xfrm>
              <a:off x="2734920" y="2548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0" name=""/>
            <p:cNvSpPr/>
            <p:nvPr/>
          </p:nvSpPr>
          <p:spPr>
            <a:xfrm>
              <a:off x="2760480" y="25408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1" name=""/>
            <p:cNvSpPr/>
            <p:nvPr/>
          </p:nvSpPr>
          <p:spPr>
            <a:xfrm>
              <a:off x="2785680" y="2533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2" name=""/>
            <p:cNvSpPr/>
            <p:nvPr/>
          </p:nvSpPr>
          <p:spPr>
            <a:xfrm>
              <a:off x="2804040" y="2524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3" name=""/>
            <p:cNvSpPr/>
            <p:nvPr/>
          </p:nvSpPr>
          <p:spPr>
            <a:xfrm>
              <a:off x="2829600" y="2516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4" name=""/>
            <p:cNvSpPr/>
            <p:nvPr/>
          </p:nvSpPr>
          <p:spPr>
            <a:xfrm>
              <a:off x="2854800" y="2507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5" name=""/>
            <p:cNvSpPr/>
            <p:nvPr/>
          </p:nvSpPr>
          <p:spPr>
            <a:xfrm>
              <a:off x="2880000" y="249084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6" name=""/>
            <p:cNvSpPr/>
            <p:nvPr/>
          </p:nvSpPr>
          <p:spPr>
            <a:xfrm>
              <a:off x="2904120" y="248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7" name=""/>
            <p:cNvSpPr/>
            <p:nvPr/>
          </p:nvSpPr>
          <p:spPr>
            <a:xfrm>
              <a:off x="2929680" y="2473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8" name=""/>
            <p:cNvSpPr/>
            <p:nvPr/>
          </p:nvSpPr>
          <p:spPr>
            <a:xfrm>
              <a:off x="2949120" y="2466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9" name=""/>
            <p:cNvSpPr/>
            <p:nvPr/>
          </p:nvSpPr>
          <p:spPr>
            <a:xfrm>
              <a:off x="2973240" y="2457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690" name=""/>
          <p:cNvGrpSpPr/>
          <p:nvPr/>
        </p:nvGrpSpPr>
        <p:grpSpPr>
          <a:xfrm>
            <a:off x="1909800" y="2905200"/>
            <a:ext cx="1069560" cy="42120"/>
            <a:chOff x="1909800" y="2905200"/>
            <a:chExt cx="1069560" cy="42120"/>
          </a:xfrm>
        </p:grpSpPr>
        <p:sp>
          <p:nvSpPr>
            <p:cNvPr id="3691" name=""/>
            <p:cNvSpPr/>
            <p:nvPr/>
          </p:nvSpPr>
          <p:spPr>
            <a:xfrm>
              <a:off x="190980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2" name=""/>
            <p:cNvSpPr/>
            <p:nvPr/>
          </p:nvSpPr>
          <p:spPr>
            <a:xfrm>
              <a:off x="193500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3" name=""/>
            <p:cNvSpPr/>
            <p:nvPr/>
          </p:nvSpPr>
          <p:spPr>
            <a:xfrm>
              <a:off x="1960560" y="2905200"/>
              <a:ext cx="11160" cy="1692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4" name=""/>
            <p:cNvSpPr/>
            <p:nvPr/>
          </p:nvSpPr>
          <p:spPr>
            <a:xfrm>
              <a:off x="1984680" y="2905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5" name=""/>
            <p:cNvSpPr/>
            <p:nvPr/>
          </p:nvSpPr>
          <p:spPr>
            <a:xfrm>
              <a:off x="200988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6" name=""/>
            <p:cNvSpPr/>
            <p:nvPr/>
          </p:nvSpPr>
          <p:spPr>
            <a:xfrm>
              <a:off x="203508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7" name=""/>
            <p:cNvSpPr/>
            <p:nvPr/>
          </p:nvSpPr>
          <p:spPr>
            <a:xfrm>
              <a:off x="2060640" y="2905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8" name=""/>
            <p:cNvSpPr/>
            <p:nvPr/>
          </p:nvSpPr>
          <p:spPr>
            <a:xfrm>
              <a:off x="2086200" y="2905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9" name=""/>
            <p:cNvSpPr/>
            <p:nvPr/>
          </p:nvSpPr>
          <p:spPr>
            <a:xfrm>
              <a:off x="2111400" y="2914200"/>
              <a:ext cx="11520" cy="1692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0" name=""/>
            <p:cNvSpPr/>
            <p:nvPr/>
          </p:nvSpPr>
          <p:spPr>
            <a:xfrm>
              <a:off x="213516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1" name=""/>
            <p:cNvSpPr/>
            <p:nvPr/>
          </p:nvSpPr>
          <p:spPr>
            <a:xfrm>
              <a:off x="2161080" y="2914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2" name=""/>
            <p:cNvSpPr/>
            <p:nvPr/>
          </p:nvSpPr>
          <p:spPr>
            <a:xfrm>
              <a:off x="218628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3" name=""/>
            <p:cNvSpPr/>
            <p:nvPr/>
          </p:nvSpPr>
          <p:spPr>
            <a:xfrm>
              <a:off x="2211840" y="2914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4" name=""/>
            <p:cNvSpPr/>
            <p:nvPr/>
          </p:nvSpPr>
          <p:spPr>
            <a:xfrm>
              <a:off x="223704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5" name=""/>
            <p:cNvSpPr/>
            <p:nvPr/>
          </p:nvSpPr>
          <p:spPr>
            <a:xfrm>
              <a:off x="2262600" y="2914200"/>
              <a:ext cx="11520" cy="1692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6" name=""/>
            <p:cNvSpPr/>
            <p:nvPr/>
          </p:nvSpPr>
          <p:spPr>
            <a:xfrm>
              <a:off x="228636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7" name=""/>
            <p:cNvSpPr/>
            <p:nvPr/>
          </p:nvSpPr>
          <p:spPr>
            <a:xfrm>
              <a:off x="2311920" y="2914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8" name=""/>
            <p:cNvSpPr/>
            <p:nvPr/>
          </p:nvSpPr>
          <p:spPr>
            <a:xfrm>
              <a:off x="233748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9" name=""/>
            <p:cNvSpPr/>
            <p:nvPr/>
          </p:nvSpPr>
          <p:spPr>
            <a:xfrm>
              <a:off x="236268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0" name=""/>
            <p:cNvSpPr/>
            <p:nvPr/>
          </p:nvSpPr>
          <p:spPr>
            <a:xfrm>
              <a:off x="2388240" y="2914200"/>
              <a:ext cx="1224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1" name=""/>
            <p:cNvSpPr/>
            <p:nvPr/>
          </p:nvSpPr>
          <p:spPr>
            <a:xfrm>
              <a:off x="241344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2" name=""/>
            <p:cNvSpPr/>
            <p:nvPr/>
          </p:nvSpPr>
          <p:spPr>
            <a:xfrm>
              <a:off x="2437560" y="2914200"/>
              <a:ext cx="12600" cy="1692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3" name=""/>
            <p:cNvSpPr/>
            <p:nvPr/>
          </p:nvSpPr>
          <p:spPr>
            <a:xfrm>
              <a:off x="246276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4" name=""/>
            <p:cNvSpPr/>
            <p:nvPr/>
          </p:nvSpPr>
          <p:spPr>
            <a:xfrm>
              <a:off x="248832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5" name=""/>
            <p:cNvSpPr/>
            <p:nvPr/>
          </p:nvSpPr>
          <p:spPr>
            <a:xfrm>
              <a:off x="251388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6" name=""/>
            <p:cNvSpPr/>
            <p:nvPr/>
          </p:nvSpPr>
          <p:spPr>
            <a:xfrm>
              <a:off x="2539440" y="29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7" name=""/>
            <p:cNvSpPr/>
            <p:nvPr/>
          </p:nvSpPr>
          <p:spPr>
            <a:xfrm>
              <a:off x="256464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8" name=""/>
            <p:cNvSpPr/>
            <p:nvPr/>
          </p:nvSpPr>
          <p:spPr>
            <a:xfrm>
              <a:off x="258876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9" name=""/>
            <p:cNvSpPr/>
            <p:nvPr/>
          </p:nvSpPr>
          <p:spPr>
            <a:xfrm>
              <a:off x="261396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0" name=""/>
            <p:cNvSpPr/>
            <p:nvPr/>
          </p:nvSpPr>
          <p:spPr>
            <a:xfrm>
              <a:off x="2639520" y="29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1" name=""/>
            <p:cNvSpPr/>
            <p:nvPr/>
          </p:nvSpPr>
          <p:spPr>
            <a:xfrm>
              <a:off x="266472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2" name=""/>
            <p:cNvSpPr/>
            <p:nvPr/>
          </p:nvSpPr>
          <p:spPr>
            <a:xfrm>
              <a:off x="269028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3" name=""/>
            <p:cNvSpPr/>
            <p:nvPr/>
          </p:nvSpPr>
          <p:spPr>
            <a:xfrm>
              <a:off x="271584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4" name=""/>
            <p:cNvSpPr/>
            <p:nvPr/>
          </p:nvSpPr>
          <p:spPr>
            <a:xfrm>
              <a:off x="2739960" y="29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5" name=""/>
            <p:cNvSpPr/>
            <p:nvPr/>
          </p:nvSpPr>
          <p:spPr>
            <a:xfrm>
              <a:off x="2765160" y="2922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6" name=""/>
            <p:cNvSpPr/>
            <p:nvPr/>
          </p:nvSpPr>
          <p:spPr>
            <a:xfrm>
              <a:off x="2790720" y="29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7" name=""/>
            <p:cNvSpPr/>
            <p:nvPr/>
          </p:nvSpPr>
          <p:spPr>
            <a:xfrm>
              <a:off x="281592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8" name=""/>
            <p:cNvSpPr/>
            <p:nvPr/>
          </p:nvSpPr>
          <p:spPr>
            <a:xfrm>
              <a:off x="284112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9" name=""/>
            <p:cNvSpPr/>
            <p:nvPr/>
          </p:nvSpPr>
          <p:spPr>
            <a:xfrm>
              <a:off x="2867040" y="293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0" name=""/>
            <p:cNvSpPr/>
            <p:nvPr/>
          </p:nvSpPr>
          <p:spPr>
            <a:xfrm>
              <a:off x="2890800" y="293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1" name=""/>
            <p:cNvSpPr/>
            <p:nvPr/>
          </p:nvSpPr>
          <p:spPr>
            <a:xfrm>
              <a:off x="291636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2" name=""/>
            <p:cNvSpPr/>
            <p:nvPr/>
          </p:nvSpPr>
          <p:spPr>
            <a:xfrm>
              <a:off x="294156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3" name=""/>
            <p:cNvSpPr/>
            <p:nvPr/>
          </p:nvSpPr>
          <p:spPr>
            <a:xfrm>
              <a:off x="2967120" y="293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34" name=""/>
          <p:cNvGrpSpPr/>
          <p:nvPr/>
        </p:nvGrpSpPr>
        <p:grpSpPr>
          <a:xfrm>
            <a:off x="1916280" y="2887560"/>
            <a:ext cx="1075680" cy="529920"/>
            <a:chOff x="1916280" y="2887560"/>
            <a:chExt cx="1075680" cy="529920"/>
          </a:xfrm>
        </p:grpSpPr>
        <p:sp>
          <p:nvSpPr>
            <p:cNvPr id="3735" name=""/>
            <p:cNvSpPr/>
            <p:nvPr/>
          </p:nvSpPr>
          <p:spPr>
            <a:xfrm>
              <a:off x="1916280" y="2887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6" name=""/>
            <p:cNvSpPr/>
            <p:nvPr/>
          </p:nvSpPr>
          <p:spPr>
            <a:xfrm>
              <a:off x="1941480" y="289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7" name=""/>
            <p:cNvSpPr/>
            <p:nvPr/>
          </p:nvSpPr>
          <p:spPr>
            <a:xfrm>
              <a:off x="1966680" y="2913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8" name=""/>
            <p:cNvSpPr/>
            <p:nvPr/>
          </p:nvSpPr>
          <p:spPr>
            <a:xfrm>
              <a:off x="1985040" y="29210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9" name=""/>
            <p:cNvSpPr/>
            <p:nvPr/>
          </p:nvSpPr>
          <p:spPr>
            <a:xfrm>
              <a:off x="2010600" y="2937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0" name=""/>
            <p:cNvSpPr/>
            <p:nvPr/>
          </p:nvSpPr>
          <p:spPr>
            <a:xfrm>
              <a:off x="2035800" y="294660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1" name=""/>
            <p:cNvSpPr/>
            <p:nvPr/>
          </p:nvSpPr>
          <p:spPr>
            <a:xfrm>
              <a:off x="2061360" y="2954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2" name=""/>
            <p:cNvSpPr/>
            <p:nvPr/>
          </p:nvSpPr>
          <p:spPr>
            <a:xfrm>
              <a:off x="2079720" y="2971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3" name=""/>
            <p:cNvSpPr/>
            <p:nvPr/>
          </p:nvSpPr>
          <p:spPr>
            <a:xfrm>
              <a:off x="2104920" y="297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4" name=""/>
            <p:cNvSpPr/>
            <p:nvPr/>
          </p:nvSpPr>
          <p:spPr>
            <a:xfrm>
              <a:off x="2130480" y="2987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5" name=""/>
            <p:cNvSpPr/>
            <p:nvPr/>
          </p:nvSpPr>
          <p:spPr>
            <a:xfrm>
              <a:off x="2155680" y="3004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6" name=""/>
            <p:cNvSpPr/>
            <p:nvPr/>
          </p:nvSpPr>
          <p:spPr>
            <a:xfrm>
              <a:off x="2174040" y="3011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7" name=""/>
            <p:cNvSpPr/>
            <p:nvPr/>
          </p:nvSpPr>
          <p:spPr>
            <a:xfrm>
              <a:off x="2199600" y="3028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8" name=""/>
            <p:cNvSpPr/>
            <p:nvPr/>
          </p:nvSpPr>
          <p:spPr>
            <a:xfrm>
              <a:off x="2224800" y="303732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9" name=""/>
            <p:cNvSpPr/>
            <p:nvPr/>
          </p:nvSpPr>
          <p:spPr>
            <a:xfrm>
              <a:off x="2250360" y="3044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0" name=""/>
            <p:cNvSpPr/>
            <p:nvPr/>
          </p:nvSpPr>
          <p:spPr>
            <a:xfrm>
              <a:off x="2268720" y="3061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1" name=""/>
            <p:cNvSpPr/>
            <p:nvPr/>
          </p:nvSpPr>
          <p:spPr>
            <a:xfrm>
              <a:off x="2293920" y="3069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2" name=""/>
            <p:cNvSpPr/>
            <p:nvPr/>
          </p:nvSpPr>
          <p:spPr>
            <a:xfrm>
              <a:off x="2319480" y="30787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3" name=""/>
            <p:cNvSpPr/>
            <p:nvPr/>
          </p:nvSpPr>
          <p:spPr>
            <a:xfrm>
              <a:off x="2344680" y="30949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4" name=""/>
            <p:cNvSpPr/>
            <p:nvPr/>
          </p:nvSpPr>
          <p:spPr>
            <a:xfrm>
              <a:off x="2363040" y="3102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5" name=""/>
            <p:cNvSpPr/>
            <p:nvPr/>
          </p:nvSpPr>
          <p:spPr>
            <a:xfrm>
              <a:off x="2388600" y="31194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6" name=""/>
            <p:cNvSpPr/>
            <p:nvPr/>
          </p:nvSpPr>
          <p:spPr>
            <a:xfrm>
              <a:off x="2413800" y="3128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7" name=""/>
            <p:cNvSpPr/>
            <p:nvPr/>
          </p:nvSpPr>
          <p:spPr>
            <a:xfrm>
              <a:off x="2437920" y="3135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8" name=""/>
            <p:cNvSpPr/>
            <p:nvPr/>
          </p:nvSpPr>
          <p:spPr>
            <a:xfrm>
              <a:off x="2457720" y="3152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9" name=""/>
            <p:cNvSpPr/>
            <p:nvPr/>
          </p:nvSpPr>
          <p:spPr>
            <a:xfrm>
              <a:off x="2482920" y="3160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0" name=""/>
            <p:cNvSpPr/>
            <p:nvPr/>
          </p:nvSpPr>
          <p:spPr>
            <a:xfrm>
              <a:off x="2507040" y="3169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1" name=""/>
            <p:cNvSpPr/>
            <p:nvPr/>
          </p:nvSpPr>
          <p:spPr>
            <a:xfrm>
              <a:off x="2532600" y="3186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2" name=""/>
            <p:cNvSpPr/>
            <p:nvPr/>
          </p:nvSpPr>
          <p:spPr>
            <a:xfrm>
              <a:off x="2552040" y="3193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3" name=""/>
            <p:cNvSpPr/>
            <p:nvPr/>
          </p:nvSpPr>
          <p:spPr>
            <a:xfrm>
              <a:off x="2577600" y="321048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4" name=""/>
            <p:cNvSpPr/>
            <p:nvPr/>
          </p:nvSpPr>
          <p:spPr>
            <a:xfrm>
              <a:off x="2601720" y="32194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5" name=""/>
            <p:cNvSpPr/>
            <p:nvPr/>
          </p:nvSpPr>
          <p:spPr>
            <a:xfrm>
              <a:off x="2626920" y="3226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6" name=""/>
            <p:cNvSpPr/>
            <p:nvPr/>
          </p:nvSpPr>
          <p:spPr>
            <a:xfrm>
              <a:off x="2646720" y="32436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7" name=""/>
            <p:cNvSpPr/>
            <p:nvPr/>
          </p:nvSpPr>
          <p:spPr>
            <a:xfrm>
              <a:off x="2670840" y="325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8" name=""/>
            <p:cNvSpPr/>
            <p:nvPr/>
          </p:nvSpPr>
          <p:spPr>
            <a:xfrm>
              <a:off x="2696040" y="3260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9" name=""/>
            <p:cNvSpPr/>
            <p:nvPr/>
          </p:nvSpPr>
          <p:spPr>
            <a:xfrm>
              <a:off x="2721240" y="3276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0" name=""/>
            <p:cNvSpPr/>
            <p:nvPr/>
          </p:nvSpPr>
          <p:spPr>
            <a:xfrm>
              <a:off x="2739960" y="3284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1" name=""/>
            <p:cNvSpPr/>
            <p:nvPr/>
          </p:nvSpPr>
          <p:spPr>
            <a:xfrm>
              <a:off x="2765160" y="3301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2" name=""/>
            <p:cNvSpPr/>
            <p:nvPr/>
          </p:nvSpPr>
          <p:spPr>
            <a:xfrm>
              <a:off x="2790720" y="33102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3" name=""/>
            <p:cNvSpPr/>
            <p:nvPr/>
          </p:nvSpPr>
          <p:spPr>
            <a:xfrm>
              <a:off x="2815920" y="3317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4" name=""/>
            <p:cNvSpPr/>
            <p:nvPr/>
          </p:nvSpPr>
          <p:spPr>
            <a:xfrm>
              <a:off x="2834280" y="3334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5" name=""/>
            <p:cNvSpPr/>
            <p:nvPr/>
          </p:nvSpPr>
          <p:spPr>
            <a:xfrm>
              <a:off x="2859840" y="3343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6" name=""/>
            <p:cNvSpPr/>
            <p:nvPr/>
          </p:nvSpPr>
          <p:spPr>
            <a:xfrm>
              <a:off x="2885040" y="33512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7" name=""/>
            <p:cNvSpPr/>
            <p:nvPr/>
          </p:nvSpPr>
          <p:spPr>
            <a:xfrm>
              <a:off x="2910240" y="3367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8" name=""/>
            <p:cNvSpPr/>
            <p:nvPr/>
          </p:nvSpPr>
          <p:spPr>
            <a:xfrm>
              <a:off x="2935800" y="3375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9" name=""/>
            <p:cNvSpPr/>
            <p:nvPr/>
          </p:nvSpPr>
          <p:spPr>
            <a:xfrm>
              <a:off x="2954160" y="3391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0" name=""/>
            <p:cNvSpPr/>
            <p:nvPr/>
          </p:nvSpPr>
          <p:spPr>
            <a:xfrm>
              <a:off x="2979360" y="3401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81" name=""/>
          <p:cNvGrpSpPr/>
          <p:nvPr/>
        </p:nvGrpSpPr>
        <p:grpSpPr>
          <a:xfrm>
            <a:off x="1897200" y="2863800"/>
            <a:ext cx="1082160" cy="1058400"/>
            <a:chOff x="1897200" y="2863800"/>
            <a:chExt cx="1082160" cy="1058400"/>
          </a:xfrm>
        </p:grpSpPr>
        <p:sp>
          <p:nvSpPr>
            <p:cNvPr id="3782" name=""/>
            <p:cNvSpPr/>
            <p:nvPr/>
          </p:nvSpPr>
          <p:spPr>
            <a:xfrm>
              <a:off x="1897200" y="2863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3" name=""/>
            <p:cNvSpPr/>
            <p:nvPr/>
          </p:nvSpPr>
          <p:spPr>
            <a:xfrm>
              <a:off x="1915560" y="28803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4" name=""/>
            <p:cNvSpPr/>
            <p:nvPr/>
          </p:nvSpPr>
          <p:spPr>
            <a:xfrm>
              <a:off x="1935000" y="2904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5" name=""/>
            <p:cNvSpPr/>
            <p:nvPr/>
          </p:nvSpPr>
          <p:spPr>
            <a:xfrm>
              <a:off x="1960560" y="292140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6" name=""/>
            <p:cNvSpPr/>
            <p:nvPr/>
          </p:nvSpPr>
          <p:spPr>
            <a:xfrm>
              <a:off x="1978920" y="294696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7" name=""/>
            <p:cNvSpPr/>
            <p:nvPr/>
          </p:nvSpPr>
          <p:spPr>
            <a:xfrm>
              <a:off x="1997280" y="2962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8" name=""/>
            <p:cNvSpPr/>
            <p:nvPr/>
          </p:nvSpPr>
          <p:spPr>
            <a:xfrm>
              <a:off x="2017080" y="297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9" name=""/>
            <p:cNvSpPr/>
            <p:nvPr/>
          </p:nvSpPr>
          <p:spPr>
            <a:xfrm>
              <a:off x="2041200" y="3004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0" name=""/>
            <p:cNvSpPr/>
            <p:nvPr/>
          </p:nvSpPr>
          <p:spPr>
            <a:xfrm>
              <a:off x="2061000" y="302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1" name=""/>
            <p:cNvSpPr/>
            <p:nvPr/>
          </p:nvSpPr>
          <p:spPr>
            <a:xfrm>
              <a:off x="2079000" y="3037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2" name=""/>
            <p:cNvSpPr/>
            <p:nvPr/>
          </p:nvSpPr>
          <p:spPr>
            <a:xfrm>
              <a:off x="2099160" y="3062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3" name=""/>
            <p:cNvSpPr/>
            <p:nvPr/>
          </p:nvSpPr>
          <p:spPr>
            <a:xfrm>
              <a:off x="2117160" y="3078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4" name=""/>
            <p:cNvSpPr/>
            <p:nvPr/>
          </p:nvSpPr>
          <p:spPr>
            <a:xfrm>
              <a:off x="2142360" y="3102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5" name=""/>
            <p:cNvSpPr/>
            <p:nvPr/>
          </p:nvSpPr>
          <p:spPr>
            <a:xfrm>
              <a:off x="2161080" y="31197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6" name=""/>
            <p:cNvSpPr/>
            <p:nvPr/>
          </p:nvSpPr>
          <p:spPr>
            <a:xfrm>
              <a:off x="2180880" y="31359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7" name=""/>
            <p:cNvSpPr/>
            <p:nvPr/>
          </p:nvSpPr>
          <p:spPr>
            <a:xfrm>
              <a:off x="2199240" y="3160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8" name=""/>
            <p:cNvSpPr/>
            <p:nvPr/>
          </p:nvSpPr>
          <p:spPr>
            <a:xfrm>
              <a:off x="2217600" y="3177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9" name=""/>
            <p:cNvSpPr/>
            <p:nvPr/>
          </p:nvSpPr>
          <p:spPr>
            <a:xfrm>
              <a:off x="2243160" y="3193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0" name=""/>
            <p:cNvSpPr/>
            <p:nvPr/>
          </p:nvSpPr>
          <p:spPr>
            <a:xfrm>
              <a:off x="2262600" y="321984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1" name=""/>
            <p:cNvSpPr/>
            <p:nvPr/>
          </p:nvSpPr>
          <p:spPr>
            <a:xfrm>
              <a:off x="2280960" y="3236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2" name=""/>
            <p:cNvSpPr/>
            <p:nvPr/>
          </p:nvSpPr>
          <p:spPr>
            <a:xfrm>
              <a:off x="2299320" y="3260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3" name=""/>
            <p:cNvSpPr/>
            <p:nvPr/>
          </p:nvSpPr>
          <p:spPr>
            <a:xfrm>
              <a:off x="2324520" y="3277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4" name=""/>
            <p:cNvSpPr/>
            <p:nvPr/>
          </p:nvSpPr>
          <p:spPr>
            <a:xfrm>
              <a:off x="2344680" y="32936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5" name=""/>
            <p:cNvSpPr/>
            <p:nvPr/>
          </p:nvSpPr>
          <p:spPr>
            <a:xfrm>
              <a:off x="2362680" y="3317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6" name=""/>
            <p:cNvSpPr/>
            <p:nvPr/>
          </p:nvSpPr>
          <p:spPr>
            <a:xfrm>
              <a:off x="2381400" y="3334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7" name=""/>
            <p:cNvSpPr/>
            <p:nvPr/>
          </p:nvSpPr>
          <p:spPr>
            <a:xfrm>
              <a:off x="2400840" y="33512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8" name=""/>
            <p:cNvSpPr/>
            <p:nvPr/>
          </p:nvSpPr>
          <p:spPr>
            <a:xfrm>
              <a:off x="2426400" y="33753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9" name=""/>
            <p:cNvSpPr/>
            <p:nvPr/>
          </p:nvSpPr>
          <p:spPr>
            <a:xfrm>
              <a:off x="2444760" y="3392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0" name=""/>
            <p:cNvSpPr/>
            <p:nvPr/>
          </p:nvSpPr>
          <p:spPr>
            <a:xfrm>
              <a:off x="2463120" y="3417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1" name=""/>
            <p:cNvSpPr/>
            <p:nvPr/>
          </p:nvSpPr>
          <p:spPr>
            <a:xfrm>
              <a:off x="2482920" y="3434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2" name=""/>
            <p:cNvSpPr/>
            <p:nvPr/>
          </p:nvSpPr>
          <p:spPr>
            <a:xfrm>
              <a:off x="2501280" y="3451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3" name=""/>
            <p:cNvSpPr/>
            <p:nvPr/>
          </p:nvSpPr>
          <p:spPr>
            <a:xfrm>
              <a:off x="2526480" y="34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4" name=""/>
            <p:cNvSpPr/>
            <p:nvPr/>
          </p:nvSpPr>
          <p:spPr>
            <a:xfrm>
              <a:off x="2544840" y="3492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5" name=""/>
            <p:cNvSpPr/>
            <p:nvPr/>
          </p:nvSpPr>
          <p:spPr>
            <a:xfrm>
              <a:off x="2564640" y="3516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6" name=""/>
            <p:cNvSpPr/>
            <p:nvPr/>
          </p:nvSpPr>
          <p:spPr>
            <a:xfrm>
              <a:off x="2583000" y="3533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7" name=""/>
            <p:cNvSpPr/>
            <p:nvPr/>
          </p:nvSpPr>
          <p:spPr>
            <a:xfrm>
              <a:off x="2608560" y="35499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8" name=""/>
            <p:cNvSpPr/>
            <p:nvPr/>
          </p:nvSpPr>
          <p:spPr>
            <a:xfrm>
              <a:off x="2626920" y="3573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9" name=""/>
            <p:cNvSpPr/>
            <p:nvPr/>
          </p:nvSpPr>
          <p:spPr>
            <a:xfrm>
              <a:off x="2646720" y="35906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0" name=""/>
            <p:cNvSpPr/>
            <p:nvPr/>
          </p:nvSpPr>
          <p:spPr>
            <a:xfrm>
              <a:off x="2665080" y="3606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1" name=""/>
            <p:cNvSpPr/>
            <p:nvPr/>
          </p:nvSpPr>
          <p:spPr>
            <a:xfrm>
              <a:off x="2683080" y="3633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2" name=""/>
            <p:cNvSpPr/>
            <p:nvPr/>
          </p:nvSpPr>
          <p:spPr>
            <a:xfrm>
              <a:off x="2708640" y="3650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3" name=""/>
            <p:cNvSpPr/>
            <p:nvPr/>
          </p:nvSpPr>
          <p:spPr>
            <a:xfrm>
              <a:off x="2728800" y="367380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4" name=""/>
            <p:cNvSpPr/>
            <p:nvPr/>
          </p:nvSpPr>
          <p:spPr>
            <a:xfrm>
              <a:off x="2746800" y="3690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5" name=""/>
            <p:cNvSpPr/>
            <p:nvPr/>
          </p:nvSpPr>
          <p:spPr>
            <a:xfrm>
              <a:off x="2765160" y="3706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6" name=""/>
            <p:cNvSpPr/>
            <p:nvPr/>
          </p:nvSpPr>
          <p:spPr>
            <a:xfrm>
              <a:off x="2784960" y="3731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7" name=""/>
            <p:cNvSpPr/>
            <p:nvPr/>
          </p:nvSpPr>
          <p:spPr>
            <a:xfrm>
              <a:off x="2810160" y="374796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8" name=""/>
            <p:cNvSpPr/>
            <p:nvPr/>
          </p:nvSpPr>
          <p:spPr>
            <a:xfrm>
              <a:off x="2828880" y="37645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9" name=""/>
            <p:cNvSpPr/>
            <p:nvPr/>
          </p:nvSpPr>
          <p:spPr>
            <a:xfrm>
              <a:off x="2847240" y="3788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0" name=""/>
            <p:cNvSpPr/>
            <p:nvPr/>
          </p:nvSpPr>
          <p:spPr>
            <a:xfrm>
              <a:off x="2867040" y="380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1" name=""/>
            <p:cNvSpPr/>
            <p:nvPr/>
          </p:nvSpPr>
          <p:spPr>
            <a:xfrm>
              <a:off x="2890800" y="3831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2" name=""/>
            <p:cNvSpPr/>
            <p:nvPr/>
          </p:nvSpPr>
          <p:spPr>
            <a:xfrm>
              <a:off x="2910600" y="3848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3" name=""/>
            <p:cNvSpPr/>
            <p:nvPr/>
          </p:nvSpPr>
          <p:spPr>
            <a:xfrm>
              <a:off x="2928960" y="386460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4" name=""/>
            <p:cNvSpPr/>
            <p:nvPr/>
          </p:nvSpPr>
          <p:spPr>
            <a:xfrm>
              <a:off x="2948400" y="3889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5" name=""/>
            <p:cNvSpPr/>
            <p:nvPr/>
          </p:nvSpPr>
          <p:spPr>
            <a:xfrm>
              <a:off x="2967120" y="390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36" name=""/>
          <p:cNvGrpSpPr/>
          <p:nvPr/>
        </p:nvGrpSpPr>
        <p:grpSpPr>
          <a:xfrm>
            <a:off x="1903320" y="2879640"/>
            <a:ext cx="1101600" cy="1569600"/>
            <a:chOff x="1903320" y="2879640"/>
            <a:chExt cx="1101600" cy="1569600"/>
          </a:xfrm>
        </p:grpSpPr>
        <p:sp>
          <p:nvSpPr>
            <p:cNvPr id="3837" name=""/>
            <p:cNvSpPr/>
            <p:nvPr/>
          </p:nvSpPr>
          <p:spPr>
            <a:xfrm>
              <a:off x="1903320" y="2879640"/>
              <a:ext cx="1050840" cy="1495440"/>
            </a:xfrm>
            <a:prstGeom prst="line">
              <a:avLst/>
            </a:prstGeom>
            <a:ln w="2052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8" name=""/>
            <p:cNvSpPr/>
            <p:nvPr/>
          </p:nvSpPr>
          <p:spPr>
            <a:xfrm>
              <a:off x="2903400" y="4317840"/>
              <a:ext cx="101520" cy="131400"/>
            </a:xfrm>
            <a:custGeom>
              <a:avLst/>
              <a:gdLst/>
              <a:ahLst/>
              <a:rect l="l" t="t" r="r" b="b"/>
              <a:pathLst>
                <a:path w="72" h="71">
                  <a:moveTo>
                    <a:pt x="0" y="44"/>
                  </a:moveTo>
                  <a:lnTo>
                    <a:pt x="72" y="71"/>
                  </a:lnTo>
                  <a:lnTo>
                    <a:pt x="49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39" name=""/>
          <p:cNvGrpSpPr/>
          <p:nvPr/>
        </p:nvGrpSpPr>
        <p:grpSpPr>
          <a:xfrm>
            <a:off x="1916280" y="2905200"/>
            <a:ext cx="1069560" cy="2031480"/>
            <a:chOff x="1916280" y="2905200"/>
            <a:chExt cx="1069560" cy="2031480"/>
          </a:xfrm>
        </p:grpSpPr>
        <p:sp>
          <p:nvSpPr>
            <p:cNvPr id="3840" name=""/>
            <p:cNvSpPr/>
            <p:nvPr/>
          </p:nvSpPr>
          <p:spPr>
            <a:xfrm>
              <a:off x="1916280" y="2905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1" name=""/>
            <p:cNvSpPr/>
            <p:nvPr/>
          </p:nvSpPr>
          <p:spPr>
            <a:xfrm>
              <a:off x="192852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2" name=""/>
            <p:cNvSpPr/>
            <p:nvPr/>
          </p:nvSpPr>
          <p:spPr>
            <a:xfrm>
              <a:off x="1948320" y="2962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3" name=""/>
            <p:cNvSpPr/>
            <p:nvPr/>
          </p:nvSpPr>
          <p:spPr>
            <a:xfrm>
              <a:off x="1961280" y="29883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4" name=""/>
            <p:cNvSpPr/>
            <p:nvPr/>
          </p:nvSpPr>
          <p:spPr>
            <a:xfrm>
              <a:off x="1972440" y="3012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5" name=""/>
            <p:cNvSpPr/>
            <p:nvPr/>
          </p:nvSpPr>
          <p:spPr>
            <a:xfrm>
              <a:off x="1985400" y="303804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6" name=""/>
            <p:cNvSpPr/>
            <p:nvPr/>
          </p:nvSpPr>
          <p:spPr>
            <a:xfrm>
              <a:off x="2004840" y="3069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7" name=""/>
            <p:cNvSpPr/>
            <p:nvPr/>
          </p:nvSpPr>
          <p:spPr>
            <a:xfrm>
              <a:off x="2017440" y="3095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8" name=""/>
            <p:cNvSpPr/>
            <p:nvPr/>
          </p:nvSpPr>
          <p:spPr>
            <a:xfrm>
              <a:off x="2030400" y="31201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9" name=""/>
            <p:cNvSpPr/>
            <p:nvPr/>
          </p:nvSpPr>
          <p:spPr>
            <a:xfrm>
              <a:off x="2041560" y="3153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0" name=""/>
            <p:cNvSpPr/>
            <p:nvPr/>
          </p:nvSpPr>
          <p:spPr>
            <a:xfrm>
              <a:off x="2061360" y="3177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1" name=""/>
            <p:cNvSpPr/>
            <p:nvPr/>
          </p:nvSpPr>
          <p:spPr>
            <a:xfrm>
              <a:off x="2073960" y="320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2" name=""/>
            <p:cNvSpPr/>
            <p:nvPr/>
          </p:nvSpPr>
          <p:spPr>
            <a:xfrm>
              <a:off x="2086920" y="3236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3" name=""/>
            <p:cNvSpPr/>
            <p:nvPr/>
          </p:nvSpPr>
          <p:spPr>
            <a:xfrm>
              <a:off x="2104920" y="326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4" name=""/>
            <p:cNvSpPr/>
            <p:nvPr/>
          </p:nvSpPr>
          <p:spPr>
            <a:xfrm>
              <a:off x="2117880" y="3284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5" name=""/>
            <p:cNvSpPr/>
            <p:nvPr/>
          </p:nvSpPr>
          <p:spPr>
            <a:xfrm>
              <a:off x="2130480" y="33109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6" name=""/>
            <p:cNvSpPr/>
            <p:nvPr/>
          </p:nvSpPr>
          <p:spPr>
            <a:xfrm>
              <a:off x="2143080" y="334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7" name=""/>
            <p:cNvSpPr/>
            <p:nvPr/>
          </p:nvSpPr>
          <p:spPr>
            <a:xfrm>
              <a:off x="2161800" y="33678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8" name=""/>
            <p:cNvSpPr/>
            <p:nvPr/>
          </p:nvSpPr>
          <p:spPr>
            <a:xfrm>
              <a:off x="2174040" y="3392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9" name=""/>
            <p:cNvSpPr/>
            <p:nvPr/>
          </p:nvSpPr>
          <p:spPr>
            <a:xfrm>
              <a:off x="2187000" y="3425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0" name=""/>
            <p:cNvSpPr/>
            <p:nvPr/>
          </p:nvSpPr>
          <p:spPr>
            <a:xfrm>
              <a:off x="2199600" y="3451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1" name=""/>
            <p:cNvSpPr/>
            <p:nvPr/>
          </p:nvSpPr>
          <p:spPr>
            <a:xfrm>
              <a:off x="2217960" y="34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2" name=""/>
            <p:cNvSpPr/>
            <p:nvPr/>
          </p:nvSpPr>
          <p:spPr>
            <a:xfrm>
              <a:off x="2230920" y="349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3" name=""/>
            <p:cNvSpPr/>
            <p:nvPr/>
          </p:nvSpPr>
          <p:spPr>
            <a:xfrm>
              <a:off x="2243520" y="3533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4" name=""/>
            <p:cNvSpPr/>
            <p:nvPr/>
          </p:nvSpPr>
          <p:spPr>
            <a:xfrm>
              <a:off x="2263320" y="35589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5" name=""/>
            <p:cNvSpPr/>
            <p:nvPr/>
          </p:nvSpPr>
          <p:spPr>
            <a:xfrm>
              <a:off x="2274840" y="3583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6" name=""/>
            <p:cNvSpPr/>
            <p:nvPr/>
          </p:nvSpPr>
          <p:spPr>
            <a:xfrm>
              <a:off x="2287080" y="3616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7" name=""/>
            <p:cNvSpPr/>
            <p:nvPr/>
          </p:nvSpPr>
          <p:spPr>
            <a:xfrm>
              <a:off x="2300040" y="3640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8" name=""/>
            <p:cNvSpPr/>
            <p:nvPr/>
          </p:nvSpPr>
          <p:spPr>
            <a:xfrm>
              <a:off x="2319840" y="36644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9" name=""/>
            <p:cNvSpPr/>
            <p:nvPr/>
          </p:nvSpPr>
          <p:spPr>
            <a:xfrm>
              <a:off x="2332440" y="3690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0" name=""/>
            <p:cNvSpPr/>
            <p:nvPr/>
          </p:nvSpPr>
          <p:spPr>
            <a:xfrm>
              <a:off x="2345040" y="37238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1" name=""/>
            <p:cNvSpPr/>
            <p:nvPr/>
          </p:nvSpPr>
          <p:spPr>
            <a:xfrm>
              <a:off x="2356200" y="3747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2" name=""/>
            <p:cNvSpPr/>
            <p:nvPr/>
          </p:nvSpPr>
          <p:spPr>
            <a:xfrm>
              <a:off x="2376000" y="3772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3" name=""/>
            <p:cNvSpPr/>
            <p:nvPr/>
          </p:nvSpPr>
          <p:spPr>
            <a:xfrm>
              <a:off x="2388960" y="3805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4" name=""/>
            <p:cNvSpPr/>
            <p:nvPr/>
          </p:nvSpPr>
          <p:spPr>
            <a:xfrm>
              <a:off x="2401560" y="3831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5" name=""/>
            <p:cNvSpPr/>
            <p:nvPr/>
          </p:nvSpPr>
          <p:spPr>
            <a:xfrm>
              <a:off x="2414160" y="3855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6" name=""/>
            <p:cNvSpPr/>
            <p:nvPr/>
          </p:nvSpPr>
          <p:spPr>
            <a:xfrm>
              <a:off x="2432520" y="3888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7" name=""/>
            <p:cNvSpPr/>
            <p:nvPr/>
          </p:nvSpPr>
          <p:spPr>
            <a:xfrm>
              <a:off x="2445480" y="3912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8" name=""/>
            <p:cNvSpPr/>
            <p:nvPr/>
          </p:nvSpPr>
          <p:spPr>
            <a:xfrm>
              <a:off x="2458080" y="3938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9" name=""/>
            <p:cNvSpPr/>
            <p:nvPr/>
          </p:nvSpPr>
          <p:spPr>
            <a:xfrm>
              <a:off x="2476440" y="3962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0" name=""/>
            <p:cNvSpPr/>
            <p:nvPr/>
          </p:nvSpPr>
          <p:spPr>
            <a:xfrm>
              <a:off x="2489040" y="3996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1" name=""/>
            <p:cNvSpPr/>
            <p:nvPr/>
          </p:nvSpPr>
          <p:spPr>
            <a:xfrm>
              <a:off x="2502000" y="4020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2" name=""/>
            <p:cNvSpPr/>
            <p:nvPr/>
          </p:nvSpPr>
          <p:spPr>
            <a:xfrm>
              <a:off x="2514600" y="4046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3" name=""/>
            <p:cNvSpPr/>
            <p:nvPr/>
          </p:nvSpPr>
          <p:spPr>
            <a:xfrm>
              <a:off x="2532960" y="4077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4" name=""/>
            <p:cNvSpPr/>
            <p:nvPr/>
          </p:nvSpPr>
          <p:spPr>
            <a:xfrm>
              <a:off x="2545560" y="410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5" name=""/>
            <p:cNvSpPr/>
            <p:nvPr/>
          </p:nvSpPr>
          <p:spPr>
            <a:xfrm>
              <a:off x="2558160" y="4127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6" name=""/>
            <p:cNvSpPr/>
            <p:nvPr/>
          </p:nvSpPr>
          <p:spPr>
            <a:xfrm>
              <a:off x="2571120" y="41533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7" name=""/>
            <p:cNvSpPr/>
            <p:nvPr/>
          </p:nvSpPr>
          <p:spPr>
            <a:xfrm>
              <a:off x="2589480" y="4185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8" name=""/>
            <p:cNvSpPr/>
            <p:nvPr/>
          </p:nvSpPr>
          <p:spPr>
            <a:xfrm>
              <a:off x="2602080" y="4210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9" name=""/>
            <p:cNvSpPr/>
            <p:nvPr/>
          </p:nvSpPr>
          <p:spPr>
            <a:xfrm>
              <a:off x="2614680" y="4235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0" name=""/>
            <p:cNvSpPr/>
            <p:nvPr/>
          </p:nvSpPr>
          <p:spPr>
            <a:xfrm>
              <a:off x="2634480" y="4268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1" name=""/>
            <p:cNvSpPr/>
            <p:nvPr/>
          </p:nvSpPr>
          <p:spPr>
            <a:xfrm>
              <a:off x="2647440" y="4292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2" name=""/>
            <p:cNvSpPr/>
            <p:nvPr/>
          </p:nvSpPr>
          <p:spPr>
            <a:xfrm>
              <a:off x="2659680" y="431856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3" name=""/>
            <p:cNvSpPr/>
            <p:nvPr/>
          </p:nvSpPr>
          <p:spPr>
            <a:xfrm>
              <a:off x="2671200" y="4351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4" name=""/>
            <p:cNvSpPr/>
            <p:nvPr/>
          </p:nvSpPr>
          <p:spPr>
            <a:xfrm>
              <a:off x="2691000" y="43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5" name=""/>
            <p:cNvSpPr/>
            <p:nvPr/>
          </p:nvSpPr>
          <p:spPr>
            <a:xfrm>
              <a:off x="2703600" y="439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6" name=""/>
            <p:cNvSpPr/>
            <p:nvPr/>
          </p:nvSpPr>
          <p:spPr>
            <a:xfrm>
              <a:off x="2716560" y="442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7" name=""/>
            <p:cNvSpPr/>
            <p:nvPr/>
          </p:nvSpPr>
          <p:spPr>
            <a:xfrm>
              <a:off x="2729160" y="44593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8" name=""/>
            <p:cNvSpPr/>
            <p:nvPr/>
          </p:nvSpPr>
          <p:spPr>
            <a:xfrm>
              <a:off x="2747520" y="4483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9" name=""/>
            <p:cNvSpPr/>
            <p:nvPr/>
          </p:nvSpPr>
          <p:spPr>
            <a:xfrm>
              <a:off x="2760480" y="4507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0" name=""/>
            <p:cNvSpPr/>
            <p:nvPr/>
          </p:nvSpPr>
          <p:spPr>
            <a:xfrm>
              <a:off x="2772720" y="4540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1" name=""/>
            <p:cNvSpPr/>
            <p:nvPr/>
          </p:nvSpPr>
          <p:spPr>
            <a:xfrm>
              <a:off x="2791440" y="4566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2" name=""/>
            <p:cNvSpPr/>
            <p:nvPr/>
          </p:nvSpPr>
          <p:spPr>
            <a:xfrm>
              <a:off x="2804040" y="4590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3" name=""/>
            <p:cNvSpPr/>
            <p:nvPr/>
          </p:nvSpPr>
          <p:spPr>
            <a:xfrm>
              <a:off x="2816640" y="4614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4" name=""/>
            <p:cNvSpPr/>
            <p:nvPr/>
          </p:nvSpPr>
          <p:spPr>
            <a:xfrm>
              <a:off x="2829600" y="46483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5" name=""/>
            <p:cNvSpPr/>
            <p:nvPr/>
          </p:nvSpPr>
          <p:spPr>
            <a:xfrm>
              <a:off x="2847600" y="46738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6" name=""/>
            <p:cNvSpPr/>
            <p:nvPr/>
          </p:nvSpPr>
          <p:spPr>
            <a:xfrm>
              <a:off x="2860560" y="46983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7" name=""/>
            <p:cNvSpPr/>
            <p:nvPr/>
          </p:nvSpPr>
          <p:spPr>
            <a:xfrm>
              <a:off x="2873160" y="4731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8" name=""/>
            <p:cNvSpPr/>
            <p:nvPr/>
          </p:nvSpPr>
          <p:spPr>
            <a:xfrm>
              <a:off x="2885760" y="4755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9" name=""/>
            <p:cNvSpPr/>
            <p:nvPr/>
          </p:nvSpPr>
          <p:spPr>
            <a:xfrm>
              <a:off x="2904120" y="4779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0" name=""/>
            <p:cNvSpPr/>
            <p:nvPr/>
          </p:nvSpPr>
          <p:spPr>
            <a:xfrm>
              <a:off x="2917080" y="4805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1" name=""/>
            <p:cNvSpPr/>
            <p:nvPr/>
          </p:nvSpPr>
          <p:spPr>
            <a:xfrm>
              <a:off x="2929680" y="48387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2" name=""/>
            <p:cNvSpPr/>
            <p:nvPr/>
          </p:nvSpPr>
          <p:spPr>
            <a:xfrm>
              <a:off x="2949120" y="4862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3" name=""/>
            <p:cNvSpPr/>
            <p:nvPr/>
          </p:nvSpPr>
          <p:spPr>
            <a:xfrm>
              <a:off x="2962080" y="48866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4" name=""/>
            <p:cNvSpPr/>
            <p:nvPr/>
          </p:nvSpPr>
          <p:spPr>
            <a:xfrm>
              <a:off x="2973240" y="4920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15" name=""/>
          <p:cNvGrpSpPr/>
          <p:nvPr/>
        </p:nvGrpSpPr>
        <p:grpSpPr>
          <a:xfrm>
            <a:off x="3100320" y="1930320"/>
            <a:ext cx="1087200" cy="2485800"/>
            <a:chOff x="3100320" y="1930320"/>
            <a:chExt cx="1087200" cy="2485800"/>
          </a:xfrm>
        </p:grpSpPr>
        <p:sp>
          <p:nvSpPr>
            <p:cNvPr id="3916" name=""/>
            <p:cNvSpPr/>
            <p:nvPr/>
          </p:nvSpPr>
          <p:spPr>
            <a:xfrm flipV="1">
              <a:off x="3100320" y="2021400"/>
              <a:ext cx="1056240" cy="2394720"/>
            </a:xfrm>
            <a:prstGeom prst="line">
              <a:avLst/>
            </a:prstGeom>
            <a:ln w="2052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7" name=""/>
            <p:cNvSpPr/>
            <p:nvPr/>
          </p:nvSpPr>
          <p:spPr>
            <a:xfrm>
              <a:off x="4105800" y="1930320"/>
              <a:ext cx="81720" cy="141120"/>
            </a:xfrm>
            <a:custGeom>
              <a:avLst/>
              <a:gdLst/>
              <a:ahLst/>
              <a:rect l="l" t="t" r="r" b="b"/>
              <a:pathLst>
                <a:path w="58" h="76">
                  <a:moveTo>
                    <a:pt x="58" y="76"/>
                  </a:moveTo>
                  <a:lnTo>
                    <a:pt x="58" y="0"/>
                  </a:lnTo>
                  <a:lnTo>
                    <a:pt x="0" y="45"/>
                  </a:lnTo>
                  <a:lnTo>
                    <a:pt x="58" y="76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18" name=""/>
          <p:cNvGrpSpPr/>
          <p:nvPr/>
        </p:nvGrpSpPr>
        <p:grpSpPr>
          <a:xfrm>
            <a:off x="3092400" y="2475000"/>
            <a:ext cx="1114200" cy="1950480"/>
            <a:chOff x="3092400" y="2475000"/>
            <a:chExt cx="1114200" cy="1950480"/>
          </a:xfrm>
        </p:grpSpPr>
        <p:sp>
          <p:nvSpPr>
            <p:cNvPr id="3919" name=""/>
            <p:cNvSpPr/>
            <p:nvPr/>
          </p:nvSpPr>
          <p:spPr>
            <a:xfrm>
              <a:off x="3092400" y="4409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0" name=""/>
            <p:cNvSpPr/>
            <p:nvPr/>
          </p:nvSpPr>
          <p:spPr>
            <a:xfrm>
              <a:off x="3105000" y="4383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1" name=""/>
            <p:cNvSpPr/>
            <p:nvPr/>
          </p:nvSpPr>
          <p:spPr>
            <a:xfrm>
              <a:off x="3123360" y="43592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2" name=""/>
            <p:cNvSpPr/>
            <p:nvPr/>
          </p:nvSpPr>
          <p:spPr>
            <a:xfrm>
              <a:off x="3135960" y="432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3" name=""/>
            <p:cNvSpPr/>
            <p:nvPr/>
          </p:nvSpPr>
          <p:spPr>
            <a:xfrm>
              <a:off x="3155760" y="4301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4" name=""/>
            <p:cNvSpPr/>
            <p:nvPr/>
          </p:nvSpPr>
          <p:spPr>
            <a:xfrm>
              <a:off x="3168360" y="4275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5" name=""/>
            <p:cNvSpPr/>
            <p:nvPr/>
          </p:nvSpPr>
          <p:spPr>
            <a:xfrm>
              <a:off x="3181320" y="4251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6" name=""/>
            <p:cNvSpPr/>
            <p:nvPr/>
          </p:nvSpPr>
          <p:spPr>
            <a:xfrm>
              <a:off x="3199320" y="4227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7" name=""/>
            <p:cNvSpPr/>
            <p:nvPr/>
          </p:nvSpPr>
          <p:spPr>
            <a:xfrm>
              <a:off x="3212280" y="4194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8" name=""/>
            <p:cNvSpPr/>
            <p:nvPr/>
          </p:nvSpPr>
          <p:spPr>
            <a:xfrm>
              <a:off x="3230280" y="417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9" name=""/>
            <p:cNvSpPr/>
            <p:nvPr/>
          </p:nvSpPr>
          <p:spPr>
            <a:xfrm>
              <a:off x="3243240" y="4143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0" name=""/>
            <p:cNvSpPr/>
            <p:nvPr/>
          </p:nvSpPr>
          <p:spPr>
            <a:xfrm>
              <a:off x="3255840" y="41202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1" name=""/>
            <p:cNvSpPr/>
            <p:nvPr/>
          </p:nvSpPr>
          <p:spPr>
            <a:xfrm>
              <a:off x="3275640" y="40939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2" name=""/>
            <p:cNvSpPr/>
            <p:nvPr/>
          </p:nvSpPr>
          <p:spPr>
            <a:xfrm>
              <a:off x="3287160" y="406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3" name=""/>
            <p:cNvSpPr/>
            <p:nvPr/>
          </p:nvSpPr>
          <p:spPr>
            <a:xfrm>
              <a:off x="3306600" y="4036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4" name=""/>
            <p:cNvSpPr/>
            <p:nvPr/>
          </p:nvSpPr>
          <p:spPr>
            <a:xfrm>
              <a:off x="3319200" y="4012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5" name=""/>
            <p:cNvSpPr/>
            <p:nvPr/>
          </p:nvSpPr>
          <p:spPr>
            <a:xfrm>
              <a:off x="3332160" y="3986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6" name=""/>
            <p:cNvSpPr/>
            <p:nvPr/>
          </p:nvSpPr>
          <p:spPr>
            <a:xfrm>
              <a:off x="3350520" y="3962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7" name=""/>
            <p:cNvSpPr/>
            <p:nvPr/>
          </p:nvSpPr>
          <p:spPr>
            <a:xfrm>
              <a:off x="3363120" y="3929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8" name=""/>
            <p:cNvSpPr/>
            <p:nvPr/>
          </p:nvSpPr>
          <p:spPr>
            <a:xfrm>
              <a:off x="3376080" y="3904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9" name=""/>
            <p:cNvSpPr/>
            <p:nvPr/>
          </p:nvSpPr>
          <p:spPr>
            <a:xfrm>
              <a:off x="3394080" y="3879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0" name=""/>
            <p:cNvSpPr/>
            <p:nvPr/>
          </p:nvSpPr>
          <p:spPr>
            <a:xfrm>
              <a:off x="3407040" y="3854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1" name=""/>
            <p:cNvSpPr/>
            <p:nvPr/>
          </p:nvSpPr>
          <p:spPr>
            <a:xfrm>
              <a:off x="3426480" y="382176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2" name=""/>
            <p:cNvSpPr/>
            <p:nvPr/>
          </p:nvSpPr>
          <p:spPr>
            <a:xfrm>
              <a:off x="3438000" y="3797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3" name=""/>
            <p:cNvSpPr/>
            <p:nvPr/>
          </p:nvSpPr>
          <p:spPr>
            <a:xfrm>
              <a:off x="3450600" y="3771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4" name=""/>
            <p:cNvSpPr/>
            <p:nvPr/>
          </p:nvSpPr>
          <p:spPr>
            <a:xfrm>
              <a:off x="3470400" y="3747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5" name=""/>
            <p:cNvSpPr/>
            <p:nvPr/>
          </p:nvSpPr>
          <p:spPr>
            <a:xfrm>
              <a:off x="3483000" y="3723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6" name=""/>
            <p:cNvSpPr/>
            <p:nvPr/>
          </p:nvSpPr>
          <p:spPr>
            <a:xfrm>
              <a:off x="3501360" y="3690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7" name=""/>
            <p:cNvSpPr/>
            <p:nvPr/>
          </p:nvSpPr>
          <p:spPr>
            <a:xfrm>
              <a:off x="3514320" y="36644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8" name=""/>
            <p:cNvSpPr/>
            <p:nvPr/>
          </p:nvSpPr>
          <p:spPr>
            <a:xfrm>
              <a:off x="3526560" y="36403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9" name=""/>
            <p:cNvSpPr/>
            <p:nvPr/>
          </p:nvSpPr>
          <p:spPr>
            <a:xfrm>
              <a:off x="3545280" y="36158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0" name=""/>
            <p:cNvSpPr/>
            <p:nvPr/>
          </p:nvSpPr>
          <p:spPr>
            <a:xfrm>
              <a:off x="3557880" y="3590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1" name=""/>
            <p:cNvSpPr/>
            <p:nvPr/>
          </p:nvSpPr>
          <p:spPr>
            <a:xfrm>
              <a:off x="3577680" y="35589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2" name=""/>
            <p:cNvSpPr/>
            <p:nvPr/>
          </p:nvSpPr>
          <p:spPr>
            <a:xfrm>
              <a:off x="3588840" y="3532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3" name=""/>
            <p:cNvSpPr/>
            <p:nvPr/>
          </p:nvSpPr>
          <p:spPr>
            <a:xfrm>
              <a:off x="3601440" y="3508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4" name=""/>
            <p:cNvSpPr/>
            <p:nvPr/>
          </p:nvSpPr>
          <p:spPr>
            <a:xfrm>
              <a:off x="3621240" y="3482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5" name=""/>
            <p:cNvSpPr/>
            <p:nvPr/>
          </p:nvSpPr>
          <p:spPr>
            <a:xfrm>
              <a:off x="3634200" y="34588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6" name=""/>
            <p:cNvSpPr/>
            <p:nvPr/>
          </p:nvSpPr>
          <p:spPr>
            <a:xfrm>
              <a:off x="3652560" y="3425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7" name=""/>
            <p:cNvSpPr/>
            <p:nvPr/>
          </p:nvSpPr>
          <p:spPr>
            <a:xfrm>
              <a:off x="3665160" y="3401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8" name=""/>
            <p:cNvSpPr/>
            <p:nvPr/>
          </p:nvSpPr>
          <p:spPr>
            <a:xfrm>
              <a:off x="3677760" y="3375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9" name=""/>
            <p:cNvSpPr/>
            <p:nvPr/>
          </p:nvSpPr>
          <p:spPr>
            <a:xfrm>
              <a:off x="3696120" y="33512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0" name=""/>
            <p:cNvSpPr/>
            <p:nvPr/>
          </p:nvSpPr>
          <p:spPr>
            <a:xfrm>
              <a:off x="3708720" y="3326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1" name=""/>
            <p:cNvSpPr/>
            <p:nvPr/>
          </p:nvSpPr>
          <p:spPr>
            <a:xfrm>
              <a:off x="3728520" y="3293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2" name=""/>
            <p:cNvSpPr/>
            <p:nvPr/>
          </p:nvSpPr>
          <p:spPr>
            <a:xfrm>
              <a:off x="3741480" y="32677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3" name=""/>
            <p:cNvSpPr/>
            <p:nvPr/>
          </p:nvSpPr>
          <p:spPr>
            <a:xfrm>
              <a:off x="3752640" y="3243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4" name=""/>
            <p:cNvSpPr/>
            <p:nvPr/>
          </p:nvSpPr>
          <p:spPr>
            <a:xfrm>
              <a:off x="3772440" y="32198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5" name=""/>
            <p:cNvSpPr/>
            <p:nvPr/>
          </p:nvSpPr>
          <p:spPr>
            <a:xfrm>
              <a:off x="3784680" y="3193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6" name=""/>
            <p:cNvSpPr/>
            <p:nvPr/>
          </p:nvSpPr>
          <p:spPr>
            <a:xfrm>
              <a:off x="3797640" y="3160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7" name=""/>
            <p:cNvSpPr/>
            <p:nvPr/>
          </p:nvSpPr>
          <p:spPr>
            <a:xfrm>
              <a:off x="3816000" y="3136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8" name=""/>
            <p:cNvSpPr/>
            <p:nvPr/>
          </p:nvSpPr>
          <p:spPr>
            <a:xfrm>
              <a:off x="3828600" y="3112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9" name=""/>
            <p:cNvSpPr/>
            <p:nvPr/>
          </p:nvSpPr>
          <p:spPr>
            <a:xfrm>
              <a:off x="3846960" y="3086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0" name=""/>
            <p:cNvSpPr/>
            <p:nvPr/>
          </p:nvSpPr>
          <p:spPr>
            <a:xfrm>
              <a:off x="3859560" y="3062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1" name=""/>
            <p:cNvSpPr/>
            <p:nvPr/>
          </p:nvSpPr>
          <p:spPr>
            <a:xfrm>
              <a:off x="3872520" y="3028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2" name=""/>
            <p:cNvSpPr/>
            <p:nvPr/>
          </p:nvSpPr>
          <p:spPr>
            <a:xfrm>
              <a:off x="3892320" y="30045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3" name=""/>
            <p:cNvSpPr/>
            <p:nvPr/>
          </p:nvSpPr>
          <p:spPr>
            <a:xfrm>
              <a:off x="3903480" y="2978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4" name=""/>
            <p:cNvSpPr/>
            <p:nvPr/>
          </p:nvSpPr>
          <p:spPr>
            <a:xfrm>
              <a:off x="3923280" y="29545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5" name=""/>
            <p:cNvSpPr/>
            <p:nvPr/>
          </p:nvSpPr>
          <p:spPr>
            <a:xfrm>
              <a:off x="3935880" y="2930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6" name=""/>
            <p:cNvSpPr/>
            <p:nvPr/>
          </p:nvSpPr>
          <p:spPr>
            <a:xfrm>
              <a:off x="3948480" y="2896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7" name=""/>
            <p:cNvSpPr/>
            <p:nvPr/>
          </p:nvSpPr>
          <p:spPr>
            <a:xfrm>
              <a:off x="3966840" y="2871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8" name=""/>
            <p:cNvSpPr/>
            <p:nvPr/>
          </p:nvSpPr>
          <p:spPr>
            <a:xfrm>
              <a:off x="3979800" y="2847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9" name=""/>
            <p:cNvSpPr/>
            <p:nvPr/>
          </p:nvSpPr>
          <p:spPr>
            <a:xfrm>
              <a:off x="3997800" y="2823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0" name=""/>
            <p:cNvSpPr/>
            <p:nvPr/>
          </p:nvSpPr>
          <p:spPr>
            <a:xfrm>
              <a:off x="4010760" y="2797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1" name=""/>
            <p:cNvSpPr/>
            <p:nvPr/>
          </p:nvSpPr>
          <p:spPr>
            <a:xfrm>
              <a:off x="4023360" y="27637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2" name=""/>
            <p:cNvSpPr/>
            <p:nvPr/>
          </p:nvSpPr>
          <p:spPr>
            <a:xfrm>
              <a:off x="4043160" y="273996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3" name=""/>
            <p:cNvSpPr/>
            <p:nvPr/>
          </p:nvSpPr>
          <p:spPr>
            <a:xfrm>
              <a:off x="4054680" y="2715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4" name=""/>
            <p:cNvSpPr/>
            <p:nvPr/>
          </p:nvSpPr>
          <p:spPr>
            <a:xfrm>
              <a:off x="4074120" y="2689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5" name=""/>
            <p:cNvSpPr/>
            <p:nvPr/>
          </p:nvSpPr>
          <p:spPr>
            <a:xfrm>
              <a:off x="4086720" y="2656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6" name=""/>
            <p:cNvSpPr/>
            <p:nvPr/>
          </p:nvSpPr>
          <p:spPr>
            <a:xfrm>
              <a:off x="4099680" y="26323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7" name=""/>
            <p:cNvSpPr/>
            <p:nvPr/>
          </p:nvSpPr>
          <p:spPr>
            <a:xfrm>
              <a:off x="4118040" y="2607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8" name=""/>
            <p:cNvSpPr/>
            <p:nvPr/>
          </p:nvSpPr>
          <p:spPr>
            <a:xfrm>
              <a:off x="4130640" y="2582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9" name=""/>
            <p:cNvSpPr/>
            <p:nvPr/>
          </p:nvSpPr>
          <p:spPr>
            <a:xfrm>
              <a:off x="4149000" y="2558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0" name=""/>
            <p:cNvSpPr/>
            <p:nvPr/>
          </p:nvSpPr>
          <p:spPr>
            <a:xfrm>
              <a:off x="4161600" y="2524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1" name=""/>
            <p:cNvSpPr/>
            <p:nvPr/>
          </p:nvSpPr>
          <p:spPr>
            <a:xfrm>
              <a:off x="4174200" y="250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2" name=""/>
            <p:cNvSpPr/>
            <p:nvPr/>
          </p:nvSpPr>
          <p:spPr>
            <a:xfrm>
              <a:off x="4194000" y="2475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93" name=""/>
          <p:cNvGrpSpPr/>
          <p:nvPr/>
        </p:nvGrpSpPr>
        <p:grpSpPr>
          <a:xfrm>
            <a:off x="3092400" y="2905200"/>
            <a:ext cx="1133280" cy="1537920"/>
            <a:chOff x="3092400" y="2905200"/>
            <a:chExt cx="1133280" cy="1537920"/>
          </a:xfrm>
        </p:grpSpPr>
        <p:sp>
          <p:nvSpPr>
            <p:cNvPr id="3994" name=""/>
            <p:cNvSpPr/>
            <p:nvPr/>
          </p:nvSpPr>
          <p:spPr>
            <a:xfrm>
              <a:off x="3092400" y="442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5" name=""/>
            <p:cNvSpPr/>
            <p:nvPr/>
          </p:nvSpPr>
          <p:spPr>
            <a:xfrm>
              <a:off x="3112200" y="440064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6" name=""/>
            <p:cNvSpPr/>
            <p:nvPr/>
          </p:nvSpPr>
          <p:spPr>
            <a:xfrm>
              <a:off x="3130200" y="437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7" name=""/>
            <p:cNvSpPr/>
            <p:nvPr/>
          </p:nvSpPr>
          <p:spPr>
            <a:xfrm>
              <a:off x="3143160" y="4352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8" name=""/>
            <p:cNvSpPr/>
            <p:nvPr/>
          </p:nvSpPr>
          <p:spPr>
            <a:xfrm>
              <a:off x="3161520" y="4326480"/>
              <a:ext cx="12600" cy="259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5" y="5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9" name=""/>
            <p:cNvSpPr/>
            <p:nvPr/>
          </p:nvSpPr>
          <p:spPr>
            <a:xfrm>
              <a:off x="3181320" y="430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0" name=""/>
            <p:cNvSpPr/>
            <p:nvPr/>
          </p:nvSpPr>
          <p:spPr>
            <a:xfrm>
              <a:off x="3199320" y="428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1" name=""/>
            <p:cNvSpPr/>
            <p:nvPr/>
          </p:nvSpPr>
          <p:spPr>
            <a:xfrm>
              <a:off x="3212280" y="4261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2" name=""/>
            <p:cNvSpPr/>
            <p:nvPr/>
          </p:nvSpPr>
          <p:spPr>
            <a:xfrm>
              <a:off x="3230640" y="423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3" name=""/>
            <p:cNvSpPr/>
            <p:nvPr/>
          </p:nvSpPr>
          <p:spPr>
            <a:xfrm>
              <a:off x="3250440" y="4211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4" name=""/>
            <p:cNvSpPr/>
            <p:nvPr/>
          </p:nvSpPr>
          <p:spPr>
            <a:xfrm>
              <a:off x="3268800" y="4185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5" name=""/>
            <p:cNvSpPr/>
            <p:nvPr/>
          </p:nvSpPr>
          <p:spPr>
            <a:xfrm>
              <a:off x="3287160" y="41616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6" name=""/>
            <p:cNvSpPr/>
            <p:nvPr/>
          </p:nvSpPr>
          <p:spPr>
            <a:xfrm>
              <a:off x="3299760" y="414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7" name=""/>
            <p:cNvSpPr/>
            <p:nvPr/>
          </p:nvSpPr>
          <p:spPr>
            <a:xfrm>
              <a:off x="3319560" y="412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8" name=""/>
            <p:cNvSpPr/>
            <p:nvPr/>
          </p:nvSpPr>
          <p:spPr>
            <a:xfrm>
              <a:off x="3338280" y="4095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9" name=""/>
            <p:cNvSpPr/>
            <p:nvPr/>
          </p:nvSpPr>
          <p:spPr>
            <a:xfrm>
              <a:off x="3356280" y="407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0" name=""/>
            <p:cNvSpPr/>
            <p:nvPr/>
          </p:nvSpPr>
          <p:spPr>
            <a:xfrm>
              <a:off x="3376080" y="4046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1" name=""/>
            <p:cNvSpPr/>
            <p:nvPr/>
          </p:nvSpPr>
          <p:spPr>
            <a:xfrm>
              <a:off x="3388680" y="4020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2" name=""/>
            <p:cNvSpPr/>
            <p:nvPr/>
          </p:nvSpPr>
          <p:spPr>
            <a:xfrm>
              <a:off x="3407400" y="3996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3" name=""/>
            <p:cNvSpPr/>
            <p:nvPr/>
          </p:nvSpPr>
          <p:spPr>
            <a:xfrm>
              <a:off x="3426840" y="397080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4" name=""/>
            <p:cNvSpPr/>
            <p:nvPr/>
          </p:nvSpPr>
          <p:spPr>
            <a:xfrm>
              <a:off x="3445200" y="395568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5" name=""/>
            <p:cNvSpPr/>
            <p:nvPr/>
          </p:nvSpPr>
          <p:spPr>
            <a:xfrm>
              <a:off x="3457800" y="3930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6" name=""/>
            <p:cNvSpPr/>
            <p:nvPr/>
          </p:nvSpPr>
          <p:spPr>
            <a:xfrm>
              <a:off x="3476520" y="390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7" name=""/>
            <p:cNvSpPr/>
            <p:nvPr/>
          </p:nvSpPr>
          <p:spPr>
            <a:xfrm>
              <a:off x="3495960" y="3880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8" name=""/>
            <p:cNvSpPr/>
            <p:nvPr/>
          </p:nvSpPr>
          <p:spPr>
            <a:xfrm>
              <a:off x="3514680" y="38556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9" name=""/>
            <p:cNvSpPr/>
            <p:nvPr/>
          </p:nvSpPr>
          <p:spPr>
            <a:xfrm>
              <a:off x="3532680" y="3831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0" name=""/>
            <p:cNvSpPr/>
            <p:nvPr/>
          </p:nvSpPr>
          <p:spPr>
            <a:xfrm>
              <a:off x="3545640" y="380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1" name=""/>
            <p:cNvSpPr/>
            <p:nvPr/>
          </p:nvSpPr>
          <p:spPr>
            <a:xfrm>
              <a:off x="3565080" y="37818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2" name=""/>
            <p:cNvSpPr/>
            <p:nvPr/>
          </p:nvSpPr>
          <p:spPr>
            <a:xfrm>
              <a:off x="3583800" y="3764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3" name=""/>
            <p:cNvSpPr/>
            <p:nvPr/>
          </p:nvSpPr>
          <p:spPr>
            <a:xfrm>
              <a:off x="3601800" y="374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4" name=""/>
            <p:cNvSpPr/>
            <p:nvPr/>
          </p:nvSpPr>
          <p:spPr>
            <a:xfrm>
              <a:off x="3614760" y="3714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5" name=""/>
            <p:cNvSpPr/>
            <p:nvPr/>
          </p:nvSpPr>
          <p:spPr>
            <a:xfrm>
              <a:off x="3634560" y="3691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6" name=""/>
            <p:cNvSpPr/>
            <p:nvPr/>
          </p:nvSpPr>
          <p:spPr>
            <a:xfrm>
              <a:off x="3652920" y="3664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7" name=""/>
            <p:cNvSpPr/>
            <p:nvPr/>
          </p:nvSpPr>
          <p:spPr>
            <a:xfrm>
              <a:off x="3670920" y="3641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8" name=""/>
            <p:cNvSpPr/>
            <p:nvPr/>
          </p:nvSpPr>
          <p:spPr>
            <a:xfrm>
              <a:off x="3691080" y="361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9" name=""/>
            <p:cNvSpPr/>
            <p:nvPr/>
          </p:nvSpPr>
          <p:spPr>
            <a:xfrm>
              <a:off x="3703680" y="3591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0" name=""/>
            <p:cNvSpPr/>
            <p:nvPr/>
          </p:nvSpPr>
          <p:spPr>
            <a:xfrm>
              <a:off x="3722040" y="3574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1" name=""/>
            <p:cNvSpPr/>
            <p:nvPr/>
          </p:nvSpPr>
          <p:spPr>
            <a:xfrm>
              <a:off x="3741840" y="35503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2" name=""/>
            <p:cNvSpPr/>
            <p:nvPr/>
          </p:nvSpPr>
          <p:spPr>
            <a:xfrm>
              <a:off x="3760200" y="3525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3" name=""/>
            <p:cNvSpPr/>
            <p:nvPr/>
          </p:nvSpPr>
          <p:spPr>
            <a:xfrm>
              <a:off x="3772800" y="3500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4" name=""/>
            <p:cNvSpPr/>
            <p:nvPr/>
          </p:nvSpPr>
          <p:spPr>
            <a:xfrm>
              <a:off x="3791160" y="347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5" name=""/>
            <p:cNvSpPr/>
            <p:nvPr/>
          </p:nvSpPr>
          <p:spPr>
            <a:xfrm>
              <a:off x="3810960" y="34516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6" name=""/>
            <p:cNvSpPr/>
            <p:nvPr/>
          </p:nvSpPr>
          <p:spPr>
            <a:xfrm>
              <a:off x="3829320" y="342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7" name=""/>
            <p:cNvSpPr/>
            <p:nvPr/>
          </p:nvSpPr>
          <p:spPr>
            <a:xfrm>
              <a:off x="3847320" y="3401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8" name=""/>
            <p:cNvSpPr/>
            <p:nvPr/>
          </p:nvSpPr>
          <p:spPr>
            <a:xfrm>
              <a:off x="3860280" y="3385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9" name=""/>
            <p:cNvSpPr/>
            <p:nvPr/>
          </p:nvSpPr>
          <p:spPr>
            <a:xfrm>
              <a:off x="3880080" y="3358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0" name=""/>
            <p:cNvSpPr/>
            <p:nvPr/>
          </p:nvSpPr>
          <p:spPr>
            <a:xfrm>
              <a:off x="3898440" y="3335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1" name=""/>
            <p:cNvSpPr/>
            <p:nvPr/>
          </p:nvSpPr>
          <p:spPr>
            <a:xfrm>
              <a:off x="3916800" y="331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2" name=""/>
            <p:cNvSpPr/>
            <p:nvPr/>
          </p:nvSpPr>
          <p:spPr>
            <a:xfrm>
              <a:off x="3936600" y="3285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3" name=""/>
            <p:cNvSpPr/>
            <p:nvPr/>
          </p:nvSpPr>
          <p:spPr>
            <a:xfrm>
              <a:off x="3949200" y="326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4" name=""/>
            <p:cNvSpPr/>
            <p:nvPr/>
          </p:nvSpPr>
          <p:spPr>
            <a:xfrm>
              <a:off x="3967560" y="3236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5" name=""/>
            <p:cNvSpPr/>
            <p:nvPr/>
          </p:nvSpPr>
          <p:spPr>
            <a:xfrm>
              <a:off x="3986280" y="32108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6" name=""/>
            <p:cNvSpPr/>
            <p:nvPr/>
          </p:nvSpPr>
          <p:spPr>
            <a:xfrm>
              <a:off x="4005720" y="3194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7" name=""/>
            <p:cNvSpPr/>
            <p:nvPr/>
          </p:nvSpPr>
          <p:spPr>
            <a:xfrm>
              <a:off x="4018320" y="31701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8" name=""/>
            <p:cNvSpPr/>
            <p:nvPr/>
          </p:nvSpPr>
          <p:spPr>
            <a:xfrm>
              <a:off x="4036680" y="3145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9" name=""/>
            <p:cNvSpPr/>
            <p:nvPr/>
          </p:nvSpPr>
          <p:spPr>
            <a:xfrm>
              <a:off x="4055400" y="3120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0" name=""/>
            <p:cNvSpPr/>
            <p:nvPr/>
          </p:nvSpPr>
          <p:spPr>
            <a:xfrm>
              <a:off x="4074840" y="3096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1" name=""/>
            <p:cNvSpPr/>
            <p:nvPr/>
          </p:nvSpPr>
          <p:spPr>
            <a:xfrm>
              <a:off x="4093200" y="30697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2" name=""/>
            <p:cNvSpPr/>
            <p:nvPr/>
          </p:nvSpPr>
          <p:spPr>
            <a:xfrm>
              <a:off x="4105800" y="3045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3" name=""/>
            <p:cNvSpPr/>
            <p:nvPr/>
          </p:nvSpPr>
          <p:spPr>
            <a:xfrm>
              <a:off x="4125600" y="302184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4" name=""/>
            <p:cNvSpPr/>
            <p:nvPr/>
          </p:nvSpPr>
          <p:spPr>
            <a:xfrm>
              <a:off x="4143960" y="3004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5" name=""/>
            <p:cNvSpPr/>
            <p:nvPr/>
          </p:nvSpPr>
          <p:spPr>
            <a:xfrm>
              <a:off x="4162680" y="2979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6" name=""/>
            <p:cNvSpPr/>
            <p:nvPr/>
          </p:nvSpPr>
          <p:spPr>
            <a:xfrm>
              <a:off x="4174920" y="2954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7" name=""/>
            <p:cNvSpPr/>
            <p:nvPr/>
          </p:nvSpPr>
          <p:spPr>
            <a:xfrm>
              <a:off x="4194720" y="2931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8" name=""/>
            <p:cNvSpPr/>
            <p:nvPr/>
          </p:nvSpPr>
          <p:spPr>
            <a:xfrm>
              <a:off x="4213440" y="2905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059" name=""/>
          <p:cNvGrpSpPr/>
          <p:nvPr/>
        </p:nvGrpSpPr>
        <p:grpSpPr>
          <a:xfrm>
            <a:off x="3092400" y="3451320"/>
            <a:ext cx="1114200" cy="1007640"/>
            <a:chOff x="3092400" y="3451320"/>
            <a:chExt cx="1114200" cy="1007640"/>
          </a:xfrm>
        </p:grpSpPr>
        <p:sp>
          <p:nvSpPr>
            <p:cNvPr id="4060" name=""/>
            <p:cNvSpPr/>
            <p:nvPr/>
          </p:nvSpPr>
          <p:spPr>
            <a:xfrm>
              <a:off x="3092400" y="4442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1" name=""/>
            <p:cNvSpPr/>
            <p:nvPr/>
          </p:nvSpPr>
          <p:spPr>
            <a:xfrm>
              <a:off x="3112200" y="44254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2" name=""/>
            <p:cNvSpPr/>
            <p:nvPr/>
          </p:nvSpPr>
          <p:spPr>
            <a:xfrm>
              <a:off x="3135960" y="439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3" name=""/>
            <p:cNvSpPr/>
            <p:nvPr/>
          </p:nvSpPr>
          <p:spPr>
            <a:xfrm>
              <a:off x="3155760" y="4383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4" name=""/>
            <p:cNvSpPr/>
            <p:nvPr/>
          </p:nvSpPr>
          <p:spPr>
            <a:xfrm>
              <a:off x="3174120" y="4368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5" name=""/>
            <p:cNvSpPr/>
            <p:nvPr/>
          </p:nvSpPr>
          <p:spPr>
            <a:xfrm>
              <a:off x="3193920" y="43516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6" name=""/>
            <p:cNvSpPr/>
            <p:nvPr/>
          </p:nvSpPr>
          <p:spPr>
            <a:xfrm>
              <a:off x="3218040" y="4325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7" name=""/>
            <p:cNvSpPr/>
            <p:nvPr/>
          </p:nvSpPr>
          <p:spPr>
            <a:xfrm>
              <a:off x="3237480" y="4309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8" name=""/>
            <p:cNvSpPr/>
            <p:nvPr/>
          </p:nvSpPr>
          <p:spPr>
            <a:xfrm>
              <a:off x="3255840" y="4292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9" name=""/>
            <p:cNvSpPr/>
            <p:nvPr/>
          </p:nvSpPr>
          <p:spPr>
            <a:xfrm>
              <a:off x="3281400" y="4275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0" name=""/>
            <p:cNvSpPr/>
            <p:nvPr/>
          </p:nvSpPr>
          <p:spPr>
            <a:xfrm>
              <a:off x="3299400" y="4251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1" name=""/>
            <p:cNvSpPr/>
            <p:nvPr/>
          </p:nvSpPr>
          <p:spPr>
            <a:xfrm>
              <a:off x="3319200" y="423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2" name=""/>
            <p:cNvSpPr/>
            <p:nvPr/>
          </p:nvSpPr>
          <p:spPr>
            <a:xfrm>
              <a:off x="3345120" y="42177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3" name=""/>
            <p:cNvSpPr/>
            <p:nvPr/>
          </p:nvSpPr>
          <p:spPr>
            <a:xfrm>
              <a:off x="3363120" y="4201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4" name=""/>
            <p:cNvSpPr/>
            <p:nvPr/>
          </p:nvSpPr>
          <p:spPr>
            <a:xfrm>
              <a:off x="3381480" y="4177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5" name=""/>
            <p:cNvSpPr/>
            <p:nvPr/>
          </p:nvSpPr>
          <p:spPr>
            <a:xfrm>
              <a:off x="3401280" y="416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6" name=""/>
            <p:cNvSpPr/>
            <p:nvPr/>
          </p:nvSpPr>
          <p:spPr>
            <a:xfrm>
              <a:off x="3426480" y="41439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7" name=""/>
            <p:cNvSpPr/>
            <p:nvPr/>
          </p:nvSpPr>
          <p:spPr>
            <a:xfrm>
              <a:off x="3445200" y="4127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8" name=""/>
            <p:cNvSpPr/>
            <p:nvPr/>
          </p:nvSpPr>
          <p:spPr>
            <a:xfrm>
              <a:off x="3463200" y="410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9" name=""/>
            <p:cNvSpPr/>
            <p:nvPr/>
          </p:nvSpPr>
          <p:spPr>
            <a:xfrm>
              <a:off x="3488760" y="4086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0" name=""/>
            <p:cNvSpPr/>
            <p:nvPr/>
          </p:nvSpPr>
          <p:spPr>
            <a:xfrm>
              <a:off x="3508560" y="407016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1" name=""/>
            <p:cNvSpPr/>
            <p:nvPr/>
          </p:nvSpPr>
          <p:spPr>
            <a:xfrm>
              <a:off x="3526560" y="4053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2" name=""/>
            <p:cNvSpPr/>
            <p:nvPr/>
          </p:nvSpPr>
          <p:spPr>
            <a:xfrm>
              <a:off x="3552120" y="4029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3" name=""/>
            <p:cNvSpPr/>
            <p:nvPr/>
          </p:nvSpPr>
          <p:spPr>
            <a:xfrm>
              <a:off x="3570480" y="4012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4" name=""/>
            <p:cNvSpPr/>
            <p:nvPr/>
          </p:nvSpPr>
          <p:spPr>
            <a:xfrm>
              <a:off x="3588840" y="3995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5" name=""/>
            <p:cNvSpPr/>
            <p:nvPr/>
          </p:nvSpPr>
          <p:spPr>
            <a:xfrm>
              <a:off x="3608640" y="3970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6" name=""/>
            <p:cNvSpPr/>
            <p:nvPr/>
          </p:nvSpPr>
          <p:spPr>
            <a:xfrm>
              <a:off x="3634200" y="395496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7" name=""/>
            <p:cNvSpPr/>
            <p:nvPr/>
          </p:nvSpPr>
          <p:spPr>
            <a:xfrm>
              <a:off x="3652560" y="3938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8" name=""/>
            <p:cNvSpPr/>
            <p:nvPr/>
          </p:nvSpPr>
          <p:spPr>
            <a:xfrm>
              <a:off x="3670560" y="3921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9" name=""/>
            <p:cNvSpPr/>
            <p:nvPr/>
          </p:nvSpPr>
          <p:spPr>
            <a:xfrm>
              <a:off x="3696120" y="389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0" name=""/>
            <p:cNvSpPr/>
            <p:nvPr/>
          </p:nvSpPr>
          <p:spPr>
            <a:xfrm>
              <a:off x="3715920" y="3879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1" name=""/>
            <p:cNvSpPr/>
            <p:nvPr/>
          </p:nvSpPr>
          <p:spPr>
            <a:xfrm>
              <a:off x="3734280" y="386424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2" name=""/>
            <p:cNvSpPr/>
            <p:nvPr/>
          </p:nvSpPr>
          <p:spPr>
            <a:xfrm>
              <a:off x="3759480" y="3847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3" name=""/>
            <p:cNvSpPr/>
            <p:nvPr/>
          </p:nvSpPr>
          <p:spPr>
            <a:xfrm>
              <a:off x="3777840" y="3821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4" name=""/>
            <p:cNvSpPr/>
            <p:nvPr/>
          </p:nvSpPr>
          <p:spPr>
            <a:xfrm>
              <a:off x="3797640" y="3804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5" name=""/>
            <p:cNvSpPr/>
            <p:nvPr/>
          </p:nvSpPr>
          <p:spPr>
            <a:xfrm>
              <a:off x="3816000" y="378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6" name=""/>
            <p:cNvSpPr/>
            <p:nvPr/>
          </p:nvSpPr>
          <p:spPr>
            <a:xfrm>
              <a:off x="3841560" y="37717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7" name=""/>
            <p:cNvSpPr/>
            <p:nvPr/>
          </p:nvSpPr>
          <p:spPr>
            <a:xfrm>
              <a:off x="3859560" y="3747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8" name=""/>
            <p:cNvSpPr/>
            <p:nvPr/>
          </p:nvSpPr>
          <p:spPr>
            <a:xfrm>
              <a:off x="3879720" y="3731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9" name=""/>
            <p:cNvSpPr/>
            <p:nvPr/>
          </p:nvSpPr>
          <p:spPr>
            <a:xfrm>
              <a:off x="3903480" y="3714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0" name=""/>
            <p:cNvSpPr/>
            <p:nvPr/>
          </p:nvSpPr>
          <p:spPr>
            <a:xfrm>
              <a:off x="3923280" y="3697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1" name=""/>
            <p:cNvSpPr/>
            <p:nvPr/>
          </p:nvSpPr>
          <p:spPr>
            <a:xfrm>
              <a:off x="3941640" y="3673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2" name=""/>
            <p:cNvSpPr/>
            <p:nvPr/>
          </p:nvSpPr>
          <p:spPr>
            <a:xfrm>
              <a:off x="3966840" y="365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3" name=""/>
            <p:cNvSpPr/>
            <p:nvPr/>
          </p:nvSpPr>
          <p:spPr>
            <a:xfrm>
              <a:off x="3985560" y="36403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4" name=""/>
            <p:cNvSpPr/>
            <p:nvPr/>
          </p:nvSpPr>
          <p:spPr>
            <a:xfrm>
              <a:off x="4005000" y="3615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5" name=""/>
            <p:cNvSpPr/>
            <p:nvPr/>
          </p:nvSpPr>
          <p:spPr>
            <a:xfrm>
              <a:off x="4023360" y="3599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6" name=""/>
            <p:cNvSpPr/>
            <p:nvPr/>
          </p:nvSpPr>
          <p:spPr>
            <a:xfrm>
              <a:off x="4048920" y="3582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7" name=""/>
            <p:cNvSpPr/>
            <p:nvPr/>
          </p:nvSpPr>
          <p:spPr>
            <a:xfrm>
              <a:off x="4066920" y="356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8" name=""/>
            <p:cNvSpPr/>
            <p:nvPr/>
          </p:nvSpPr>
          <p:spPr>
            <a:xfrm>
              <a:off x="4086720" y="3542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9" name=""/>
            <p:cNvSpPr/>
            <p:nvPr/>
          </p:nvSpPr>
          <p:spPr>
            <a:xfrm>
              <a:off x="4112280" y="3525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0" name=""/>
            <p:cNvSpPr/>
            <p:nvPr/>
          </p:nvSpPr>
          <p:spPr>
            <a:xfrm>
              <a:off x="4130640" y="35085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1" name=""/>
            <p:cNvSpPr/>
            <p:nvPr/>
          </p:nvSpPr>
          <p:spPr>
            <a:xfrm>
              <a:off x="4149000" y="3492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2" name=""/>
            <p:cNvSpPr/>
            <p:nvPr/>
          </p:nvSpPr>
          <p:spPr>
            <a:xfrm>
              <a:off x="4174200" y="3465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3" name=""/>
            <p:cNvSpPr/>
            <p:nvPr/>
          </p:nvSpPr>
          <p:spPr>
            <a:xfrm>
              <a:off x="4194000" y="3451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114" name=""/>
          <p:cNvGrpSpPr/>
          <p:nvPr/>
        </p:nvGrpSpPr>
        <p:grpSpPr>
          <a:xfrm>
            <a:off x="3092400" y="3938760"/>
            <a:ext cx="1088640" cy="486720"/>
            <a:chOff x="3092400" y="3938760"/>
            <a:chExt cx="1088640" cy="486720"/>
          </a:xfrm>
        </p:grpSpPr>
        <p:sp>
          <p:nvSpPr>
            <p:cNvPr id="4115" name=""/>
            <p:cNvSpPr/>
            <p:nvPr/>
          </p:nvSpPr>
          <p:spPr>
            <a:xfrm>
              <a:off x="3092400" y="4409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6" name=""/>
            <p:cNvSpPr/>
            <p:nvPr/>
          </p:nvSpPr>
          <p:spPr>
            <a:xfrm>
              <a:off x="3117960" y="43999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7" name=""/>
            <p:cNvSpPr/>
            <p:nvPr/>
          </p:nvSpPr>
          <p:spPr>
            <a:xfrm>
              <a:off x="3143160" y="4383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8" name=""/>
            <p:cNvSpPr/>
            <p:nvPr/>
          </p:nvSpPr>
          <p:spPr>
            <a:xfrm>
              <a:off x="3161160" y="43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9" name=""/>
            <p:cNvSpPr/>
            <p:nvPr/>
          </p:nvSpPr>
          <p:spPr>
            <a:xfrm>
              <a:off x="3186720" y="4368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0" name=""/>
            <p:cNvSpPr/>
            <p:nvPr/>
          </p:nvSpPr>
          <p:spPr>
            <a:xfrm>
              <a:off x="3212280" y="43592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1" name=""/>
            <p:cNvSpPr/>
            <p:nvPr/>
          </p:nvSpPr>
          <p:spPr>
            <a:xfrm>
              <a:off x="3237480" y="4342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2" name=""/>
            <p:cNvSpPr/>
            <p:nvPr/>
          </p:nvSpPr>
          <p:spPr>
            <a:xfrm>
              <a:off x="3263040" y="4334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3" name=""/>
            <p:cNvSpPr/>
            <p:nvPr/>
          </p:nvSpPr>
          <p:spPr>
            <a:xfrm>
              <a:off x="3281400" y="432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4" name=""/>
            <p:cNvSpPr/>
            <p:nvPr/>
          </p:nvSpPr>
          <p:spPr>
            <a:xfrm>
              <a:off x="3306600" y="4318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5" name=""/>
            <p:cNvSpPr/>
            <p:nvPr/>
          </p:nvSpPr>
          <p:spPr>
            <a:xfrm>
              <a:off x="3332160" y="4301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6" name=""/>
            <p:cNvSpPr/>
            <p:nvPr/>
          </p:nvSpPr>
          <p:spPr>
            <a:xfrm>
              <a:off x="3355920" y="4292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7" name=""/>
            <p:cNvSpPr/>
            <p:nvPr/>
          </p:nvSpPr>
          <p:spPr>
            <a:xfrm>
              <a:off x="3381480" y="4284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8" name=""/>
            <p:cNvSpPr/>
            <p:nvPr/>
          </p:nvSpPr>
          <p:spPr>
            <a:xfrm>
              <a:off x="3401280" y="4268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9" name=""/>
            <p:cNvSpPr/>
            <p:nvPr/>
          </p:nvSpPr>
          <p:spPr>
            <a:xfrm>
              <a:off x="3426480" y="42609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0" name=""/>
            <p:cNvSpPr/>
            <p:nvPr/>
          </p:nvSpPr>
          <p:spPr>
            <a:xfrm>
              <a:off x="3450600" y="4251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1" name=""/>
            <p:cNvSpPr/>
            <p:nvPr/>
          </p:nvSpPr>
          <p:spPr>
            <a:xfrm>
              <a:off x="3476160" y="4244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2" name=""/>
            <p:cNvSpPr/>
            <p:nvPr/>
          </p:nvSpPr>
          <p:spPr>
            <a:xfrm>
              <a:off x="3495600" y="4227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3" name=""/>
            <p:cNvSpPr/>
            <p:nvPr/>
          </p:nvSpPr>
          <p:spPr>
            <a:xfrm>
              <a:off x="3519360" y="4218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4" name=""/>
            <p:cNvSpPr/>
            <p:nvPr/>
          </p:nvSpPr>
          <p:spPr>
            <a:xfrm>
              <a:off x="3545280" y="4210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5" name=""/>
            <p:cNvSpPr/>
            <p:nvPr/>
          </p:nvSpPr>
          <p:spPr>
            <a:xfrm>
              <a:off x="3570480" y="4201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6" name=""/>
            <p:cNvSpPr/>
            <p:nvPr/>
          </p:nvSpPr>
          <p:spPr>
            <a:xfrm>
              <a:off x="3595680" y="4185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7" name=""/>
            <p:cNvSpPr/>
            <p:nvPr/>
          </p:nvSpPr>
          <p:spPr>
            <a:xfrm>
              <a:off x="3614040" y="4177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8" name=""/>
            <p:cNvSpPr/>
            <p:nvPr/>
          </p:nvSpPr>
          <p:spPr>
            <a:xfrm>
              <a:off x="3639600" y="417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9" name=""/>
            <p:cNvSpPr/>
            <p:nvPr/>
          </p:nvSpPr>
          <p:spPr>
            <a:xfrm>
              <a:off x="3665160" y="41533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0" name=""/>
            <p:cNvSpPr/>
            <p:nvPr/>
          </p:nvSpPr>
          <p:spPr>
            <a:xfrm>
              <a:off x="3690360" y="4143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1" name=""/>
            <p:cNvSpPr/>
            <p:nvPr/>
          </p:nvSpPr>
          <p:spPr>
            <a:xfrm>
              <a:off x="3715560" y="4136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2" name=""/>
            <p:cNvSpPr/>
            <p:nvPr/>
          </p:nvSpPr>
          <p:spPr>
            <a:xfrm>
              <a:off x="3734280" y="4127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3" name=""/>
            <p:cNvSpPr/>
            <p:nvPr/>
          </p:nvSpPr>
          <p:spPr>
            <a:xfrm>
              <a:off x="3759480" y="4110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4" name=""/>
            <p:cNvSpPr/>
            <p:nvPr/>
          </p:nvSpPr>
          <p:spPr>
            <a:xfrm>
              <a:off x="3784680" y="4103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5" name=""/>
            <p:cNvSpPr/>
            <p:nvPr/>
          </p:nvSpPr>
          <p:spPr>
            <a:xfrm>
              <a:off x="3810240" y="40939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6" name=""/>
            <p:cNvSpPr/>
            <p:nvPr/>
          </p:nvSpPr>
          <p:spPr>
            <a:xfrm>
              <a:off x="3834360" y="4086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7" name=""/>
            <p:cNvSpPr/>
            <p:nvPr/>
          </p:nvSpPr>
          <p:spPr>
            <a:xfrm>
              <a:off x="3853800" y="40701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8" name=""/>
            <p:cNvSpPr/>
            <p:nvPr/>
          </p:nvSpPr>
          <p:spPr>
            <a:xfrm>
              <a:off x="3879360" y="4062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9" name=""/>
            <p:cNvSpPr/>
            <p:nvPr/>
          </p:nvSpPr>
          <p:spPr>
            <a:xfrm>
              <a:off x="3903480" y="40532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0" name=""/>
            <p:cNvSpPr/>
            <p:nvPr/>
          </p:nvSpPr>
          <p:spPr>
            <a:xfrm>
              <a:off x="3928680" y="4036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1" name=""/>
            <p:cNvSpPr/>
            <p:nvPr/>
          </p:nvSpPr>
          <p:spPr>
            <a:xfrm>
              <a:off x="3954240" y="40294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2" name=""/>
            <p:cNvSpPr/>
            <p:nvPr/>
          </p:nvSpPr>
          <p:spPr>
            <a:xfrm>
              <a:off x="3973680" y="40201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3" name=""/>
            <p:cNvSpPr/>
            <p:nvPr/>
          </p:nvSpPr>
          <p:spPr>
            <a:xfrm>
              <a:off x="3997800" y="4012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4" name=""/>
            <p:cNvSpPr/>
            <p:nvPr/>
          </p:nvSpPr>
          <p:spPr>
            <a:xfrm>
              <a:off x="4023360" y="399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5" name=""/>
            <p:cNvSpPr/>
            <p:nvPr/>
          </p:nvSpPr>
          <p:spPr>
            <a:xfrm>
              <a:off x="4048560" y="3986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6" name=""/>
            <p:cNvSpPr/>
            <p:nvPr/>
          </p:nvSpPr>
          <p:spPr>
            <a:xfrm>
              <a:off x="4066920" y="3979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7" name=""/>
            <p:cNvSpPr/>
            <p:nvPr/>
          </p:nvSpPr>
          <p:spPr>
            <a:xfrm>
              <a:off x="4092480" y="3970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8" name=""/>
            <p:cNvSpPr/>
            <p:nvPr/>
          </p:nvSpPr>
          <p:spPr>
            <a:xfrm>
              <a:off x="4117680" y="395496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9" name=""/>
            <p:cNvSpPr/>
            <p:nvPr/>
          </p:nvSpPr>
          <p:spPr>
            <a:xfrm>
              <a:off x="4142880" y="3945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0" name=""/>
            <p:cNvSpPr/>
            <p:nvPr/>
          </p:nvSpPr>
          <p:spPr>
            <a:xfrm>
              <a:off x="4168440" y="3938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161" name=""/>
          <p:cNvGrpSpPr/>
          <p:nvPr/>
        </p:nvGrpSpPr>
        <p:grpSpPr>
          <a:xfrm>
            <a:off x="3092400" y="4400640"/>
            <a:ext cx="1120320" cy="24840"/>
            <a:chOff x="3092400" y="4400640"/>
            <a:chExt cx="1120320" cy="24840"/>
          </a:xfrm>
        </p:grpSpPr>
        <p:sp>
          <p:nvSpPr>
            <p:cNvPr id="4162" name=""/>
            <p:cNvSpPr/>
            <p:nvPr/>
          </p:nvSpPr>
          <p:spPr>
            <a:xfrm>
              <a:off x="309240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3" name=""/>
            <p:cNvSpPr/>
            <p:nvPr/>
          </p:nvSpPr>
          <p:spPr>
            <a:xfrm>
              <a:off x="311796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4" name=""/>
            <p:cNvSpPr/>
            <p:nvPr/>
          </p:nvSpPr>
          <p:spPr>
            <a:xfrm>
              <a:off x="314316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5" name=""/>
            <p:cNvSpPr/>
            <p:nvPr/>
          </p:nvSpPr>
          <p:spPr>
            <a:xfrm>
              <a:off x="316836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6" name=""/>
            <p:cNvSpPr/>
            <p:nvPr/>
          </p:nvSpPr>
          <p:spPr>
            <a:xfrm>
              <a:off x="3193920" y="4409640"/>
              <a:ext cx="11160" cy="158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7" name=""/>
            <p:cNvSpPr/>
            <p:nvPr/>
          </p:nvSpPr>
          <p:spPr>
            <a:xfrm>
              <a:off x="321804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8" name=""/>
            <p:cNvSpPr/>
            <p:nvPr/>
          </p:nvSpPr>
          <p:spPr>
            <a:xfrm>
              <a:off x="32432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9" name=""/>
            <p:cNvSpPr/>
            <p:nvPr/>
          </p:nvSpPr>
          <p:spPr>
            <a:xfrm>
              <a:off x="32684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0" name=""/>
            <p:cNvSpPr/>
            <p:nvPr/>
          </p:nvSpPr>
          <p:spPr>
            <a:xfrm>
              <a:off x="329400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1" name=""/>
            <p:cNvSpPr/>
            <p:nvPr/>
          </p:nvSpPr>
          <p:spPr>
            <a:xfrm>
              <a:off x="331956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2" name=""/>
            <p:cNvSpPr/>
            <p:nvPr/>
          </p:nvSpPr>
          <p:spPr>
            <a:xfrm>
              <a:off x="3345120" y="4409640"/>
              <a:ext cx="11160" cy="158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3" name=""/>
            <p:cNvSpPr/>
            <p:nvPr/>
          </p:nvSpPr>
          <p:spPr>
            <a:xfrm>
              <a:off x="336888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4" name=""/>
            <p:cNvSpPr/>
            <p:nvPr/>
          </p:nvSpPr>
          <p:spPr>
            <a:xfrm>
              <a:off x="33944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5" name=""/>
            <p:cNvSpPr/>
            <p:nvPr/>
          </p:nvSpPr>
          <p:spPr>
            <a:xfrm>
              <a:off x="34196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6" name=""/>
            <p:cNvSpPr/>
            <p:nvPr/>
          </p:nvSpPr>
          <p:spPr>
            <a:xfrm>
              <a:off x="344520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7" name=""/>
            <p:cNvSpPr/>
            <p:nvPr/>
          </p:nvSpPr>
          <p:spPr>
            <a:xfrm>
              <a:off x="347040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8" name=""/>
            <p:cNvSpPr/>
            <p:nvPr/>
          </p:nvSpPr>
          <p:spPr>
            <a:xfrm>
              <a:off x="349560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9" name=""/>
            <p:cNvSpPr/>
            <p:nvPr/>
          </p:nvSpPr>
          <p:spPr>
            <a:xfrm>
              <a:off x="351972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0" name=""/>
            <p:cNvSpPr/>
            <p:nvPr/>
          </p:nvSpPr>
          <p:spPr>
            <a:xfrm>
              <a:off x="3545280" y="4409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1" name=""/>
            <p:cNvSpPr/>
            <p:nvPr/>
          </p:nvSpPr>
          <p:spPr>
            <a:xfrm>
              <a:off x="357048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2" name=""/>
            <p:cNvSpPr/>
            <p:nvPr/>
          </p:nvSpPr>
          <p:spPr>
            <a:xfrm>
              <a:off x="359604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3" name=""/>
            <p:cNvSpPr/>
            <p:nvPr/>
          </p:nvSpPr>
          <p:spPr>
            <a:xfrm>
              <a:off x="3621600" y="4409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4" name=""/>
            <p:cNvSpPr/>
            <p:nvPr/>
          </p:nvSpPr>
          <p:spPr>
            <a:xfrm>
              <a:off x="3646800" y="4400640"/>
              <a:ext cx="12600" cy="2484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5" name=""/>
            <p:cNvSpPr/>
            <p:nvPr/>
          </p:nvSpPr>
          <p:spPr>
            <a:xfrm>
              <a:off x="367092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6" name=""/>
            <p:cNvSpPr/>
            <p:nvPr/>
          </p:nvSpPr>
          <p:spPr>
            <a:xfrm>
              <a:off x="369648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7" name=""/>
            <p:cNvSpPr/>
            <p:nvPr/>
          </p:nvSpPr>
          <p:spPr>
            <a:xfrm>
              <a:off x="372168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8" name=""/>
            <p:cNvSpPr/>
            <p:nvPr/>
          </p:nvSpPr>
          <p:spPr>
            <a:xfrm>
              <a:off x="374688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9" name=""/>
            <p:cNvSpPr/>
            <p:nvPr/>
          </p:nvSpPr>
          <p:spPr>
            <a:xfrm>
              <a:off x="377244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0" name=""/>
            <p:cNvSpPr/>
            <p:nvPr/>
          </p:nvSpPr>
          <p:spPr>
            <a:xfrm>
              <a:off x="379800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1" name=""/>
            <p:cNvSpPr/>
            <p:nvPr/>
          </p:nvSpPr>
          <p:spPr>
            <a:xfrm>
              <a:off x="382176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2" name=""/>
            <p:cNvSpPr/>
            <p:nvPr/>
          </p:nvSpPr>
          <p:spPr>
            <a:xfrm>
              <a:off x="384732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3" name=""/>
            <p:cNvSpPr/>
            <p:nvPr/>
          </p:nvSpPr>
          <p:spPr>
            <a:xfrm>
              <a:off x="387288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4" name=""/>
            <p:cNvSpPr/>
            <p:nvPr/>
          </p:nvSpPr>
          <p:spPr>
            <a:xfrm>
              <a:off x="389808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5" name=""/>
            <p:cNvSpPr/>
            <p:nvPr/>
          </p:nvSpPr>
          <p:spPr>
            <a:xfrm>
              <a:off x="392364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6" name=""/>
            <p:cNvSpPr/>
            <p:nvPr/>
          </p:nvSpPr>
          <p:spPr>
            <a:xfrm>
              <a:off x="394884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7" name=""/>
            <p:cNvSpPr/>
            <p:nvPr/>
          </p:nvSpPr>
          <p:spPr>
            <a:xfrm>
              <a:off x="3974040" y="4400640"/>
              <a:ext cx="11520" cy="158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8" name=""/>
            <p:cNvSpPr/>
            <p:nvPr/>
          </p:nvSpPr>
          <p:spPr>
            <a:xfrm>
              <a:off x="399816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9" name=""/>
            <p:cNvSpPr/>
            <p:nvPr/>
          </p:nvSpPr>
          <p:spPr>
            <a:xfrm>
              <a:off x="402372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0" name=""/>
            <p:cNvSpPr/>
            <p:nvPr/>
          </p:nvSpPr>
          <p:spPr>
            <a:xfrm>
              <a:off x="404892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1" name=""/>
            <p:cNvSpPr/>
            <p:nvPr/>
          </p:nvSpPr>
          <p:spPr>
            <a:xfrm>
              <a:off x="407448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2" name=""/>
            <p:cNvSpPr/>
            <p:nvPr/>
          </p:nvSpPr>
          <p:spPr>
            <a:xfrm>
              <a:off x="4100040" y="4400640"/>
              <a:ext cx="1224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3" name=""/>
            <p:cNvSpPr/>
            <p:nvPr/>
          </p:nvSpPr>
          <p:spPr>
            <a:xfrm>
              <a:off x="4125240" y="4400640"/>
              <a:ext cx="11160" cy="158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4" name=""/>
            <p:cNvSpPr/>
            <p:nvPr/>
          </p:nvSpPr>
          <p:spPr>
            <a:xfrm>
              <a:off x="414936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5" name=""/>
            <p:cNvSpPr/>
            <p:nvPr/>
          </p:nvSpPr>
          <p:spPr>
            <a:xfrm>
              <a:off x="417456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6" name=""/>
            <p:cNvSpPr/>
            <p:nvPr/>
          </p:nvSpPr>
          <p:spPr>
            <a:xfrm>
              <a:off x="4200120" y="4400640"/>
              <a:ext cx="12600" cy="158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207" name=""/>
          <p:cNvGrpSpPr/>
          <p:nvPr/>
        </p:nvGrpSpPr>
        <p:grpSpPr>
          <a:xfrm>
            <a:off x="3092400" y="4400640"/>
            <a:ext cx="1125720" cy="536040"/>
            <a:chOff x="3092400" y="4400640"/>
            <a:chExt cx="1125720" cy="536040"/>
          </a:xfrm>
        </p:grpSpPr>
        <p:sp>
          <p:nvSpPr>
            <p:cNvPr id="4208" name=""/>
            <p:cNvSpPr/>
            <p:nvPr/>
          </p:nvSpPr>
          <p:spPr>
            <a:xfrm>
              <a:off x="3092400" y="4400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9" name=""/>
            <p:cNvSpPr/>
            <p:nvPr/>
          </p:nvSpPr>
          <p:spPr>
            <a:xfrm>
              <a:off x="3117960" y="44096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0" name=""/>
            <p:cNvSpPr/>
            <p:nvPr/>
          </p:nvSpPr>
          <p:spPr>
            <a:xfrm>
              <a:off x="3143160" y="4426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1" name=""/>
            <p:cNvSpPr/>
            <p:nvPr/>
          </p:nvSpPr>
          <p:spPr>
            <a:xfrm>
              <a:off x="3161160" y="4433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2" name=""/>
            <p:cNvSpPr/>
            <p:nvPr/>
          </p:nvSpPr>
          <p:spPr>
            <a:xfrm>
              <a:off x="3187080" y="4442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3" name=""/>
            <p:cNvSpPr/>
            <p:nvPr/>
          </p:nvSpPr>
          <p:spPr>
            <a:xfrm>
              <a:off x="3212280" y="4459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4" name=""/>
            <p:cNvSpPr/>
            <p:nvPr/>
          </p:nvSpPr>
          <p:spPr>
            <a:xfrm>
              <a:off x="3237480" y="4466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5" name=""/>
            <p:cNvSpPr/>
            <p:nvPr/>
          </p:nvSpPr>
          <p:spPr>
            <a:xfrm>
              <a:off x="3255840" y="4475880"/>
              <a:ext cx="12240" cy="147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6" name=""/>
            <p:cNvSpPr/>
            <p:nvPr/>
          </p:nvSpPr>
          <p:spPr>
            <a:xfrm>
              <a:off x="3281400" y="4491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7" name=""/>
            <p:cNvSpPr/>
            <p:nvPr/>
          </p:nvSpPr>
          <p:spPr>
            <a:xfrm>
              <a:off x="3306600" y="4500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8" name=""/>
            <p:cNvSpPr/>
            <p:nvPr/>
          </p:nvSpPr>
          <p:spPr>
            <a:xfrm>
              <a:off x="3332160" y="4507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9" name=""/>
            <p:cNvSpPr/>
            <p:nvPr/>
          </p:nvSpPr>
          <p:spPr>
            <a:xfrm>
              <a:off x="3350520" y="4524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0" name=""/>
            <p:cNvSpPr/>
            <p:nvPr/>
          </p:nvSpPr>
          <p:spPr>
            <a:xfrm>
              <a:off x="3376080" y="4533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1" name=""/>
            <p:cNvSpPr/>
            <p:nvPr/>
          </p:nvSpPr>
          <p:spPr>
            <a:xfrm>
              <a:off x="3401280" y="4541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2" name=""/>
            <p:cNvSpPr/>
            <p:nvPr/>
          </p:nvSpPr>
          <p:spPr>
            <a:xfrm>
              <a:off x="3426480" y="45572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3" name=""/>
            <p:cNvSpPr/>
            <p:nvPr/>
          </p:nvSpPr>
          <p:spPr>
            <a:xfrm>
              <a:off x="3450600" y="4566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4" name=""/>
            <p:cNvSpPr/>
            <p:nvPr/>
          </p:nvSpPr>
          <p:spPr>
            <a:xfrm>
              <a:off x="3470400" y="4574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5" name=""/>
            <p:cNvSpPr/>
            <p:nvPr/>
          </p:nvSpPr>
          <p:spPr>
            <a:xfrm>
              <a:off x="3495600" y="4591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6" name=""/>
            <p:cNvSpPr/>
            <p:nvPr/>
          </p:nvSpPr>
          <p:spPr>
            <a:xfrm>
              <a:off x="3519720" y="459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7" name=""/>
            <p:cNvSpPr/>
            <p:nvPr/>
          </p:nvSpPr>
          <p:spPr>
            <a:xfrm>
              <a:off x="3545280" y="46076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8" name=""/>
            <p:cNvSpPr/>
            <p:nvPr/>
          </p:nvSpPr>
          <p:spPr>
            <a:xfrm>
              <a:off x="3564720" y="4624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9" name=""/>
            <p:cNvSpPr/>
            <p:nvPr/>
          </p:nvSpPr>
          <p:spPr>
            <a:xfrm>
              <a:off x="3588840" y="4631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0" name=""/>
            <p:cNvSpPr/>
            <p:nvPr/>
          </p:nvSpPr>
          <p:spPr>
            <a:xfrm>
              <a:off x="3614400" y="4640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1" name=""/>
            <p:cNvSpPr/>
            <p:nvPr/>
          </p:nvSpPr>
          <p:spPr>
            <a:xfrm>
              <a:off x="3639600" y="4657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2" name=""/>
            <p:cNvSpPr/>
            <p:nvPr/>
          </p:nvSpPr>
          <p:spPr>
            <a:xfrm>
              <a:off x="3665160" y="4664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3" name=""/>
            <p:cNvSpPr/>
            <p:nvPr/>
          </p:nvSpPr>
          <p:spPr>
            <a:xfrm>
              <a:off x="3683520" y="4674240"/>
              <a:ext cx="12600" cy="147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4" name=""/>
            <p:cNvSpPr/>
            <p:nvPr/>
          </p:nvSpPr>
          <p:spPr>
            <a:xfrm>
              <a:off x="3708720" y="4689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5" name=""/>
            <p:cNvSpPr/>
            <p:nvPr/>
          </p:nvSpPr>
          <p:spPr>
            <a:xfrm>
              <a:off x="3734280" y="46983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6" name=""/>
            <p:cNvSpPr/>
            <p:nvPr/>
          </p:nvSpPr>
          <p:spPr>
            <a:xfrm>
              <a:off x="3759480" y="4705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7" name=""/>
            <p:cNvSpPr/>
            <p:nvPr/>
          </p:nvSpPr>
          <p:spPr>
            <a:xfrm>
              <a:off x="3777840" y="4722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8" name=""/>
            <p:cNvSpPr/>
            <p:nvPr/>
          </p:nvSpPr>
          <p:spPr>
            <a:xfrm>
              <a:off x="3803400" y="4731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9" name=""/>
            <p:cNvSpPr/>
            <p:nvPr/>
          </p:nvSpPr>
          <p:spPr>
            <a:xfrm>
              <a:off x="3828600" y="4739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0" name=""/>
            <p:cNvSpPr/>
            <p:nvPr/>
          </p:nvSpPr>
          <p:spPr>
            <a:xfrm>
              <a:off x="3853800" y="4755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1" name=""/>
            <p:cNvSpPr/>
            <p:nvPr/>
          </p:nvSpPr>
          <p:spPr>
            <a:xfrm>
              <a:off x="3872520" y="4764600"/>
              <a:ext cx="12240" cy="147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2" name=""/>
            <p:cNvSpPr/>
            <p:nvPr/>
          </p:nvSpPr>
          <p:spPr>
            <a:xfrm>
              <a:off x="3897720" y="4772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3" name=""/>
            <p:cNvSpPr/>
            <p:nvPr/>
          </p:nvSpPr>
          <p:spPr>
            <a:xfrm>
              <a:off x="3923280" y="4789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4" name=""/>
            <p:cNvSpPr/>
            <p:nvPr/>
          </p:nvSpPr>
          <p:spPr>
            <a:xfrm>
              <a:off x="3948480" y="4796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5" name=""/>
            <p:cNvSpPr/>
            <p:nvPr/>
          </p:nvSpPr>
          <p:spPr>
            <a:xfrm>
              <a:off x="3974040" y="48052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6" name=""/>
            <p:cNvSpPr/>
            <p:nvPr/>
          </p:nvSpPr>
          <p:spPr>
            <a:xfrm>
              <a:off x="3992400" y="48222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7" name=""/>
            <p:cNvSpPr/>
            <p:nvPr/>
          </p:nvSpPr>
          <p:spPr>
            <a:xfrm>
              <a:off x="4017600" y="4829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8" name=""/>
            <p:cNvSpPr/>
            <p:nvPr/>
          </p:nvSpPr>
          <p:spPr>
            <a:xfrm>
              <a:off x="4043160" y="483912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9" name=""/>
            <p:cNvSpPr/>
            <p:nvPr/>
          </p:nvSpPr>
          <p:spPr>
            <a:xfrm>
              <a:off x="4066920" y="4855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0" name=""/>
            <p:cNvSpPr/>
            <p:nvPr/>
          </p:nvSpPr>
          <p:spPr>
            <a:xfrm>
              <a:off x="4086720" y="4862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1" name=""/>
            <p:cNvSpPr/>
            <p:nvPr/>
          </p:nvSpPr>
          <p:spPr>
            <a:xfrm>
              <a:off x="4111920" y="487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2" name=""/>
            <p:cNvSpPr/>
            <p:nvPr/>
          </p:nvSpPr>
          <p:spPr>
            <a:xfrm>
              <a:off x="4136040" y="4887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3" name=""/>
            <p:cNvSpPr/>
            <p:nvPr/>
          </p:nvSpPr>
          <p:spPr>
            <a:xfrm>
              <a:off x="4161600" y="4896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4" name=""/>
            <p:cNvSpPr/>
            <p:nvPr/>
          </p:nvSpPr>
          <p:spPr>
            <a:xfrm>
              <a:off x="4181400" y="4903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5" name=""/>
            <p:cNvSpPr/>
            <p:nvPr/>
          </p:nvSpPr>
          <p:spPr>
            <a:xfrm>
              <a:off x="4206960" y="492048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256" name=""/>
          <p:cNvSpPr/>
          <p:nvPr/>
        </p:nvSpPr>
        <p:spPr>
          <a:xfrm>
            <a:off x="2954160" y="1789200"/>
            <a:ext cx="195480" cy="255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7" name=""/>
          <p:cNvSpPr/>
          <p:nvPr/>
        </p:nvSpPr>
        <p:spPr>
          <a:xfrm>
            <a:off x="2954160" y="2286000"/>
            <a:ext cx="195480" cy="255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8" name=""/>
          <p:cNvSpPr/>
          <p:nvPr/>
        </p:nvSpPr>
        <p:spPr>
          <a:xfrm>
            <a:off x="2954160" y="2789280"/>
            <a:ext cx="195480" cy="24912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9" name=""/>
          <p:cNvSpPr/>
          <p:nvPr/>
        </p:nvSpPr>
        <p:spPr>
          <a:xfrm>
            <a:off x="2954160" y="3284640"/>
            <a:ext cx="19548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0" name=""/>
          <p:cNvSpPr/>
          <p:nvPr/>
        </p:nvSpPr>
        <p:spPr>
          <a:xfrm>
            <a:off x="2954160" y="3797280"/>
            <a:ext cx="19548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1" name=""/>
          <p:cNvSpPr/>
          <p:nvPr/>
        </p:nvSpPr>
        <p:spPr>
          <a:xfrm>
            <a:off x="2954160" y="4292640"/>
            <a:ext cx="19548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2" name=""/>
          <p:cNvSpPr/>
          <p:nvPr/>
        </p:nvSpPr>
        <p:spPr>
          <a:xfrm>
            <a:off x="2954160" y="4797360"/>
            <a:ext cx="195480" cy="2574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3" name=""/>
          <p:cNvSpPr/>
          <p:nvPr/>
        </p:nvSpPr>
        <p:spPr>
          <a:xfrm>
            <a:off x="4149720" y="1789200"/>
            <a:ext cx="195120" cy="255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4" name=""/>
          <p:cNvSpPr/>
          <p:nvPr/>
        </p:nvSpPr>
        <p:spPr>
          <a:xfrm>
            <a:off x="4149720" y="2286000"/>
            <a:ext cx="195120" cy="255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5" name=""/>
          <p:cNvSpPr/>
          <p:nvPr/>
        </p:nvSpPr>
        <p:spPr>
          <a:xfrm>
            <a:off x="4149720" y="2789280"/>
            <a:ext cx="195120" cy="24912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6" name=""/>
          <p:cNvSpPr/>
          <p:nvPr/>
        </p:nvSpPr>
        <p:spPr>
          <a:xfrm>
            <a:off x="4149720" y="3284640"/>
            <a:ext cx="19512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7" name=""/>
          <p:cNvSpPr/>
          <p:nvPr/>
        </p:nvSpPr>
        <p:spPr>
          <a:xfrm>
            <a:off x="4149720" y="3797280"/>
            <a:ext cx="19512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8" name=""/>
          <p:cNvSpPr/>
          <p:nvPr/>
        </p:nvSpPr>
        <p:spPr>
          <a:xfrm>
            <a:off x="4149720" y="4292640"/>
            <a:ext cx="195120" cy="2570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9" name=""/>
          <p:cNvSpPr/>
          <p:nvPr/>
        </p:nvSpPr>
        <p:spPr>
          <a:xfrm>
            <a:off x="4149720" y="4797360"/>
            <a:ext cx="195120" cy="2574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0" name=""/>
          <p:cNvSpPr/>
          <p:nvPr/>
        </p:nvSpPr>
        <p:spPr>
          <a:xfrm>
            <a:off x="2890800" y="4021200"/>
            <a:ext cx="327240" cy="3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1" name=""/>
          <p:cNvSpPr/>
          <p:nvPr/>
        </p:nvSpPr>
        <p:spPr>
          <a:xfrm>
            <a:off x="2948040" y="40705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2" name=""/>
          <p:cNvSpPr/>
          <p:nvPr/>
        </p:nvSpPr>
        <p:spPr>
          <a:xfrm>
            <a:off x="2079720" y="1822320"/>
            <a:ext cx="33480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3" name=""/>
          <p:cNvSpPr/>
          <p:nvPr/>
        </p:nvSpPr>
        <p:spPr>
          <a:xfrm>
            <a:off x="2143440" y="18716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4" name=""/>
          <p:cNvSpPr/>
          <p:nvPr/>
        </p:nvSpPr>
        <p:spPr>
          <a:xfrm>
            <a:off x="3243240" y="1822320"/>
            <a:ext cx="32688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5" name=""/>
          <p:cNvSpPr/>
          <p:nvPr/>
        </p:nvSpPr>
        <p:spPr>
          <a:xfrm>
            <a:off x="3300480" y="18716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6" name=""/>
          <p:cNvSpPr/>
          <p:nvPr/>
        </p:nvSpPr>
        <p:spPr>
          <a:xfrm>
            <a:off x="677880" y="5767560"/>
            <a:ext cx="3692520" cy="8604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7" name=""/>
          <p:cNvSpPr/>
          <p:nvPr/>
        </p:nvSpPr>
        <p:spPr>
          <a:xfrm flipH="1">
            <a:off x="677880" y="5726160"/>
            <a:ext cx="3602160" cy="8618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8" name=""/>
          <p:cNvSpPr/>
          <p:nvPr/>
        </p:nvSpPr>
        <p:spPr>
          <a:xfrm>
            <a:off x="2943360" y="1693800"/>
            <a:ext cx="171360" cy="33386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9" name=""/>
          <p:cNvSpPr/>
          <p:nvPr/>
        </p:nvSpPr>
        <p:spPr>
          <a:xfrm flipH="1">
            <a:off x="2957400" y="1692360"/>
            <a:ext cx="169920" cy="33400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0" name=""/>
          <p:cNvSpPr/>
          <p:nvPr/>
        </p:nvSpPr>
        <p:spPr>
          <a:xfrm>
            <a:off x="4141800" y="1733400"/>
            <a:ext cx="171360" cy="33386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1" name=""/>
          <p:cNvSpPr/>
          <p:nvPr/>
        </p:nvSpPr>
        <p:spPr>
          <a:xfrm flipH="1">
            <a:off x="4155840" y="1731960"/>
            <a:ext cx="169560" cy="33400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282" name=""/>
          <p:cNvGrpSpPr/>
          <p:nvPr/>
        </p:nvGrpSpPr>
        <p:grpSpPr>
          <a:xfrm>
            <a:off x="4987440" y="1722600"/>
            <a:ext cx="4198680" cy="1986120"/>
            <a:chOff x="4987440" y="1722600"/>
            <a:chExt cx="4198680" cy="1986120"/>
          </a:xfrm>
        </p:grpSpPr>
        <p:sp>
          <p:nvSpPr>
            <p:cNvPr id="4283" name=""/>
            <p:cNvSpPr/>
            <p:nvPr/>
          </p:nvSpPr>
          <p:spPr>
            <a:xfrm>
              <a:off x="5227560" y="1722600"/>
              <a:ext cx="3725280" cy="1904760"/>
            </a:xfrm>
            <a:prstGeom prst="roundRect">
              <a:avLst>
                <a:gd name="adj" fmla="val 1666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4" name=""/>
            <p:cNvSpPr/>
            <p:nvPr/>
          </p:nvSpPr>
          <p:spPr>
            <a:xfrm>
              <a:off x="4987440" y="1747800"/>
              <a:ext cx="4198680" cy="1960920"/>
            </a:xfrm>
            <a:prstGeom prst="roundRect">
              <a:avLst>
                <a:gd name="adj" fmla="val 1666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9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Creating low cost, dependable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9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market interfaces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628560" indent="-17136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Market making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628560" indent="-17136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Logistics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628560" indent="-17136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Back office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628560" indent="-17136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Trade finance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285" name=""/>
          <p:cNvSpPr/>
          <p:nvPr/>
        </p:nvSpPr>
        <p:spPr>
          <a:xfrm>
            <a:off x="457200" y="3021120"/>
            <a:ext cx="331920" cy="32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6" name=""/>
          <p:cNvSpPr/>
          <p:nvPr/>
        </p:nvSpPr>
        <p:spPr>
          <a:xfrm>
            <a:off x="519120" y="30718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287" name=""/>
          <p:cNvGrpSpPr/>
          <p:nvPr/>
        </p:nvGrpSpPr>
        <p:grpSpPr>
          <a:xfrm>
            <a:off x="701640" y="1922400"/>
            <a:ext cx="1088640" cy="1503000"/>
            <a:chOff x="701640" y="1922400"/>
            <a:chExt cx="1088640" cy="1503000"/>
          </a:xfrm>
        </p:grpSpPr>
        <p:sp>
          <p:nvSpPr>
            <p:cNvPr id="4288" name=""/>
            <p:cNvSpPr/>
            <p:nvPr/>
          </p:nvSpPr>
          <p:spPr>
            <a:xfrm>
              <a:off x="701640" y="3408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9" name=""/>
            <p:cNvSpPr/>
            <p:nvPr/>
          </p:nvSpPr>
          <p:spPr>
            <a:xfrm>
              <a:off x="719640" y="3384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0" name=""/>
            <p:cNvSpPr/>
            <p:nvPr/>
          </p:nvSpPr>
          <p:spPr>
            <a:xfrm>
              <a:off x="738360" y="33588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1" name=""/>
            <p:cNvSpPr/>
            <p:nvPr/>
          </p:nvSpPr>
          <p:spPr>
            <a:xfrm>
              <a:off x="750960" y="333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2" name=""/>
            <p:cNvSpPr/>
            <p:nvPr/>
          </p:nvSpPr>
          <p:spPr>
            <a:xfrm>
              <a:off x="770760" y="331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3" name=""/>
            <p:cNvSpPr/>
            <p:nvPr/>
          </p:nvSpPr>
          <p:spPr>
            <a:xfrm>
              <a:off x="789120" y="3284640"/>
              <a:ext cx="12240" cy="259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4" name=""/>
            <p:cNvSpPr/>
            <p:nvPr/>
          </p:nvSpPr>
          <p:spPr>
            <a:xfrm>
              <a:off x="807480" y="3267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5" name=""/>
            <p:cNvSpPr/>
            <p:nvPr/>
          </p:nvSpPr>
          <p:spPr>
            <a:xfrm>
              <a:off x="820440" y="32439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6" name=""/>
            <p:cNvSpPr/>
            <p:nvPr/>
          </p:nvSpPr>
          <p:spPr>
            <a:xfrm>
              <a:off x="839880" y="3219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7" name=""/>
            <p:cNvSpPr/>
            <p:nvPr/>
          </p:nvSpPr>
          <p:spPr>
            <a:xfrm>
              <a:off x="858240" y="3193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8" name=""/>
            <p:cNvSpPr/>
            <p:nvPr/>
          </p:nvSpPr>
          <p:spPr>
            <a:xfrm>
              <a:off x="878040" y="316980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9" name=""/>
            <p:cNvSpPr/>
            <p:nvPr/>
          </p:nvSpPr>
          <p:spPr>
            <a:xfrm>
              <a:off x="889560" y="314568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0" name=""/>
            <p:cNvSpPr/>
            <p:nvPr/>
          </p:nvSpPr>
          <p:spPr>
            <a:xfrm>
              <a:off x="909000" y="3119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1" name=""/>
            <p:cNvSpPr/>
            <p:nvPr/>
          </p:nvSpPr>
          <p:spPr>
            <a:xfrm>
              <a:off x="927720" y="309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2" name=""/>
            <p:cNvSpPr/>
            <p:nvPr/>
          </p:nvSpPr>
          <p:spPr>
            <a:xfrm>
              <a:off x="947160" y="306936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3" name=""/>
            <p:cNvSpPr/>
            <p:nvPr/>
          </p:nvSpPr>
          <p:spPr>
            <a:xfrm>
              <a:off x="958680" y="3045600"/>
              <a:ext cx="12240" cy="2376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5" y="4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4" name=""/>
            <p:cNvSpPr/>
            <p:nvPr/>
          </p:nvSpPr>
          <p:spPr>
            <a:xfrm>
              <a:off x="978120" y="3028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5" name=""/>
            <p:cNvSpPr/>
            <p:nvPr/>
          </p:nvSpPr>
          <p:spPr>
            <a:xfrm>
              <a:off x="996840" y="3004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6" name=""/>
            <p:cNvSpPr/>
            <p:nvPr/>
          </p:nvSpPr>
          <p:spPr>
            <a:xfrm>
              <a:off x="1016640" y="2978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7" name=""/>
            <p:cNvSpPr/>
            <p:nvPr/>
          </p:nvSpPr>
          <p:spPr>
            <a:xfrm>
              <a:off x="1029240" y="29545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8" name=""/>
            <p:cNvSpPr/>
            <p:nvPr/>
          </p:nvSpPr>
          <p:spPr>
            <a:xfrm>
              <a:off x="1047600" y="29307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9" name=""/>
            <p:cNvSpPr/>
            <p:nvPr/>
          </p:nvSpPr>
          <p:spPr>
            <a:xfrm>
              <a:off x="1065960" y="2904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0" name=""/>
            <p:cNvSpPr/>
            <p:nvPr/>
          </p:nvSpPr>
          <p:spPr>
            <a:xfrm>
              <a:off x="1085760" y="28807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1" name=""/>
            <p:cNvSpPr/>
            <p:nvPr/>
          </p:nvSpPr>
          <p:spPr>
            <a:xfrm>
              <a:off x="1098360" y="285480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2" name=""/>
            <p:cNvSpPr/>
            <p:nvPr/>
          </p:nvSpPr>
          <p:spPr>
            <a:xfrm>
              <a:off x="1116720" y="28306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3" name=""/>
            <p:cNvSpPr/>
            <p:nvPr/>
          </p:nvSpPr>
          <p:spPr>
            <a:xfrm>
              <a:off x="1135080" y="2806200"/>
              <a:ext cx="12600" cy="241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4" name=""/>
            <p:cNvSpPr/>
            <p:nvPr/>
          </p:nvSpPr>
          <p:spPr>
            <a:xfrm>
              <a:off x="1154880" y="2790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5" name=""/>
            <p:cNvSpPr/>
            <p:nvPr/>
          </p:nvSpPr>
          <p:spPr>
            <a:xfrm>
              <a:off x="1167480" y="2763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6" name=""/>
            <p:cNvSpPr/>
            <p:nvPr/>
          </p:nvSpPr>
          <p:spPr>
            <a:xfrm>
              <a:off x="1186200" y="27399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7" name=""/>
            <p:cNvSpPr/>
            <p:nvPr/>
          </p:nvSpPr>
          <p:spPr>
            <a:xfrm>
              <a:off x="1204200" y="271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8" name=""/>
            <p:cNvSpPr/>
            <p:nvPr/>
          </p:nvSpPr>
          <p:spPr>
            <a:xfrm>
              <a:off x="1224360" y="2689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9" name=""/>
            <p:cNvSpPr/>
            <p:nvPr/>
          </p:nvSpPr>
          <p:spPr>
            <a:xfrm>
              <a:off x="1236600" y="266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0" name=""/>
            <p:cNvSpPr/>
            <p:nvPr/>
          </p:nvSpPr>
          <p:spPr>
            <a:xfrm>
              <a:off x="1255320" y="2641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1" name=""/>
            <p:cNvSpPr/>
            <p:nvPr/>
          </p:nvSpPr>
          <p:spPr>
            <a:xfrm>
              <a:off x="1273680" y="2615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2" name=""/>
            <p:cNvSpPr/>
            <p:nvPr/>
          </p:nvSpPr>
          <p:spPr>
            <a:xfrm>
              <a:off x="1293480" y="2591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3" name=""/>
            <p:cNvSpPr/>
            <p:nvPr/>
          </p:nvSpPr>
          <p:spPr>
            <a:xfrm>
              <a:off x="1306080" y="2565360"/>
              <a:ext cx="12240" cy="259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4" y="5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4" name=""/>
            <p:cNvSpPr/>
            <p:nvPr/>
          </p:nvSpPr>
          <p:spPr>
            <a:xfrm>
              <a:off x="1324440" y="2548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5" name=""/>
            <p:cNvSpPr/>
            <p:nvPr/>
          </p:nvSpPr>
          <p:spPr>
            <a:xfrm>
              <a:off x="1342800" y="2524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6" name=""/>
            <p:cNvSpPr/>
            <p:nvPr/>
          </p:nvSpPr>
          <p:spPr>
            <a:xfrm>
              <a:off x="1362600" y="2500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7" name=""/>
            <p:cNvSpPr/>
            <p:nvPr/>
          </p:nvSpPr>
          <p:spPr>
            <a:xfrm>
              <a:off x="1375560" y="2474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8" name=""/>
            <p:cNvSpPr/>
            <p:nvPr/>
          </p:nvSpPr>
          <p:spPr>
            <a:xfrm>
              <a:off x="1393560" y="24505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9" name=""/>
            <p:cNvSpPr/>
            <p:nvPr/>
          </p:nvSpPr>
          <p:spPr>
            <a:xfrm>
              <a:off x="1413360" y="2426400"/>
              <a:ext cx="11160" cy="1512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0" name=""/>
            <p:cNvSpPr/>
            <p:nvPr/>
          </p:nvSpPr>
          <p:spPr>
            <a:xfrm>
              <a:off x="1431720" y="2400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1" name=""/>
            <p:cNvSpPr/>
            <p:nvPr/>
          </p:nvSpPr>
          <p:spPr>
            <a:xfrm>
              <a:off x="1444680" y="2376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2" name=""/>
            <p:cNvSpPr/>
            <p:nvPr/>
          </p:nvSpPr>
          <p:spPr>
            <a:xfrm>
              <a:off x="1462680" y="2350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3" name=""/>
            <p:cNvSpPr/>
            <p:nvPr/>
          </p:nvSpPr>
          <p:spPr>
            <a:xfrm>
              <a:off x="1482840" y="2326320"/>
              <a:ext cx="12240" cy="2376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5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4" name=""/>
            <p:cNvSpPr/>
            <p:nvPr/>
          </p:nvSpPr>
          <p:spPr>
            <a:xfrm>
              <a:off x="1500840" y="2309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5" name=""/>
            <p:cNvSpPr/>
            <p:nvPr/>
          </p:nvSpPr>
          <p:spPr>
            <a:xfrm>
              <a:off x="1513800" y="2285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6" name=""/>
            <p:cNvSpPr/>
            <p:nvPr/>
          </p:nvSpPr>
          <p:spPr>
            <a:xfrm>
              <a:off x="1532160" y="2259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7" name=""/>
            <p:cNvSpPr/>
            <p:nvPr/>
          </p:nvSpPr>
          <p:spPr>
            <a:xfrm>
              <a:off x="1551960" y="22352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8" name=""/>
            <p:cNvSpPr/>
            <p:nvPr/>
          </p:nvSpPr>
          <p:spPr>
            <a:xfrm>
              <a:off x="1569960" y="2211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9" name=""/>
            <p:cNvSpPr/>
            <p:nvPr/>
          </p:nvSpPr>
          <p:spPr>
            <a:xfrm>
              <a:off x="1588320" y="2185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0" name=""/>
            <p:cNvSpPr/>
            <p:nvPr/>
          </p:nvSpPr>
          <p:spPr>
            <a:xfrm>
              <a:off x="1601280" y="2161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1" name=""/>
            <p:cNvSpPr/>
            <p:nvPr/>
          </p:nvSpPr>
          <p:spPr>
            <a:xfrm>
              <a:off x="1621080" y="2135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2" name=""/>
            <p:cNvSpPr/>
            <p:nvPr/>
          </p:nvSpPr>
          <p:spPr>
            <a:xfrm>
              <a:off x="1639440" y="2111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3" name=""/>
            <p:cNvSpPr/>
            <p:nvPr/>
          </p:nvSpPr>
          <p:spPr>
            <a:xfrm>
              <a:off x="1657800" y="2086920"/>
              <a:ext cx="12240" cy="241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4" name=""/>
            <p:cNvSpPr/>
            <p:nvPr/>
          </p:nvSpPr>
          <p:spPr>
            <a:xfrm>
              <a:off x="1670400" y="2070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5" name=""/>
            <p:cNvSpPr/>
            <p:nvPr/>
          </p:nvSpPr>
          <p:spPr>
            <a:xfrm>
              <a:off x="1690200" y="2044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6" name=""/>
            <p:cNvSpPr/>
            <p:nvPr/>
          </p:nvSpPr>
          <p:spPr>
            <a:xfrm>
              <a:off x="1708560" y="20206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7" name=""/>
            <p:cNvSpPr/>
            <p:nvPr/>
          </p:nvSpPr>
          <p:spPr>
            <a:xfrm>
              <a:off x="1728360" y="199620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8" name=""/>
            <p:cNvSpPr/>
            <p:nvPr/>
          </p:nvSpPr>
          <p:spPr>
            <a:xfrm>
              <a:off x="1739520" y="1970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9" name=""/>
            <p:cNvSpPr/>
            <p:nvPr/>
          </p:nvSpPr>
          <p:spPr>
            <a:xfrm>
              <a:off x="1759320" y="1946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0" name=""/>
            <p:cNvSpPr/>
            <p:nvPr/>
          </p:nvSpPr>
          <p:spPr>
            <a:xfrm>
              <a:off x="1777680" y="1922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351" name=""/>
          <p:cNvGrpSpPr/>
          <p:nvPr/>
        </p:nvGrpSpPr>
        <p:grpSpPr>
          <a:xfrm>
            <a:off x="695160" y="2457360"/>
            <a:ext cx="1076040" cy="960120"/>
            <a:chOff x="695160" y="2457360"/>
            <a:chExt cx="1076040" cy="960120"/>
          </a:xfrm>
        </p:grpSpPr>
        <p:sp>
          <p:nvSpPr>
            <p:cNvPr id="4352" name=""/>
            <p:cNvSpPr/>
            <p:nvPr/>
          </p:nvSpPr>
          <p:spPr>
            <a:xfrm>
              <a:off x="695160" y="3401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3" name=""/>
            <p:cNvSpPr/>
            <p:nvPr/>
          </p:nvSpPr>
          <p:spPr>
            <a:xfrm>
              <a:off x="714960" y="33843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4" name=""/>
            <p:cNvSpPr/>
            <p:nvPr/>
          </p:nvSpPr>
          <p:spPr>
            <a:xfrm>
              <a:off x="738720" y="33674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5" name=""/>
            <p:cNvSpPr/>
            <p:nvPr/>
          </p:nvSpPr>
          <p:spPr>
            <a:xfrm>
              <a:off x="758520" y="3343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6" name=""/>
            <p:cNvSpPr/>
            <p:nvPr/>
          </p:nvSpPr>
          <p:spPr>
            <a:xfrm>
              <a:off x="776880" y="3326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7" name=""/>
            <p:cNvSpPr/>
            <p:nvPr/>
          </p:nvSpPr>
          <p:spPr>
            <a:xfrm>
              <a:off x="802080" y="3310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8" name=""/>
            <p:cNvSpPr/>
            <p:nvPr/>
          </p:nvSpPr>
          <p:spPr>
            <a:xfrm>
              <a:off x="820800" y="3293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9" name=""/>
            <p:cNvSpPr/>
            <p:nvPr/>
          </p:nvSpPr>
          <p:spPr>
            <a:xfrm>
              <a:off x="840240" y="3267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0" name=""/>
            <p:cNvSpPr/>
            <p:nvPr/>
          </p:nvSpPr>
          <p:spPr>
            <a:xfrm>
              <a:off x="865800" y="325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1" name=""/>
            <p:cNvSpPr/>
            <p:nvPr/>
          </p:nvSpPr>
          <p:spPr>
            <a:xfrm>
              <a:off x="884160" y="3236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2" name=""/>
            <p:cNvSpPr/>
            <p:nvPr/>
          </p:nvSpPr>
          <p:spPr>
            <a:xfrm>
              <a:off x="902160" y="32194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3" name=""/>
            <p:cNvSpPr/>
            <p:nvPr/>
          </p:nvSpPr>
          <p:spPr>
            <a:xfrm>
              <a:off x="927720" y="3193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4" name=""/>
            <p:cNvSpPr/>
            <p:nvPr/>
          </p:nvSpPr>
          <p:spPr>
            <a:xfrm>
              <a:off x="947520" y="317664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5" name=""/>
            <p:cNvSpPr/>
            <p:nvPr/>
          </p:nvSpPr>
          <p:spPr>
            <a:xfrm>
              <a:off x="965880" y="3160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6" name=""/>
            <p:cNvSpPr/>
            <p:nvPr/>
          </p:nvSpPr>
          <p:spPr>
            <a:xfrm>
              <a:off x="984240" y="314496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7" name=""/>
            <p:cNvSpPr/>
            <p:nvPr/>
          </p:nvSpPr>
          <p:spPr>
            <a:xfrm>
              <a:off x="1009440" y="3128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8" name=""/>
            <p:cNvSpPr/>
            <p:nvPr/>
          </p:nvSpPr>
          <p:spPr>
            <a:xfrm>
              <a:off x="1029240" y="310248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9" name=""/>
            <p:cNvSpPr/>
            <p:nvPr/>
          </p:nvSpPr>
          <p:spPr>
            <a:xfrm>
              <a:off x="1047960" y="30859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0" name=""/>
            <p:cNvSpPr/>
            <p:nvPr/>
          </p:nvSpPr>
          <p:spPr>
            <a:xfrm>
              <a:off x="1073160" y="3069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1" name=""/>
            <p:cNvSpPr/>
            <p:nvPr/>
          </p:nvSpPr>
          <p:spPr>
            <a:xfrm>
              <a:off x="1091160" y="3052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2" name=""/>
            <p:cNvSpPr/>
            <p:nvPr/>
          </p:nvSpPr>
          <p:spPr>
            <a:xfrm>
              <a:off x="1109880" y="30283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3" name=""/>
            <p:cNvSpPr/>
            <p:nvPr/>
          </p:nvSpPr>
          <p:spPr>
            <a:xfrm>
              <a:off x="1135080" y="3011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4" name=""/>
            <p:cNvSpPr/>
            <p:nvPr/>
          </p:nvSpPr>
          <p:spPr>
            <a:xfrm>
              <a:off x="1154880" y="29948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5" name=""/>
            <p:cNvSpPr/>
            <p:nvPr/>
          </p:nvSpPr>
          <p:spPr>
            <a:xfrm>
              <a:off x="1173240" y="2978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6" name=""/>
            <p:cNvSpPr/>
            <p:nvPr/>
          </p:nvSpPr>
          <p:spPr>
            <a:xfrm>
              <a:off x="1198440" y="29541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7" name=""/>
            <p:cNvSpPr/>
            <p:nvPr/>
          </p:nvSpPr>
          <p:spPr>
            <a:xfrm>
              <a:off x="1217160" y="29372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8" name=""/>
            <p:cNvSpPr/>
            <p:nvPr/>
          </p:nvSpPr>
          <p:spPr>
            <a:xfrm>
              <a:off x="1236600" y="2921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9" name=""/>
            <p:cNvSpPr/>
            <p:nvPr/>
          </p:nvSpPr>
          <p:spPr>
            <a:xfrm>
              <a:off x="1262160" y="29041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0" name=""/>
            <p:cNvSpPr/>
            <p:nvPr/>
          </p:nvSpPr>
          <p:spPr>
            <a:xfrm>
              <a:off x="1280520" y="2880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1" name=""/>
            <p:cNvSpPr/>
            <p:nvPr/>
          </p:nvSpPr>
          <p:spPr>
            <a:xfrm>
              <a:off x="1298520" y="2863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2" name=""/>
            <p:cNvSpPr/>
            <p:nvPr/>
          </p:nvSpPr>
          <p:spPr>
            <a:xfrm>
              <a:off x="1324080" y="284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3" name=""/>
            <p:cNvSpPr/>
            <p:nvPr/>
          </p:nvSpPr>
          <p:spPr>
            <a:xfrm>
              <a:off x="1342440" y="28303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4" name=""/>
            <p:cNvSpPr/>
            <p:nvPr/>
          </p:nvSpPr>
          <p:spPr>
            <a:xfrm>
              <a:off x="1362240" y="2813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5" name=""/>
            <p:cNvSpPr/>
            <p:nvPr/>
          </p:nvSpPr>
          <p:spPr>
            <a:xfrm>
              <a:off x="1387440" y="27892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6" name=""/>
            <p:cNvSpPr/>
            <p:nvPr/>
          </p:nvSpPr>
          <p:spPr>
            <a:xfrm>
              <a:off x="1406160" y="27727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7" name=""/>
            <p:cNvSpPr/>
            <p:nvPr/>
          </p:nvSpPr>
          <p:spPr>
            <a:xfrm>
              <a:off x="1424160" y="275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8" name=""/>
            <p:cNvSpPr/>
            <p:nvPr/>
          </p:nvSpPr>
          <p:spPr>
            <a:xfrm>
              <a:off x="1444320" y="27392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9" name=""/>
            <p:cNvSpPr/>
            <p:nvPr/>
          </p:nvSpPr>
          <p:spPr>
            <a:xfrm>
              <a:off x="1469520" y="2715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0" name=""/>
            <p:cNvSpPr/>
            <p:nvPr/>
          </p:nvSpPr>
          <p:spPr>
            <a:xfrm>
              <a:off x="1487520" y="2698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1" name=""/>
            <p:cNvSpPr/>
            <p:nvPr/>
          </p:nvSpPr>
          <p:spPr>
            <a:xfrm>
              <a:off x="1506240" y="2681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2" name=""/>
            <p:cNvSpPr/>
            <p:nvPr/>
          </p:nvSpPr>
          <p:spPr>
            <a:xfrm>
              <a:off x="1531440" y="2665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3" name=""/>
            <p:cNvSpPr/>
            <p:nvPr/>
          </p:nvSpPr>
          <p:spPr>
            <a:xfrm>
              <a:off x="1551240" y="2640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4" name=""/>
            <p:cNvSpPr/>
            <p:nvPr/>
          </p:nvSpPr>
          <p:spPr>
            <a:xfrm>
              <a:off x="1569600" y="2624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5" name=""/>
            <p:cNvSpPr/>
            <p:nvPr/>
          </p:nvSpPr>
          <p:spPr>
            <a:xfrm>
              <a:off x="1595160" y="2607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6" name=""/>
            <p:cNvSpPr/>
            <p:nvPr/>
          </p:nvSpPr>
          <p:spPr>
            <a:xfrm>
              <a:off x="1613520" y="259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7" name=""/>
            <p:cNvSpPr/>
            <p:nvPr/>
          </p:nvSpPr>
          <p:spPr>
            <a:xfrm>
              <a:off x="1633320" y="2574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8" name=""/>
            <p:cNvSpPr/>
            <p:nvPr/>
          </p:nvSpPr>
          <p:spPr>
            <a:xfrm>
              <a:off x="1657080" y="2548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9" name=""/>
            <p:cNvSpPr/>
            <p:nvPr/>
          </p:nvSpPr>
          <p:spPr>
            <a:xfrm>
              <a:off x="1676880" y="2533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0" name=""/>
            <p:cNvSpPr/>
            <p:nvPr/>
          </p:nvSpPr>
          <p:spPr>
            <a:xfrm>
              <a:off x="1695240" y="2516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1" name=""/>
            <p:cNvSpPr/>
            <p:nvPr/>
          </p:nvSpPr>
          <p:spPr>
            <a:xfrm>
              <a:off x="1720440" y="25002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2" name=""/>
            <p:cNvSpPr/>
            <p:nvPr/>
          </p:nvSpPr>
          <p:spPr>
            <a:xfrm>
              <a:off x="1738800" y="2473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3" name=""/>
            <p:cNvSpPr/>
            <p:nvPr/>
          </p:nvSpPr>
          <p:spPr>
            <a:xfrm>
              <a:off x="1758600" y="2457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404" name=""/>
          <p:cNvGrpSpPr/>
          <p:nvPr/>
        </p:nvGrpSpPr>
        <p:grpSpPr>
          <a:xfrm>
            <a:off x="701640" y="2905200"/>
            <a:ext cx="1069560" cy="512280"/>
            <a:chOff x="701640" y="2905200"/>
            <a:chExt cx="1069560" cy="512280"/>
          </a:xfrm>
        </p:grpSpPr>
        <p:sp>
          <p:nvSpPr>
            <p:cNvPr id="4405" name=""/>
            <p:cNvSpPr/>
            <p:nvPr/>
          </p:nvSpPr>
          <p:spPr>
            <a:xfrm flipV="1">
              <a:off x="701640" y="2962440"/>
              <a:ext cx="993600" cy="455040"/>
            </a:xfrm>
            <a:prstGeom prst="line">
              <a:avLst/>
            </a:prstGeom>
            <a:ln w="2052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6" name=""/>
            <p:cNvSpPr/>
            <p:nvPr/>
          </p:nvSpPr>
          <p:spPr>
            <a:xfrm>
              <a:off x="1669680" y="2905200"/>
              <a:ext cx="101520" cy="123840"/>
            </a:xfrm>
            <a:custGeom>
              <a:avLst/>
              <a:gdLst/>
              <a:ahLst/>
              <a:rect l="l" t="t" r="r" b="b"/>
              <a:pathLst>
                <a:path w="72" h="67">
                  <a:moveTo>
                    <a:pt x="23" y="67"/>
                  </a:moveTo>
                  <a:lnTo>
                    <a:pt x="72" y="9"/>
                  </a:lnTo>
                  <a:lnTo>
                    <a:pt x="0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ffcc0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407" name=""/>
          <p:cNvGrpSpPr/>
          <p:nvPr/>
        </p:nvGrpSpPr>
        <p:grpSpPr>
          <a:xfrm>
            <a:off x="701640" y="3408480"/>
            <a:ext cx="1069560" cy="26640"/>
            <a:chOff x="701640" y="3408480"/>
            <a:chExt cx="1069560" cy="26640"/>
          </a:xfrm>
        </p:grpSpPr>
        <p:sp>
          <p:nvSpPr>
            <p:cNvPr id="4408" name=""/>
            <p:cNvSpPr/>
            <p:nvPr/>
          </p:nvSpPr>
          <p:spPr>
            <a:xfrm>
              <a:off x="70164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9" name=""/>
            <p:cNvSpPr/>
            <p:nvPr/>
          </p:nvSpPr>
          <p:spPr>
            <a:xfrm>
              <a:off x="7254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0" name=""/>
            <p:cNvSpPr/>
            <p:nvPr/>
          </p:nvSpPr>
          <p:spPr>
            <a:xfrm>
              <a:off x="7506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1" name=""/>
            <p:cNvSpPr/>
            <p:nvPr/>
          </p:nvSpPr>
          <p:spPr>
            <a:xfrm>
              <a:off x="77652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2" name=""/>
            <p:cNvSpPr/>
            <p:nvPr/>
          </p:nvSpPr>
          <p:spPr>
            <a:xfrm>
              <a:off x="80172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3" name=""/>
            <p:cNvSpPr/>
            <p:nvPr/>
          </p:nvSpPr>
          <p:spPr>
            <a:xfrm>
              <a:off x="827280" y="341784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4" name=""/>
            <p:cNvSpPr/>
            <p:nvPr/>
          </p:nvSpPr>
          <p:spPr>
            <a:xfrm>
              <a:off x="85248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5" name=""/>
            <p:cNvSpPr/>
            <p:nvPr/>
          </p:nvSpPr>
          <p:spPr>
            <a:xfrm>
              <a:off x="877680" y="3417840"/>
              <a:ext cx="11520" cy="172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6" name=""/>
            <p:cNvSpPr/>
            <p:nvPr/>
          </p:nvSpPr>
          <p:spPr>
            <a:xfrm>
              <a:off x="9018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7" name=""/>
            <p:cNvSpPr/>
            <p:nvPr/>
          </p:nvSpPr>
          <p:spPr>
            <a:xfrm>
              <a:off x="927360" y="341784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8" name=""/>
            <p:cNvSpPr/>
            <p:nvPr/>
          </p:nvSpPr>
          <p:spPr>
            <a:xfrm>
              <a:off x="95256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9" name=""/>
            <p:cNvSpPr/>
            <p:nvPr/>
          </p:nvSpPr>
          <p:spPr>
            <a:xfrm>
              <a:off x="97812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0" name=""/>
            <p:cNvSpPr/>
            <p:nvPr/>
          </p:nvSpPr>
          <p:spPr>
            <a:xfrm>
              <a:off x="100368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1" name=""/>
            <p:cNvSpPr/>
            <p:nvPr/>
          </p:nvSpPr>
          <p:spPr>
            <a:xfrm>
              <a:off x="1028880" y="3417840"/>
              <a:ext cx="11160" cy="172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2" name=""/>
            <p:cNvSpPr/>
            <p:nvPr/>
          </p:nvSpPr>
          <p:spPr>
            <a:xfrm>
              <a:off x="10530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3" name=""/>
            <p:cNvSpPr/>
            <p:nvPr/>
          </p:nvSpPr>
          <p:spPr>
            <a:xfrm>
              <a:off x="1078560" y="341784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4" name=""/>
            <p:cNvSpPr/>
            <p:nvPr/>
          </p:nvSpPr>
          <p:spPr>
            <a:xfrm>
              <a:off x="110376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5" name=""/>
            <p:cNvSpPr/>
            <p:nvPr/>
          </p:nvSpPr>
          <p:spPr>
            <a:xfrm>
              <a:off x="112896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6" name=""/>
            <p:cNvSpPr/>
            <p:nvPr/>
          </p:nvSpPr>
          <p:spPr>
            <a:xfrm>
              <a:off x="1154520" y="341784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7" name=""/>
            <p:cNvSpPr/>
            <p:nvPr/>
          </p:nvSpPr>
          <p:spPr>
            <a:xfrm>
              <a:off x="1180080" y="3417840"/>
              <a:ext cx="11160" cy="172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8" name=""/>
            <p:cNvSpPr/>
            <p:nvPr/>
          </p:nvSpPr>
          <p:spPr>
            <a:xfrm>
              <a:off x="120384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9" name=""/>
            <p:cNvSpPr/>
            <p:nvPr/>
          </p:nvSpPr>
          <p:spPr>
            <a:xfrm>
              <a:off x="1229400" y="341784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0" name=""/>
            <p:cNvSpPr/>
            <p:nvPr/>
          </p:nvSpPr>
          <p:spPr>
            <a:xfrm>
              <a:off x="125496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1" name=""/>
            <p:cNvSpPr/>
            <p:nvPr/>
          </p:nvSpPr>
          <p:spPr>
            <a:xfrm>
              <a:off x="128016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2" name=""/>
            <p:cNvSpPr/>
            <p:nvPr/>
          </p:nvSpPr>
          <p:spPr>
            <a:xfrm>
              <a:off x="130572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3" name=""/>
            <p:cNvSpPr/>
            <p:nvPr/>
          </p:nvSpPr>
          <p:spPr>
            <a:xfrm>
              <a:off x="1330920" y="3408480"/>
              <a:ext cx="11160" cy="172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4" name=""/>
            <p:cNvSpPr/>
            <p:nvPr/>
          </p:nvSpPr>
          <p:spPr>
            <a:xfrm>
              <a:off x="13550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5" name=""/>
            <p:cNvSpPr/>
            <p:nvPr/>
          </p:nvSpPr>
          <p:spPr>
            <a:xfrm>
              <a:off x="13802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6" name=""/>
            <p:cNvSpPr/>
            <p:nvPr/>
          </p:nvSpPr>
          <p:spPr>
            <a:xfrm>
              <a:off x="140580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7" name=""/>
            <p:cNvSpPr/>
            <p:nvPr/>
          </p:nvSpPr>
          <p:spPr>
            <a:xfrm>
              <a:off x="143136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8" name=""/>
            <p:cNvSpPr/>
            <p:nvPr/>
          </p:nvSpPr>
          <p:spPr>
            <a:xfrm>
              <a:off x="145656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9" name=""/>
            <p:cNvSpPr/>
            <p:nvPr/>
          </p:nvSpPr>
          <p:spPr>
            <a:xfrm>
              <a:off x="148212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0" name=""/>
            <p:cNvSpPr/>
            <p:nvPr/>
          </p:nvSpPr>
          <p:spPr>
            <a:xfrm>
              <a:off x="150624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1" name=""/>
            <p:cNvSpPr/>
            <p:nvPr/>
          </p:nvSpPr>
          <p:spPr>
            <a:xfrm>
              <a:off x="15314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2" name=""/>
            <p:cNvSpPr/>
            <p:nvPr/>
          </p:nvSpPr>
          <p:spPr>
            <a:xfrm>
              <a:off x="15566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3" name=""/>
            <p:cNvSpPr/>
            <p:nvPr/>
          </p:nvSpPr>
          <p:spPr>
            <a:xfrm>
              <a:off x="158220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4" name=""/>
            <p:cNvSpPr/>
            <p:nvPr/>
          </p:nvSpPr>
          <p:spPr>
            <a:xfrm>
              <a:off x="160740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5" name=""/>
            <p:cNvSpPr/>
            <p:nvPr/>
          </p:nvSpPr>
          <p:spPr>
            <a:xfrm>
              <a:off x="163332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6" name=""/>
            <p:cNvSpPr/>
            <p:nvPr/>
          </p:nvSpPr>
          <p:spPr>
            <a:xfrm>
              <a:off x="165708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7" name=""/>
            <p:cNvSpPr/>
            <p:nvPr/>
          </p:nvSpPr>
          <p:spPr>
            <a:xfrm>
              <a:off x="168228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8" name=""/>
            <p:cNvSpPr/>
            <p:nvPr/>
          </p:nvSpPr>
          <p:spPr>
            <a:xfrm>
              <a:off x="170784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9" name=""/>
            <p:cNvSpPr/>
            <p:nvPr/>
          </p:nvSpPr>
          <p:spPr>
            <a:xfrm>
              <a:off x="1733400" y="3408480"/>
              <a:ext cx="1224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0" name=""/>
            <p:cNvSpPr/>
            <p:nvPr/>
          </p:nvSpPr>
          <p:spPr>
            <a:xfrm>
              <a:off x="1758600" y="3408480"/>
              <a:ext cx="12600" cy="172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451" name=""/>
          <p:cNvGrpSpPr/>
          <p:nvPr/>
        </p:nvGrpSpPr>
        <p:grpSpPr>
          <a:xfrm>
            <a:off x="695160" y="3417840"/>
            <a:ext cx="1082520" cy="504360"/>
            <a:chOff x="695160" y="3417840"/>
            <a:chExt cx="1082520" cy="504360"/>
          </a:xfrm>
        </p:grpSpPr>
        <p:sp>
          <p:nvSpPr>
            <p:cNvPr id="4452" name=""/>
            <p:cNvSpPr/>
            <p:nvPr/>
          </p:nvSpPr>
          <p:spPr>
            <a:xfrm>
              <a:off x="695160" y="3417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3" name=""/>
            <p:cNvSpPr/>
            <p:nvPr/>
          </p:nvSpPr>
          <p:spPr>
            <a:xfrm>
              <a:off x="720360" y="3425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4" name=""/>
            <p:cNvSpPr/>
            <p:nvPr/>
          </p:nvSpPr>
          <p:spPr>
            <a:xfrm>
              <a:off x="745920" y="3441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5" name=""/>
            <p:cNvSpPr/>
            <p:nvPr/>
          </p:nvSpPr>
          <p:spPr>
            <a:xfrm>
              <a:off x="764280" y="3451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6" name=""/>
            <p:cNvSpPr/>
            <p:nvPr/>
          </p:nvSpPr>
          <p:spPr>
            <a:xfrm>
              <a:off x="789840" y="34588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7" name=""/>
            <p:cNvSpPr/>
            <p:nvPr/>
          </p:nvSpPr>
          <p:spPr>
            <a:xfrm>
              <a:off x="815040" y="347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8" name=""/>
            <p:cNvSpPr/>
            <p:nvPr/>
          </p:nvSpPr>
          <p:spPr>
            <a:xfrm>
              <a:off x="840240" y="3483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9" name=""/>
            <p:cNvSpPr/>
            <p:nvPr/>
          </p:nvSpPr>
          <p:spPr>
            <a:xfrm>
              <a:off x="858960" y="3492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0" name=""/>
            <p:cNvSpPr/>
            <p:nvPr/>
          </p:nvSpPr>
          <p:spPr>
            <a:xfrm>
              <a:off x="884160" y="3508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1" name=""/>
            <p:cNvSpPr/>
            <p:nvPr/>
          </p:nvSpPr>
          <p:spPr>
            <a:xfrm>
              <a:off x="909360" y="3516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2" name=""/>
            <p:cNvSpPr/>
            <p:nvPr/>
          </p:nvSpPr>
          <p:spPr>
            <a:xfrm>
              <a:off x="935280" y="3525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3" name=""/>
            <p:cNvSpPr/>
            <p:nvPr/>
          </p:nvSpPr>
          <p:spPr>
            <a:xfrm>
              <a:off x="959040" y="3533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4" name=""/>
            <p:cNvSpPr/>
            <p:nvPr/>
          </p:nvSpPr>
          <p:spPr>
            <a:xfrm>
              <a:off x="978840" y="35496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5" name=""/>
            <p:cNvSpPr/>
            <p:nvPr/>
          </p:nvSpPr>
          <p:spPr>
            <a:xfrm>
              <a:off x="1004400" y="355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6" name=""/>
            <p:cNvSpPr/>
            <p:nvPr/>
          </p:nvSpPr>
          <p:spPr>
            <a:xfrm>
              <a:off x="1029600" y="356616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7" name=""/>
            <p:cNvSpPr/>
            <p:nvPr/>
          </p:nvSpPr>
          <p:spPr>
            <a:xfrm>
              <a:off x="1053720" y="3583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8" name=""/>
            <p:cNvSpPr/>
            <p:nvPr/>
          </p:nvSpPr>
          <p:spPr>
            <a:xfrm>
              <a:off x="1073520" y="35906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9" name=""/>
            <p:cNvSpPr/>
            <p:nvPr/>
          </p:nvSpPr>
          <p:spPr>
            <a:xfrm>
              <a:off x="1098720" y="359964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0" name=""/>
            <p:cNvSpPr/>
            <p:nvPr/>
          </p:nvSpPr>
          <p:spPr>
            <a:xfrm>
              <a:off x="1122840" y="3616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1" name=""/>
            <p:cNvSpPr/>
            <p:nvPr/>
          </p:nvSpPr>
          <p:spPr>
            <a:xfrm>
              <a:off x="1148400" y="3623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2" name=""/>
            <p:cNvSpPr/>
            <p:nvPr/>
          </p:nvSpPr>
          <p:spPr>
            <a:xfrm>
              <a:off x="1173600" y="3633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3" name=""/>
            <p:cNvSpPr/>
            <p:nvPr/>
          </p:nvSpPr>
          <p:spPr>
            <a:xfrm>
              <a:off x="1191960" y="3649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4" name=""/>
            <p:cNvSpPr/>
            <p:nvPr/>
          </p:nvSpPr>
          <p:spPr>
            <a:xfrm>
              <a:off x="1217520" y="36568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5" name=""/>
            <p:cNvSpPr/>
            <p:nvPr/>
          </p:nvSpPr>
          <p:spPr>
            <a:xfrm>
              <a:off x="1242720" y="3664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6" name=""/>
            <p:cNvSpPr/>
            <p:nvPr/>
          </p:nvSpPr>
          <p:spPr>
            <a:xfrm>
              <a:off x="1268280" y="36813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7" name=""/>
            <p:cNvSpPr/>
            <p:nvPr/>
          </p:nvSpPr>
          <p:spPr>
            <a:xfrm>
              <a:off x="1286640" y="36907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8" name=""/>
            <p:cNvSpPr/>
            <p:nvPr/>
          </p:nvSpPr>
          <p:spPr>
            <a:xfrm>
              <a:off x="1311840" y="3697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9" name=""/>
            <p:cNvSpPr/>
            <p:nvPr/>
          </p:nvSpPr>
          <p:spPr>
            <a:xfrm>
              <a:off x="1337760" y="3714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0" name=""/>
            <p:cNvSpPr/>
            <p:nvPr/>
          </p:nvSpPr>
          <p:spPr>
            <a:xfrm>
              <a:off x="1362960" y="3723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1" name=""/>
            <p:cNvSpPr/>
            <p:nvPr/>
          </p:nvSpPr>
          <p:spPr>
            <a:xfrm>
              <a:off x="1388160" y="37314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2" name=""/>
            <p:cNvSpPr/>
            <p:nvPr/>
          </p:nvSpPr>
          <p:spPr>
            <a:xfrm>
              <a:off x="1406880" y="37479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3" name=""/>
            <p:cNvSpPr/>
            <p:nvPr/>
          </p:nvSpPr>
          <p:spPr>
            <a:xfrm>
              <a:off x="1432080" y="375696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4" name=""/>
            <p:cNvSpPr/>
            <p:nvPr/>
          </p:nvSpPr>
          <p:spPr>
            <a:xfrm>
              <a:off x="1457280" y="3764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5" name=""/>
            <p:cNvSpPr/>
            <p:nvPr/>
          </p:nvSpPr>
          <p:spPr>
            <a:xfrm>
              <a:off x="1482840" y="3772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6" name=""/>
            <p:cNvSpPr/>
            <p:nvPr/>
          </p:nvSpPr>
          <p:spPr>
            <a:xfrm>
              <a:off x="1501200" y="3788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7" name=""/>
            <p:cNvSpPr/>
            <p:nvPr/>
          </p:nvSpPr>
          <p:spPr>
            <a:xfrm>
              <a:off x="1526400" y="3798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8" name=""/>
            <p:cNvSpPr/>
            <p:nvPr/>
          </p:nvSpPr>
          <p:spPr>
            <a:xfrm>
              <a:off x="1552320" y="380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9" name=""/>
            <p:cNvSpPr/>
            <p:nvPr/>
          </p:nvSpPr>
          <p:spPr>
            <a:xfrm>
              <a:off x="1576080" y="3822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0" name=""/>
            <p:cNvSpPr/>
            <p:nvPr/>
          </p:nvSpPr>
          <p:spPr>
            <a:xfrm>
              <a:off x="1601640" y="3831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1" name=""/>
            <p:cNvSpPr/>
            <p:nvPr/>
          </p:nvSpPr>
          <p:spPr>
            <a:xfrm>
              <a:off x="1621440" y="38386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2" name=""/>
            <p:cNvSpPr/>
            <p:nvPr/>
          </p:nvSpPr>
          <p:spPr>
            <a:xfrm>
              <a:off x="1646640" y="385560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3" name=""/>
            <p:cNvSpPr/>
            <p:nvPr/>
          </p:nvSpPr>
          <p:spPr>
            <a:xfrm>
              <a:off x="1670760" y="386460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4" name=""/>
            <p:cNvSpPr/>
            <p:nvPr/>
          </p:nvSpPr>
          <p:spPr>
            <a:xfrm>
              <a:off x="1696320" y="38721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5" name=""/>
            <p:cNvSpPr/>
            <p:nvPr/>
          </p:nvSpPr>
          <p:spPr>
            <a:xfrm>
              <a:off x="1715760" y="3889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6" name=""/>
            <p:cNvSpPr/>
            <p:nvPr/>
          </p:nvSpPr>
          <p:spPr>
            <a:xfrm>
              <a:off x="1739880" y="3896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7" name=""/>
            <p:cNvSpPr/>
            <p:nvPr/>
          </p:nvSpPr>
          <p:spPr>
            <a:xfrm>
              <a:off x="1765440" y="390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498" name=""/>
          <p:cNvGrpSpPr/>
          <p:nvPr/>
        </p:nvGrpSpPr>
        <p:grpSpPr>
          <a:xfrm>
            <a:off x="725400" y="3425760"/>
            <a:ext cx="1045800" cy="1017360"/>
            <a:chOff x="725400" y="3425760"/>
            <a:chExt cx="1045800" cy="1017360"/>
          </a:xfrm>
        </p:grpSpPr>
        <p:sp>
          <p:nvSpPr>
            <p:cNvPr id="4499" name=""/>
            <p:cNvSpPr/>
            <p:nvPr/>
          </p:nvSpPr>
          <p:spPr>
            <a:xfrm>
              <a:off x="725400" y="342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0" name=""/>
            <p:cNvSpPr/>
            <p:nvPr/>
          </p:nvSpPr>
          <p:spPr>
            <a:xfrm>
              <a:off x="745200" y="34423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1" name=""/>
            <p:cNvSpPr/>
            <p:nvPr/>
          </p:nvSpPr>
          <p:spPr>
            <a:xfrm>
              <a:off x="763200" y="3466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2" name=""/>
            <p:cNvSpPr/>
            <p:nvPr/>
          </p:nvSpPr>
          <p:spPr>
            <a:xfrm>
              <a:off x="788760" y="3483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3" name=""/>
            <p:cNvSpPr/>
            <p:nvPr/>
          </p:nvSpPr>
          <p:spPr>
            <a:xfrm>
              <a:off x="807120" y="349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4" name=""/>
            <p:cNvSpPr/>
            <p:nvPr/>
          </p:nvSpPr>
          <p:spPr>
            <a:xfrm>
              <a:off x="826920" y="3525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5" name=""/>
            <p:cNvSpPr/>
            <p:nvPr/>
          </p:nvSpPr>
          <p:spPr>
            <a:xfrm>
              <a:off x="845280" y="35424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6" name=""/>
            <p:cNvSpPr/>
            <p:nvPr/>
          </p:nvSpPr>
          <p:spPr>
            <a:xfrm>
              <a:off x="870480" y="356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7" name=""/>
            <p:cNvSpPr/>
            <p:nvPr/>
          </p:nvSpPr>
          <p:spPr>
            <a:xfrm>
              <a:off x="889200" y="35830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8" name=""/>
            <p:cNvSpPr/>
            <p:nvPr/>
          </p:nvSpPr>
          <p:spPr>
            <a:xfrm>
              <a:off x="908640" y="3600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9" name=""/>
            <p:cNvSpPr/>
            <p:nvPr/>
          </p:nvSpPr>
          <p:spPr>
            <a:xfrm>
              <a:off x="927360" y="36241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0" name=""/>
            <p:cNvSpPr/>
            <p:nvPr/>
          </p:nvSpPr>
          <p:spPr>
            <a:xfrm>
              <a:off x="946800" y="3640680"/>
              <a:ext cx="1152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1" name=""/>
            <p:cNvSpPr/>
            <p:nvPr/>
          </p:nvSpPr>
          <p:spPr>
            <a:xfrm>
              <a:off x="970920" y="36572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2" name=""/>
            <p:cNvSpPr/>
            <p:nvPr/>
          </p:nvSpPr>
          <p:spPr>
            <a:xfrm>
              <a:off x="990720" y="3681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3" name=""/>
            <p:cNvSpPr/>
            <p:nvPr/>
          </p:nvSpPr>
          <p:spPr>
            <a:xfrm>
              <a:off x="1008720" y="3697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4" name=""/>
            <p:cNvSpPr/>
            <p:nvPr/>
          </p:nvSpPr>
          <p:spPr>
            <a:xfrm>
              <a:off x="1028880" y="372420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5" name=""/>
            <p:cNvSpPr/>
            <p:nvPr/>
          </p:nvSpPr>
          <p:spPr>
            <a:xfrm>
              <a:off x="1052640" y="3740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6" name=""/>
            <p:cNvSpPr/>
            <p:nvPr/>
          </p:nvSpPr>
          <p:spPr>
            <a:xfrm>
              <a:off x="1072440" y="375732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7" name=""/>
            <p:cNvSpPr/>
            <p:nvPr/>
          </p:nvSpPr>
          <p:spPr>
            <a:xfrm>
              <a:off x="1090800" y="37814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8" name=""/>
            <p:cNvSpPr/>
            <p:nvPr/>
          </p:nvSpPr>
          <p:spPr>
            <a:xfrm>
              <a:off x="1109520" y="37980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9" name=""/>
            <p:cNvSpPr/>
            <p:nvPr/>
          </p:nvSpPr>
          <p:spPr>
            <a:xfrm>
              <a:off x="1128960" y="3814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0" name=""/>
            <p:cNvSpPr/>
            <p:nvPr/>
          </p:nvSpPr>
          <p:spPr>
            <a:xfrm>
              <a:off x="1154520" y="3838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1" name=""/>
            <p:cNvSpPr/>
            <p:nvPr/>
          </p:nvSpPr>
          <p:spPr>
            <a:xfrm>
              <a:off x="1172880" y="38556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2" name=""/>
            <p:cNvSpPr/>
            <p:nvPr/>
          </p:nvSpPr>
          <p:spPr>
            <a:xfrm>
              <a:off x="1190880" y="3880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3" name=""/>
            <p:cNvSpPr/>
            <p:nvPr/>
          </p:nvSpPr>
          <p:spPr>
            <a:xfrm>
              <a:off x="1211040" y="38962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4" name=""/>
            <p:cNvSpPr/>
            <p:nvPr/>
          </p:nvSpPr>
          <p:spPr>
            <a:xfrm>
              <a:off x="1236240" y="39132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5" name=""/>
            <p:cNvSpPr/>
            <p:nvPr/>
          </p:nvSpPr>
          <p:spPr>
            <a:xfrm>
              <a:off x="1254600" y="3939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6" name=""/>
            <p:cNvSpPr/>
            <p:nvPr/>
          </p:nvSpPr>
          <p:spPr>
            <a:xfrm>
              <a:off x="1272960" y="3955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7" name=""/>
            <p:cNvSpPr/>
            <p:nvPr/>
          </p:nvSpPr>
          <p:spPr>
            <a:xfrm>
              <a:off x="1292760" y="39708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8" name=""/>
            <p:cNvSpPr/>
            <p:nvPr/>
          </p:nvSpPr>
          <p:spPr>
            <a:xfrm>
              <a:off x="1311120" y="39963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9" name=""/>
            <p:cNvSpPr/>
            <p:nvPr/>
          </p:nvSpPr>
          <p:spPr>
            <a:xfrm>
              <a:off x="1336680" y="40132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0" name=""/>
            <p:cNvSpPr/>
            <p:nvPr/>
          </p:nvSpPr>
          <p:spPr>
            <a:xfrm>
              <a:off x="1355040" y="4037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1" name=""/>
            <p:cNvSpPr/>
            <p:nvPr/>
          </p:nvSpPr>
          <p:spPr>
            <a:xfrm>
              <a:off x="1374840" y="40539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2" name=""/>
            <p:cNvSpPr/>
            <p:nvPr/>
          </p:nvSpPr>
          <p:spPr>
            <a:xfrm>
              <a:off x="1393200" y="407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3" name=""/>
            <p:cNvSpPr/>
            <p:nvPr/>
          </p:nvSpPr>
          <p:spPr>
            <a:xfrm>
              <a:off x="1418400" y="4094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4" name=""/>
            <p:cNvSpPr/>
            <p:nvPr/>
          </p:nvSpPr>
          <p:spPr>
            <a:xfrm>
              <a:off x="1436760" y="411156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5" name=""/>
            <p:cNvSpPr/>
            <p:nvPr/>
          </p:nvSpPr>
          <p:spPr>
            <a:xfrm>
              <a:off x="1456560" y="4128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6" name=""/>
            <p:cNvSpPr/>
            <p:nvPr/>
          </p:nvSpPr>
          <p:spPr>
            <a:xfrm>
              <a:off x="1474920" y="41540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7" name=""/>
            <p:cNvSpPr/>
            <p:nvPr/>
          </p:nvSpPr>
          <p:spPr>
            <a:xfrm>
              <a:off x="1494360" y="41709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8" name=""/>
            <p:cNvSpPr/>
            <p:nvPr/>
          </p:nvSpPr>
          <p:spPr>
            <a:xfrm>
              <a:off x="1518480" y="4194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9" name=""/>
            <p:cNvSpPr/>
            <p:nvPr/>
          </p:nvSpPr>
          <p:spPr>
            <a:xfrm>
              <a:off x="1538280" y="4211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0" name=""/>
            <p:cNvSpPr/>
            <p:nvPr/>
          </p:nvSpPr>
          <p:spPr>
            <a:xfrm>
              <a:off x="1556640" y="42285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1" name=""/>
            <p:cNvSpPr/>
            <p:nvPr/>
          </p:nvSpPr>
          <p:spPr>
            <a:xfrm>
              <a:off x="1575000" y="425232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2" name=""/>
            <p:cNvSpPr/>
            <p:nvPr/>
          </p:nvSpPr>
          <p:spPr>
            <a:xfrm>
              <a:off x="1595160" y="42692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3" name=""/>
            <p:cNvSpPr/>
            <p:nvPr/>
          </p:nvSpPr>
          <p:spPr>
            <a:xfrm>
              <a:off x="1620360" y="428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4" name=""/>
            <p:cNvSpPr/>
            <p:nvPr/>
          </p:nvSpPr>
          <p:spPr>
            <a:xfrm>
              <a:off x="1638720" y="430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5" name=""/>
            <p:cNvSpPr/>
            <p:nvPr/>
          </p:nvSpPr>
          <p:spPr>
            <a:xfrm>
              <a:off x="1657080" y="43264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6" name=""/>
            <p:cNvSpPr/>
            <p:nvPr/>
          </p:nvSpPr>
          <p:spPr>
            <a:xfrm>
              <a:off x="1676520" y="43430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7" name=""/>
            <p:cNvSpPr/>
            <p:nvPr/>
          </p:nvSpPr>
          <p:spPr>
            <a:xfrm>
              <a:off x="1702440" y="4369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8" name=""/>
            <p:cNvSpPr/>
            <p:nvPr/>
          </p:nvSpPr>
          <p:spPr>
            <a:xfrm>
              <a:off x="1720440" y="4384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9" name=""/>
            <p:cNvSpPr/>
            <p:nvPr/>
          </p:nvSpPr>
          <p:spPr>
            <a:xfrm>
              <a:off x="1738800" y="4410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0" name=""/>
            <p:cNvSpPr/>
            <p:nvPr/>
          </p:nvSpPr>
          <p:spPr>
            <a:xfrm>
              <a:off x="1758600" y="4426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551" name=""/>
          <p:cNvGrpSpPr/>
          <p:nvPr/>
        </p:nvGrpSpPr>
        <p:grpSpPr>
          <a:xfrm>
            <a:off x="720720" y="3402000"/>
            <a:ext cx="1107720" cy="1528560"/>
            <a:chOff x="720720" y="3402000"/>
            <a:chExt cx="1107720" cy="1528560"/>
          </a:xfrm>
        </p:grpSpPr>
        <p:sp>
          <p:nvSpPr>
            <p:cNvPr id="4552" name=""/>
            <p:cNvSpPr/>
            <p:nvPr/>
          </p:nvSpPr>
          <p:spPr>
            <a:xfrm>
              <a:off x="720720" y="3402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3" name=""/>
            <p:cNvSpPr/>
            <p:nvPr/>
          </p:nvSpPr>
          <p:spPr>
            <a:xfrm>
              <a:off x="739080" y="3425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4" name=""/>
            <p:cNvSpPr/>
            <p:nvPr/>
          </p:nvSpPr>
          <p:spPr>
            <a:xfrm>
              <a:off x="758880" y="3451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5" name=""/>
            <p:cNvSpPr/>
            <p:nvPr/>
          </p:nvSpPr>
          <p:spPr>
            <a:xfrm>
              <a:off x="771480" y="3475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6" name=""/>
            <p:cNvSpPr/>
            <p:nvPr/>
          </p:nvSpPr>
          <p:spPr>
            <a:xfrm>
              <a:off x="789840" y="35002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7" name=""/>
            <p:cNvSpPr/>
            <p:nvPr/>
          </p:nvSpPr>
          <p:spPr>
            <a:xfrm>
              <a:off x="808200" y="3516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8" name=""/>
            <p:cNvSpPr/>
            <p:nvPr/>
          </p:nvSpPr>
          <p:spPr>
            <a:xfrm>
              <a:off x="828000" y="3542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9" name=""/>
            <p:cNvSpPr/>
            <p:nvPr/>
          </p:nvSpPr>
          <p:spPr>
            <a:xfrm>
              <a:off x="840600" y="35665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0" name=""/>
            <p:cNvSpPr/>
            <p:nvPr/>
          </p:nvSpPr>
          <p:spPr>
            <a:xfrm>
              <a:off x="858960" y="35910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1" name=""/>
            <p:cNvSpPr/>
            <p:nvPr/>
          </p:nvSpPr>
          <p:spPr>
            <a:xfrm>
              <a:off x="878760" y="361656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2" name=""/>
            <p:cNvSpPr/>
            <p:nvPr/>
          </p:nvSpPr>
          <p:spPr>
            <a:xfrm>
              <a:off x="897120" y="36410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3" name=""/>
            <p:cNvSpPr/>
            <p:nvPr/>
          </p:nvSpPr>
          <p:spPr>
            <a:xfrm>
              <a:off x="909720" y="36648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4" name=""/>
            <p:cNvSpPr/>
            <p:nvPr/>
          </p:nvSpPr>
          <p:spPr>
            <a:xfrm>
              <a:off x="928440" y="3691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5" name=""/>
            <p:cNvSpPr/>
            <p:nvPr/>
          </p:nvSpPr>
          <p:spPr>
            <a:xfrm>
              <a:off x="947880" y="3714840"/>
              <a:ext cx="1152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6" name=""/>
            <p:cNvSpPr/>
            <p:nvPr/>
          </p:nvSpPr>
          <p:spPr>
            <a:xfrm>
              <a:off x="966240" y="374112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7" name=""/>
            <p:cNvSpPr/>
            <p:nvPr/>
          </p:nvSpPr>
          <p:spPr>
            <a:xfrm>
              <a:off x="978840" y="375732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8" name=""/>
            <p:cNvSpPr/>
            <p:nvPr/>
          </p:nvSpPr>
          <p:spPr>
            <a:xfrm>
              <a:off x="997560" y="378180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9" name=""/>
            <p:cNvSpPr/>
            <p:nvPr/>
          </p:nvSpPr>
          <p:spPr>
            <a:xfrm>
              <a:off x="1017360" y="38055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0" name=""/>
            <p:cNvSpPr/>
            <p:nvPr/>
          </p:nvSpPr>
          <p:spPr>
            <a:xfrm>
              <a:off x="1035360" y="3831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1" name=""/>
            <p:cNvSpPr/>
            <p:nvPr/>
          </p:nvSpPr>
          <p:spPr>
            <a:xfrm>
              <a:off x="1048320" y="38556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2" name=""/>
            <p:cNvSpPr/>
            <p:nvPr/>
          </p:nvSpPr>
          <p:spPr>
            <a:xfrm>
              <a:off x="1066680" y="38800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3" name=""/>
            <p:cNvSpPr/>
            <p:nvPr/>
          </p:nvSpPr>
          <p:spPr>
            <a:xfrm>
              <a:off x="1086480" y="3905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4" name=""/>
            <p:cNvSpPr/>
            <p:nvPr/>
          </p:nvSpPr>
          <p:spPr>
            <a:xfrm>
              <a:off x="1104480" y="39301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5" name=""/>
            <p:cNvSpPr/>
            <p:nvPr/>
          </p:nvSpPr>
          <p:spPr>
            <a:xfrm>
              <a:off x="1117440" y="3955680"/>
              <a:ext cx="1224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6" name=""/>
            <p:cNvSpPr/>
            <p:nvPr/>
          </p:nvSpPr>
          <p:spPr>
            <a:xfrm>
              <a:off x="1135800" y="39801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7" name=""/>
            <p:cNvSpPr/>
            <p:nvPr/>
          </p:nvSpPr>
          <p:spPr>
            <a:xfrm>
              <a:off x="1155600" y="39963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8" name=""/>
            <p:cNvSpPr/>
            <p:nvPr/>
          </p:nvSpPr>
          <p:spPr>
            <a:xfrm>
              <a:off x="1173600" y="4020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9" name=""/>
            <p:cNvSpPr/>
            <p:nvPr/>
          </p:nvSpPr>
          <p:spPr>
            <a:xfrm>
              <a:off x="1186560" y="404640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0" name=""/>
            <p:cNvSpPr/>
            <p:nvPr/>
          </p:nvSpPr>
          <p:spPr>
            <a:xfrm>
              <a:off x="1204920" y="407088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1" name=""/>
            <p:cNvSpPr/>
            <p:nvPr/>
          </p:nvSpPr>
          <p:spPr>
            <a:xfrm>
              <a:off x="1224720" y="409464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2" name=""/>
            <p:cNvSpPr/>
            <p:nvPr/>
          </p:nvSpPr>
          <p:spPr>
            <a:xfrm>
              <a:off x="1243080" y="4120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3" name=""/>
            <p:cNvSpPr/>
            <p:nvPr/>
          </p:nvSpPr>
          <p:spPr>
            <a:xfrm>
              <a:off x="1255680" y="414468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4" name=""/>
            <p:cNvSpPr/>
            <p:nvPr/>
          </p:nvSpPr>
          <p:spPr>
            <a:xfrm>
              <a:off x="1274040" y="4170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5" name=""/>
            <p:cNvSpPr/>
            <p:nvPr/>
          </p:nvSpPr>
          <p:spPr>
            <a:xfrm>
              <a:off x="1293840" y="41947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6" name=""/>
            <p:cNvSpPr/>
            <p:nvPr/>
          </p:nvSpPr>
          <p:spPr>
            <a:xfrm>
              <a:off x="1312200" y="4218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7" name=""/>
            <p:cNvSpPr/>
            <p:nvPr/>
          </p:nvSpPr>
          <p:spPr>
            <a:xfrm>
              <a:off x="1324800" y="42357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8" name=""/>
            <p:cNvSpPr/>
            <p:nvPr/>
          </p:nvSpPr>
          <p:spPr>
            <a:xfrm>
              <a:off x="1343160" y="4261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9" name=""/>
            <p:cNvSpPr/>
            <p:nvPr/>
          </p:nvSpPr>
          <p:spPr>
            <a:xfrm>
              <a:off x="1362960" y="42854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0" name=""/>
            <p:cNvSpPr/>
            <p:nvPr/>
          </p:nvSpPr>
          <p:spPr>
            <a:xfrm>
              <a:off x="1381320" y="43099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1" name=""/>
            <p:cNvSpPr/>
            <p:nvPr/>
          </p:nvSpPr>
          <p:spPr>
            <a:xfrm>
              <a:off x="1401120" y="43354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2" name=""/>
            <p:cNvSpPr/>
            <p:nvPr/>
          </p:nvSpPr>
          <p:spPr>
            <a:xfrm>
              <a:off x="1413720" y="435996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3" name=""/>
            <p:cNvSpPr/>
            <p:nvPr/>
          </p:nvSpPr>
          <p:spPr>
            <a:xfrm>
              <a:off x="1432080" y="43840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4" name=""/>
            <p:cNvSpPr/>
            <p:nvPr/>
          </p:nvSpPr>
          <p:spPr>
            <a:xfrm>
              <a:off x="1450440" y="441000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5" name=""/>
            <p:cNvSpPr/>
            <p:nvPr/>
          </p:nvSpPr>
          <p:spPr>
            <a:xfrm>
              <a:off x="1470240" y="44341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6" name=""/>
            <p:cNvSpPr/>
            <p:nvPr/>
          </p:nvSpPr>
          <p:spPr>
            <a:xfrm>
              <a:off x="1482840" y="446004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7" name=""/>
            <p:cNvSpPr/>
            <p:nvPr/>
          </p:nvSpPr>
          <p:spPr>
            <a:xfrm>
              <a:off x="1501200" y="447624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8" name=""/>
            <p:cNvSpPr/>
            <p:nvPr/>
          </p:nvSpPr>
          <p:spPr>
            <a:xfrm>
              <a:off x="1519560" y="450072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9" name=""/>
            <p:cNvSpPr/>
            <p:nvPr/>
          </p:nvSpPr>
          <p:spPr>
            <a:xfrm>
              <a:off x="1539360" y="45248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0" name=""/>
            <p:cNvSpPr/>
            <p:nvPr/>
          </p:nvSpPr>
          <p:spPr>
            <a:xfrm>
              <a:off x="1551960" y="4550760"/>
              <a:ext cx="1224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1" name=""/>
            <p:cNvSpPr/>
            <p:nvPr/>
          </p:nvSpPr>
          <p:spPr>
            <a:xfrm>
              <a:off x="1570320" y="457488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2" name=""/>
            <p:cNvSpPr/>
            <p:nvPr/>
          </p:nvSpPr>
          <p:spPr>
            <a:xfrm>
              <a:off x="1588680" y="4598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3" name=""/>
            <p:cNvSpPr/>
            <p:nvPr/>
          </p:nvSpPr>
          <p:spPr>
            <a:xfrm>
              <a:off x="1608480" y="46245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4" name=""/>
            <p:cNvSpPr/>
            <p:nvPr/>
          </p:nvSpPr>
          <p:spPr>
            <a:xfrm>
              <a:off x="1621080" y="46490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5" name=""/>
            <p:cNvSpPr/>
            <p:nvPr/>
          </p:nvSpPr>
          <p:spPr>
            <a:xfrm>
              <a:off x="1639440" y="467460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6" name=""/>
            <p:cNvSpPr/>
            <p:nvPr/>
          </p:nvSpPr>
          <p:spPr>
            <a:xfrm>
              <a:off x="1658160" y="4699080"/>
              <a:ext cx="1224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7" name=""/>
            <p:cNvSpPr/>
            <p:nvPr/>
          </p:nvSpPr>
          <p:spPr>
            <a:xfrm>
              <a:off x="1677600" y="471564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8" name=""/>
            <p:cNvSpPr/>
            <p:nvPr/>
          </p:nvSpPr>
          <p:spPr>
            <a:xfrm>
              <a:off x="1690560" y="473976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9" name=""/>
            <p:cNvSpPr/>
            <p:nvPr/>
          </p:nvSpPr>
          <p:spPr>
            <a:xfrm>
              <a:off x="1708560" y="4765680"/>
              <a:ext cx="12600" cy="1512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0" name=""/>
            <p:cNvSpPr/>
            <p:nvPr/>
          </p:nvSpPr>
          <p:spPr>
            <a:xfrm>
              <a:off x="1728360" y="4789800"/>
              <a:ext cx="11160" cy="162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1" name=""/>
            <p:cNvSpPr/>
            <p:nvPr/>
          </p:nvSpPr>
          <p:spPr>
            <a:xfrm>
              <a:off x="1746720" y="481392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2" name=""/>
            <p:cNvSpPr/>
            <p:nvPr/>
          </p:nvSpPr>
          <p:spPr>
            <a:xfrm>
              <a:off x="1759680" y="4839840"/>
              <a:ext cx="12600" cy="162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3" name=""/>
            <p:cNvSpPr/>
            <p:nvPr/>
          </p:nvSpPr>
          <p:spPr>
            <a:xfrm>
              <a:off x="1777680" y="486396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4" name=""/>
            <p:cNvSpPr/>
            <p:nvPr/>
          </p:nvSpPr>
          <p:spPr>
            <a:xfrm>
              <a:off x="1797480" y="4887720"/>
              <a:ext cx="11160" cy="1656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5" name=""/>
            <p:cNvSpPr/>
            <p:nvPr/>
          </p:nvSpPr>
          <p:spPr>
            <a:xfrm>
              <a:off x="1815840" y="4914000"/>
              <a:ext cx="12600" cy="1656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616" name=""/>
          <p:cNvSpPr/>
          <p:nvPr/>
        </p:nvSpPr>
        <p:spPr>
          <a:xfrm>
            <a:off x="538200" y="1789200"/>
            <a:ext cx="187200" cy="255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7" name=""/>
          <p:cNvSpPr/>
          <p:nvPr/>
        </p:nvSpPr>
        <p:spPr>
          <a:xfrm>
            <a:off x="538200" y="2286000"/>
            <a:ext cx="187200" cy="255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8" name=""/>
          <p:cNvSpPr/>
          <p:nvPr/>
        </p:nvSpPr>
        <p:spPr>
          <a:xfrm>
            <a:off x="538200" y="2789280"/>
            <a:ext cx="187200" cy="24912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9" name=""/>
          <p:cNvSpPr/>
          <p:nvPr/>
        </p:nvSpPr>
        <p:spPr>
          <a:xfrm>
            <a:off x="538200" y="3284640"/>
            <a:ext cx="1872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0" name=""/>
          <p:cNvSpPr/>
          <p:nvPr/>
        </p:nvSpPr>
        <p:spPr>
          <a:xfrm>
            <a:off x="538200" y="3797280"/>
            <a:ext cx="1872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1" name=""/>
          <p:cNvSpPr/>
          <p:nvPr/>
        </p:nvSpPr>
        <p:spPr>
          <a:xfrm>
            <a:off x="538200" y="4292640"/>
            <a:ext cx="1872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2" name=""/>
          <p:cNvSpPr/>
          <p:nvPr/>
        </p:nvSpPr>
        <p:spPr>
          <a:xfrm>
            <a:off x="538200" y="4797360"/>
            <a:ext cx="187200" cy="2574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3" name=""/>
          <p:cNvSpPr/>
          <p:nvPr/>
        </p:nvSpPr>
        <p:spPr>
          <a:xfrm>
            <a:off x="1733400" y="1789200"/>
            <a:ext cx="189000" cy="255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4" name=""/>
          <p:cNvSpPr/>
          <p:nvPr/>
        </p:nvSpPr>
        <p:spPr>
          <a:xfrm>
            <a:off x="1733400" y="2286000"/>
            <a:ext cx="189000" cy="255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5" name=""/>
          <p:cNvSpPr/>
          <p:nvPr/>
        </p:nvSpPr>
        <p:spPr>
          <a:xfrm>
            <a:off x="1733400" y="2789280"/>
            <a:ext cx="189000" cy="24912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6" name=""/>
          <p:cNvSpPr/>
          <p:nvPr/>
        </p:nvSpPr>
        <p:spPr>
          <a:xfrm>
            <a:off x="1733400" y="3284640"/>
            <a:ext cx="1890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7" name=""/>
          <p:cNvSpPr/>
          <p:nvPr/>
        </p:nvSpPr>
        <p:spPr>
          <a:xfrm>
            <a:off x="1733400" y="3797280"/>
            <a:ext cx="1890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8" name=""/>
          <p:cNvSpPr/>
          <p:nvPr/>
        </p:nvSpPr>
        <p:spPr>
          <a:xfrm>
            <a:off x="1733400" y="4292640"/>
            <a:ext cx="189000" cy="2570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9" name=""/>
          <p:cNvSpPr/>
          <p:nvPr/>
        </p:nvSpPr>
        <p:spPr>
          <a:xfrm>
            <a:off x="1733400" y="4797360"/>
            <a:ext cx="189000" cy="2574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0" name=""/>
          <p:cNvSpPr/>
          <p:nvPr/>
        </p:nvSpPr>
        <p:spPr>
          <a:xfrm>
            <a:off x="1657440" y="2523960"/>
            <a:ext cx="33480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1" name=""/>
          <p:cNvSpPr/>
          <p:nvPr/>
        </p:nvSpPr>
        <p:spPr>
          <a:xfrm>
            <a:off x="1721160" y="25750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2" name=""/>
          <p:cNvSpPr/>
          <p:nvPr/>
        </p:nvSpPr>
        <p:spPr>
          <a:xfrm>
            <a:off x="909720" y="1822320"/>
            <a:ext cx="33336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3" name=""/>
          <p:cNvSpPr/>
          <p:nvPr/>
        </p:nvSpPr>
        <p:spPr>
          <a:xfrm>
            <a:off x="971640" y="18716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4" name=""/>
          <p:cNvSpPr/>
          <p:nvPr/>
        </p:nvSpPr>
        <p:spPr>
          <a:xfrm>
            <a:off x="558720" y="1724040"/>
            <a:ext cx="171360" cy="33386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5" name=""/>
          <p:cNvSpPr/>
          <p:nvPr/>
        </p:nvSpPr>
        <p:spPr>
          <a:xfrm flipH="1">
            <a:off x="573120" y="1722600"/>
            <a:ext cx="169920" cy="33400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6" name=""/>
          <p:cNvSpPr/>
          <p:nvPr/>
        </p:nvSpPr>
        <p:spPr>
          <a:xfrm>
            <a:off x="1728720" y="1719360"/>
            <a:ext cx="171360" cy="33382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7" name=""/>
          <p:cNvSpPr/>
          <p:nvPr/>
        </p:nvSpPr>
        <p:spPr>
          <a:xfrm flipH="1">
            <a:off x="1743120" y="1717560"/>
            <a:ext cx="169920" cy="33400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" name="" descr=""/>
          <p:cNvPicPr/>
          <p:nvPr/>
        </p:nvPicPr>
        <p:blipFill>
          <a:blip r:embed="rId1"/>
          <a:stretch/>
        </p:blipFill>
        <p:spPr>
          <a:xfrm>
            <a:off x="12600" y="0"/>
            <a:ext cx="9144000" cy="685800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</p:pic>
      <p:sp>
        <p:nvSpPr>
          <p:cNvPr id="4639" name=""/>
          <p:cNvSpPr/>
          <p:nvPr/>
        </p:nvSpPr>
        <p:spPr>
          <a:xfrm>
            <a:off x="2373840" y="587520"/>
            <a:ext cx="48585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Where’s the Opportunity?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640" name=""/>
          <p:cNvGrpSpPr/>
          <p:nvPr/>
        </p:nvGrpSpPr>
        <p:grpSpPr>
          <a:xfrm>
            <a:off x="498600" y="5853240"/>
            <a:ext cx="3879720" cy="901080"/>
            <a:chOff x="498600" y="5853240"/>
            <a:chExt cx="3879720" cy="901080"/>
          </a:xfrm>
        </p:grpSpPr>
        <p:sp>
          <p:nvSpPr>
            <p:cNvPr id="4641" name=""/>
            <p:cNvSpPr/>
            <p:nvPr/>
          </p:nvSpPr>
          <p:spPr>
            <a:xfrm>
              <a:off x="565200" y="6375240"/>
              <a:ext cx="183960" cy="212400"/>
            </a:xfrm>
            <a:custGeom>
              <a:avLst/>
              <a:gdLst/>
              <a:ahLst/>
              <a:rect l="l" t="t" r="r" b="b"/>
              <a:pathLst>
                <a:path w="30" h="31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lnTo>
                    <a:pt x="0" y="26"/>
                  </a:lnTo>
                  <a:cubicBezTo>
                    <a:pt x="0" y="29"/>
                    <a:pt x="2" y="31"/>
                    <a:pt x="5" y="31"/>
                  </a:cubicBezTo>
                  <a:lnTo>
                    <a:pt x="25" y="31"/>
                  </a:lnTo>
                  <a:cubicBezTo>
                    <a:pt x="28" y="31"/>
                    <a:pt x="30" y="29"/>
                    <a:pt x="30" y="26"/>
                  </a:cubicBezTo>
                  <a:lnTo>
                    <a:pt x="30" y="6"/>
                  </a:lnTo>
                  <a:cubicBezTo>
                    <a:pt x="30" y="3"/>
                    <a:pt x="28" y="0"/>
                    <a:pt x="2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2" name=""/>
            <p:cNvSpPr/>
            <p:nvPr/>
          </p:nvSpPr>
          <p:spPr>
            <a:xfrm>
              <a:off x="760320" y="6484680"/>
              <a:ext cx="922320" cy="1080"/>
            </a:xfrm>
            <a:prstGeom prst="line">
              <a:avLst/>
            </a:prstGeom>
            <a:ln cap="rnd" w="792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3" name=""/>
            <p:cNvSpPr/>
            <p:nvPr/>
          </p:nvSpPr>
          <p:spPr>
            <a:xfrm>
              <a:off x="1671480" y="644976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cc0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4" name=""/>
            <p:cNvSpPr/>
            <p:nvPr/>
          </p:nvSpPr>
          <p:spPr>
            <a:xfrm>
              <a:off x="1909800" y="6484680"/>
              <a:ext cx="960480" cy="1080"/>
            </a:xfrm>
            <a:prstGeom prst="line">
              <a:avLst/>
            </a:prstGeom>
            <a:ln cap="rnd" w="792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5" name=""/>
            <p:cNvSpPr/>
            <p:nvPr/>
          </p:nvSpPr>
          <p:spPr>
            <a:xfrm>
              <a:off x="2857320" y="644976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cc0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6" name=""/>
            <p:cNvSpPr/>
            <p:nvPr/>
          </p:nvSpPr>
          <p:spPr>
            <a:xfrm>
              <a:off x="3102120" y="6484680"/>
              <a:ext cx="930240" cy="1080"/>
            </a:xfrm>
            <a:prstGeom prst="line">
              <a:avLst/>
            </a:prstGeom>
            <a:ln cap="rnd" w="792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7" name=""/>
            <p:cNvSpPr/>
            <p:nvPr/>
          </p:nvSpPr>
          <p:spPr>
            <a:xfrm>
              <a:off x="4019400" y="644976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cc00"/>
            </a:solidFill>
            <a:ln w="936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8" name=""/>
            <p:cNvSpPr/>
            <p:nvPr/>
          </p:nvSpPr>
          <p:spPr>
            <a:xfrm>
              <a:off x="498600" y="6094080"/>
              <a:ext cx="323640" cy="266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9" name=""/>
            <p:cNvSpPr/>
            <p:nvPr/>
          </p:nvSpPr>
          <p:spPr>
            <a:xfrm>
              <a:off x="560520" y="6135480"/>
              <a:ext cx="229680" cy="198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.95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0" name=""/>
            <p:cNvSpPr/>
            <p:nvPr/>
          </p:nvSpPr>
          <p:spPr>
            <a:xfrm>
              <a:off x="1646280" y="6094080"/>
              <a:ext cx="403200" cy="266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1" name=""/>
            <p:cNvSpPr/>
            <p:nvPr/>
          </p:nvSpPr>
          <p:spPr>
            <a:xfrm>
              <a:off x="1702080" y="6135480"/>
              <a:ext cx="321120" cy="198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1.10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2" name=""/>
            <p:cNvSpPr/>
            <p:nvPr/>
          </p:nvSpPr>
          <p:spPr>
            <a:xfrm>
              <a:off x="2814480" y="6094080"/>
              <a:ext cx="403200" cy="266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3" name=""/>
            <p:cNvSpPr/>
            <p:nvPr/>
          </p:nvSpPr>
          <p:spPr>
            <a:xfrm>
              <a:off x="2870640" y="6135480"/>
              <a:ext cx="321120" cy="198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1.20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4" name=""/>
            <p:cNvSpPr/>
            <p:nvPr/>
          </p:nvSpPr>
          <p:spPr>
            <a:xfrm>
              <a:off x="3976560" y="6094080"/>
              <a:ext cx="401760" cy="266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5" name=""/>
            <p:cNvSpPr/>
            <p:nvPr/>
          </p:nvSpPr>
          <p:spPr>
            <a:xfrm>
              <a:off x="4030920" y="6135480"/>
              <a:ext cx="321120" cy="198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1.10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6" name=""/>
            <p:cNvSpPr/>
            <p:nvPr/>
          </p:nvSpPr>
          <p:spPr>
            <a:xfrm>
              <a:off x="1079640" y="6195600"/>
              <a:ext cx="322200" cy="261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7" name=""/>
            <p:cNvSpPr/>
            <p:nvPr/>
          </p:nvSpPr>
          <p:spPr>
            <a:xfrm>
              <a:off x="1140120" y="6238440"/>
              <a:ext cx="229680" cy="198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.20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8" name=""/>
            <p:cNvSpPr/>
            <p:nvPr/>
          </p:nvSpPr>
          <p:spPr>
            <a:xfrm>
              <a:off x="2252520" y="6195600"/>
              <a:ext cx="324000" cy="261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9" name=""/>
            <p:cNvSpPr/>
            <p:nvPr/>
          </p:nvSpPr>
          <p:spPr>
            <a:xfrm>
              <a:off x="2314800" y="6238440"/>
              <a:ext cx="229680" cy="198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.20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0" name=""/>
            <p:cNvSpPr/>
            <p:nvPr/>
          </p:nvSpPr>
          <p:spPr>
            <a:xfrm>
              <a:off x="3449520" y="6195600"/>
              <a:ext cx="317520" cy="261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1" name=""/>
            <p:cNvSpPr/>
            <p:nvPr/>
          </p:nvSpPr>
          <p:spPr>
            <a:xfrm>
              <a:off x="3505320" y="6238440"/>
              <a:ext cx="229680" cy="198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.20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2" name=""/>
            <p:cNvSpPr/>
            <p:nvPr/>
          </p:nvSpPr>
          <p:spPr>
            <a:xfrm>
              <a:off x="1719360" y="6375240"/>
              <a:ext cx="190440" cy="212400"/>
            </a:xfrm>
            <a:custGeom>
              <a:avLst/>
              <a:gdLst/>
              <a:ahLst/>
              <a:rect l="l" t="t" r="r" b="b"/>
              <a:pathLst>
                <a:path w="31" h="3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lnTo>
                    <a:pt x="0" y="26"/>
                  </a:lnTo>
                  <a:cubicBezTo>
                    <a:pt x="0" y="29"/>
                    <a:pt x="3" y="31"/>
                    <a:pt x="6" y="31"/>
                  </a:cubicBezTo>
                  <a:lnTo>
                    <a:pt x="26" y="31"/>
                  </a:lnTo>
                  <a:cubicBezTo>
                    <a:pt x="29" y="31"/>
                    <a:pt x="31" y="29"/>
                    <a:pt x="31" y="26"/>
                  </a:cubicBezTo>
                  <a:lnTo>
                    <a:pt x="31" y="6"/>
                  </a:lnTo>
                  <a:cubicBezTo>
                    <a:pt x="31" y="3"/>
                    <a:pt x="29" y="0"/>
                    <a:pt x="2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3" name=""/>
            <p:cNvSpPr/>
            <p:nvPr/>
          </p:nvSpPr>
          <p:spPr>
            <a:xfrm>
              <a:off x="2913120" y="6375240"/>
              <a:ext cx="182520" cy="212400"/>
            </a:xfrm>
            <a:custGeom>
              <a:avLst/>
              <a:gdLst/>
              <a:ahLst/>
              <a:rect l="l" t="t" r="r" b="b"/>
              <a:pathLst>
                <a:path w="30" h="31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lnTo>
                    <a:pt x="0" y="26"/>
                  </a:lnTo>
                  <a:cubicBezTo>
                    <a:pt x="0" y="29"/>
                    <a:pt x="2" y="31"/>
                    <a:pt x="5" y="31"/>
                  </a:cubicBezTo>
                  <a:lnTo>
                    <a:pt x="25" y="31"/>
                  </a:lnTo>
                  <a:cubicBezTo>
                    <a:pt x="28" y="31"/>
                    <a:pt x="30" y="29"/>
                    <a:pt x="30" y="26"/>
                  </a:cubicBezTo>
                  <a:lnTo>
                    <a:pt x="30" y="6"/>
                  </a:lnTo>
                  <a:cubicBezTo>
                    <a:pt x="30" y="3"/>
                    <a:pt x="28" y="0"/>
                    <a:pt x="2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4" name=""/>
            <p:cNvSpPr/>
            <p:nvPr/>
          </p:nvSpPr>
          <p:spPr>
            <a:xfrm>
              <a:off x="4079880" y="6375240"/>
              <a:ext cx="182520" cy="212400"/>
            </a:xfrm>
            <a:custGeom>
              <a:avLst/>
              <a:gdLst/>
              <a:ahLst/>
              <a:rect l="l" t="t" r="r" b="b"/>
              <a:pathLst>
                <a:path w="30" h="31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lnTo>
                    <a:pt x="0" y="26"/>
                  </a:lnTo>
                  <a:cubicBezTo>
                    <a:pt x="0" y="29"/>
                    <a:pt x="2" y="31"/>
                    <a:pt x="5" y="31"/>
                  </a:cubicBezTo>
                  <a:lnTo>
                    <a:pt x="25" y="31"/>
                  </a:lnTo>
                  <a:cubicBezTo>
                    <a:pt x="28" y="31"/>
                    <a:pt x="30" y="29"/>
                    <a:pt x="30" y="26"/>
                  </a:cubicBezTo>
                  <a:lnTo>
                    <a:pt x="30" y="6"/>
                  </a:lnTo>
                  <a:cubicBezTo>
                    <a:pt x="30" y="3"/>
                    <a:pt x="28" y="0"/>
                    <a:pt x="2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5" name=""/>
            <p:cNvSpPr/>
            <p:nvPr/>
          </p:nvSpPr>
          <p:spPr>
            <a:xfrm>
              <a:off x="588960" y="5894280"/>
              <a:ext cx="3692520" cy="86004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6" name=""/>
            <p:cNvSpPr/>
            <p:nvPr/>
          </p:nvSpPr>
          <p:spPr>
            <a:xfrm flipH="1">
              <a:off x="588960" y="5853240"/>
              <a:ext cx="3602160" cy="86148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67" name=""/>
          <p:cNvGrpSpPr/>
          <p:nvPr/>
        </p:nvGrpSpPr>
        <p:grpSpPr>
          <a:xfrm>
            <a:off x="430200" y="1217520"/>
            <a:ext cx="3971520" cy="3363840"/>
            <a:chOff x="430200" y="1217520"/>
            <a:chExt cx="3971520" cy="3363840"/>
          </a:xfrm>
        </p:grpSpPr>
        <p:sp>
          <p:nvSpPr>
            <p:cNvPr id="4668" name=""/>
            <p:cNvSpPr/>
            <p:nvPr/>
          </p:nvSpPr>
          <p:spPr>
            <a:xfrm>
              <a:off x="3156840" y="1430640"/>
              <a:ext cx="959040" cy="3122280"/>
            </a:xfrm>
            <a:custGeom>
              <a:avLst/>
              <a:gdLst>
                <a:gd name="textAreaLeft" fmla="*/ 46800 w 959040"/>
                <a:gd name="textAreaRight" fmla="*/ 912240 w 959040"/>
                <a:gd name="textAreaTop" fmla="*/ 46800 h 3122280"/>
                <a:gd name="textAreaBottom" fmla="*/ 3075480 h 3122280"/>
              </a:gdLst>
              <a:ahLst/>
              <a:cxnLst/>
              <a:rect l="textAreaLeft" t="textAreaTop" r="textAreaRight" b="textAreaBottom"/>
              <a:pathLst>
                <a:path w="21600" h="70303">
                  <a:moveTo>
                    <a:pt x="3600" y="0"/>
                  </a:moveTo>
                  <a:arcTo wR="3600" hR="3600" stAng="16200000" swAng="-5400000"/>
                  <a:lnTo>
                    <a:pt x="0" y="66703"/>
                  </a:lnTo>
                  <a:arcTo wR="3600" hR="3600" stAng="10800000" swAng="-5400000"/>
                  <a:lnTo>
                    <a:pt x="18000" y="70303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9" name=""/>
            <p:cNvSpPr/>
            <p:nvPr/>
          </p:nvSpPr>
          <p:spPr>
            <a:xfrm>
              <a:off x="1935720" y="1430640"/>
              <a:ext cx="959040" cy="3122280"/>
            </a:xfrm>
            <a:custGeom>
              <a:avLst/>
              <a:gdLst>
                <a:gd name="textAreaLeft" fmla="*/ 46800 w 959040"/>
                <a:gd name="textAreaRight" fmla="*/ 912240 w 959040"/>
                <a:gd name="textAreaTop" fmla="*/ 46800 h 3122280"/>
                <a:gd name="textAreaBottom" fmla="*/ 3075480 h 3122280"/>
              </a:gdLst>
              <a:ahLst/>
              <a:cxnLst/>
              <a:rect l="textAreaLeft" t="textAreaTop" r="textAreaRight" b="textAreaBottom"/>
              <a:pathLst>
                <a:path w="21600" h="70303">
                  <a:moveTo>
                    <a:pt x="3600" y="0"/>
                  </a:moveTo>
                  <a:arcTo wR="3600" hR="3600" stAng="16200000" swAng="-5400000"/>
                  <a:lnTo>
                    <a:pt x="0" y="66703"/>
                  </a:lnTo>
                  <a:arcTo wR="3600" hR="3600" stAng="10800000" swAng="-5400000"/>
                  <a:lnTo>
                    <a:pt x="18000" y="70303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0" name=""/>
            <p:cNvSpPr/>
            <p:nvPr/>
          </p:nvSpPr>
          <p:spPr>
            <a:xfrm>
              <a:off x="744840" y="1458720"/>
              <a:ext cx="959040" cy="3122640"/>
            </a:xfrm>
            <a:custGeom>
              <a:avLst/>
              <a:gdLst>
                <a:gd name="textAreaLeft" fmla="*/ 46800 w 959040"/>
                <a:gd name="textAreaRight" fmla="*/ 912240 w 959040"/>
                <a:gd name="textAreaTop" fmla="*/ 46800 h 3122640"/>
                <a:gd name="textAreaBottom" fmla="*/ 3075840 h 3122640"/>
              </a:gdLst>
              <a:ahLst/>
              <a:cxnLst/>
              <a:rect l="textAreaLeft" t="textAreaTop" r="textAreaRight" b="textAreaBottom"/>
              <a:pathLst>
                <a:path w="21600" h="70311">
                  <a:moveTo>
                    <a:pt x="3600" y="0"/>
                  </a:moveTo>
                  <a:arcTo wR="3600" hR="3600" stAng="16200000" swAng="-5400000"/>
                  <a:lnTo>
                    <a:pt x="0" y="66711"/>
                  </a:lnTo>
                  <a:arcTo wR="3600" hR="3600" stAng="10800000" swAng="-5400000"/>
                  <a:lnTo>
                    <a:pt x="18000" y="7031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1" name=""/>
            <p:cNvSpPr/>
            <p:nvPr/>
          </p:nvSpPr>
          <p:spPr>
            <a:xfrm>
              <a:off x="4072680" y="1217520"/>
              <a:ext cx="329040" cy="30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2" name=""/>
            <p:cNvSpPr/>
            <p:nvPr/>
          </p:nvSpPr>
          <p:spPr>
            <a:xfrm>
              <a:off x="4128480" y="1265040"/>
              <a:ext cx="229680" cy="198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.90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4673" name=""/>
            <p:cNvGrpSpPr/>
            <p:nvPr/>
          </p:nvGrpSpPr>
          <p:grpSpPr>
            <a:xfrm>
              <a:off x="1873440" y="1601640"/>
              <a:ext cx="1102320" cy="923040"/>
              <a:chOff x="1873440" y="1601640"/>
              <a:chExt cx="1102320" cy="923040"/>
            </a:xfrm>
          </p:grpSpPr>
          <p:sp>
            <p:nvSpPr>
              <p:cNvPr id="4674" name=""/>
              <p:cNvSpPr/>
              <p:nvPr/>
            </p:nvSpPr>
            <p:spPr>
              <a:xfrm>
                <a:off x="1873440" y="25095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5" name=""/>
              <p:cNvSpPr/>
              <p:nvPr/>
            </p:nvSpPr>
            <p:spPr>
              <a:xfrm>
                <a:off x="1893240" y="24937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6" name=""/>
              <p:cNvSpPr/>
              <p:nvPr/>
            </p:nvSpPr>
            <p:spPr>
              <a:xfrm>
                <a:off x="1918800" y="247104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7" name=""/>
              <p:cNvSpPr/>
              <p:nvPr/>
            </p:nvSpPr>
            <p:spPr>
              <a:xfrm>
                <a:off x="1937520" y="24555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8" name=""/>
              <p:cNvSpPr/>
              <p:nvPr/>
            </p:nvSpPr>
            <p:spPr>
              <a:xfrm>
                <a:off x="1955880" y="24397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9" name=""/>
              <p:cNvSpPr/>
              <p:nvPr/>
            </p:nvSpPr>
            <p:spPr>
              <a:xfrm>
                <a:off x="1981080" y="24242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0" name=""/>
              <p:cNvSpPr/>
              <p:nvPr/>
            </p:nvSpPr>
            <p:spPr>
              <a:xfrm>
                <a:off x="2001240" y="23997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1" name=""/>
              <p:cNvSpPr/>
              <p:nvPr/>
            </p:nvSpPr>
            <p:spPr>
              <a:xfrm>
                <a:off x="2019600" y="2383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2" name=""/>
              <p:cNvSpPr/>
              <p:nvPr/>
            </p:nvSpPr>
            <p:spPr>
              <a:xfrm>
                <a:off x="2038320" y="2370240"/>
                <a:ext cx="1224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4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3" name=""/>
              <p:cNvSpPr/>
              <p:nvPr/>
            </p:nvSpPr>
            <p:spPr>
              <a:xfrm>
                <a:off x="2063880" y="23544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4" name=""/>
              <p:cNvSpPr/>
              <p:nvPr/>
            </p:nvSpPr>
            <p:spPr>
              <a:xfrm>
                <a:off x="2083680" y="23299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5" name=""/>
              <p:cNvSpPr/>
              <p:nvPr/>
            </p:nvSpPr>
            <p:spPr>
              <a:xfrm>
                <a:off x="2102040" y="2314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6" name=""/>
              <p:cNvSpPr/>
              <p:nvPr/>
            </p:nvSpPr>
            <p:spPr>
              <a:xfrm>
                <a:off x="2127600" y="2298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7" name=""/>
              <p:cNvSpPr/>
              <p:nvPr/>
            </p:nvSpPr>
            <p:spPr>
              <a:xfrm>
                <a:off x="2146320" y="2284920"/>
                <a:ext cx="1224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8" name=""/>
              <p:cNvSpPr/>
              <p:nvPr/>
            </p:nvSpPr>
            <p:spPr>
              <a:xfrm>
                <a:off x="2166120" y="22604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9" name=""/>
              <p:cNvSpPr/>
              <p:nvPr/>
            </p:nvSpPr>
            <p:spPr>
              <a:xfrm>
                <a:off x="2190240" y="22446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0" name=""/>
              <p:cNvSpPr/>
              <p:nvPr/>
            </p:nvSpPr>
            <p:spPr>
              <a:xfrm>
                <a:off x="2210040" y="22294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1" name=""/>
              <p:cNvSpPr/>
              <p:nvPr/>
            </p:nvSpPr>
            <p:spPr>
              <a:xfrm>
                <a:off x="2228760" y="22136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2" name=""/>
              <p:cNvSpPr/>
              <p:nvPr/>
            </p:nvSpPr>
            <p:spPr>
              <a:xfrm>
                <a:off x="2248200" y="2190960"/>
                <a:ext cx="1152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3" name=""/>
              <p:cNvSpPr/>
              <p:nvPr/>
            </p:nvSpPr>
            <p:spPr>
              <a:xfrm>
                <a:off x="2272680" y="21754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4" name=""/>
              <p:cNvSpPr/>
              <p:nvPr/>
            </p:nvSpPr>
            <p:spPr>
              <a:xfrm>
                <a:off x="2292480" y="21596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5" name=""/>
              <p:cNvSpPr/>
              <p:nvPr/>
            </p:nvSpPr>
            <p:spPr>
              <a:xfrm>
                <a:off x="2310840" y="21441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6" name=""/>
              <p:cNvSpPr/>
              <p:nvPr/>
            </p:nvSpPr>
            <p:spPr>
              <a:xfrm>
                <a:off x="2336760" y="21214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7" name=""/>
              <p:cNvSpPr/>
              <p:nvPr/>
            </p:nvSpPr>
            <p:spPr>
              <a:xfrm>
                <a:off x="2355120" y="21060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8" name=""/>
              <p:cNvSpPr/>
              <p:nvPr/>
            </p:nvSpPr>
            <p:spPr>
              <a:xfrm>
                <a:off x="2374920" y="20901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9" name=""/>
              <p:cNvSpPr/>
              <p:nvPr/>
            </p:nvSpPr>
            <p:spPr>
              <a:xfrm>
                <a:off x="2400480" y="20743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00" name=""/>
              <p:cNvSpPr/>
              <p:nvPr/>
            </p:nvSpPr>
            <p:spPr>
              <a:xfrm>
                <a:off x="2418840" y="20520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01" name=""/>
              <p:cNvSpPr/>
              <p:nvPr/>
            </p:nvSpPr>
            <p:spPr>
              <a:xfrm>
                <a:off x="2437560" y="20361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02" name=""/>
              <p:cNvSpPr/>
              <p:nvPr/>
            </p:nvSpPr>
            <p:spPr>
              <a:xfrm>
                <a:off x="2463120" y="20206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03" name=""/>
              <p:cNvSpPr/>
              <p:nvPr/>
            </p:nvSpPr>
            <p:spPr>
              <a:xfrm>
                <a:off x="2482920" y="200484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04" name=""/>
              <p:cNvSpPr/>
              <p:nvPr/>
            </p:nvSpPr>
            <p:spPr>
              <a:xfrm>
                <a:off x="2501280" y="19825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05" name=""/>
              <p:cNvSpPr/>
              <p:nvPr/>
            </p:nvSpPr>
            <p:spPr>
              <a:xfrm>
                <a:off x="2520000" y="19666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06" name=""/>
              <p:cNvSpPr/>
              <p:nvPr/>
            </p:nvSpPr>
            <p:spPr>
              <a:xfrm>
                <a:off x="2545560" y="19508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07" name=""/>
              <p:cNvSpPr/>
              <p:nvPr/>
            </p:nvSpPr>
            <p:spPr>
              <a:xfrm>
                <a:off x="2565360" y="193500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08" name=""/>
              <p:cNvSpPr/>
              <p:nvPr/>
            </p:nvSpPr>
            <p:spPr>
              <a:xfrm>
                <a:off x="2583720" y="19112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09" name=""/>
              <p:cNvSpPr/>
              <p:nvPr/>
            </p:nvSpPr>
            <p:spPr>
              <a:xfrm>
                <a:off x="2609280" y="1896840"/>
                <a:ext cx="1260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10" name=""/>
              <p:cNvSpPr/>
              <p:nvPr/>
            </p:nvSpPr>
            <p:spPr>
              <a:xfrm>
                <a:off x="2628000" y="188136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11" name=""/>
              <p:cNvSpPr/>
              <p:nvPr/>
            </p:nvSpPr>
            <p:spPr>
              <a:xfrm>
                <a:off x="2647440" y="1865880"/>
                <a:ext cx="1152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12" name=""/>
              <p:cNvSpPr/>
              <p:nvPr/>
            </p:nvSpPr>
            <p:spPr>
              <a:xfrm>
                <a:off x="2671920" y="18414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13" name=""/>
              <p:cNvSpPr/>
              <p:nvPr/>
            </p:nvSpPr>
            <p:spPr>
              <a:xfrm>
                <a:off x="2691720" y="18259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14" name=""/>
              <p:cNvSpPr/>
              <p:nvPr/>
            </p:nvSpPr>
            <p:spPr>
              <a:xfrm>
                <a:off x="2710080" y="18100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15" name=""/>
              <p:cNvSpPr/>
              <p:nvPr/>
            </p:nvSpPr>
            <p:spPr>
              <a:xfrm>
                <a:off x="2728800" y="1796400"/>
                <a:ext cx="1224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4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16" name=""/>
              <p:cNvSpPr/>
              <p:nvPr/>
            </p:nvSpPr>
            <p:spPr>
              <a:xfrm>
                <a:off x="2754360" y="1771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17" name=""/>
              <p:cNvSpPr/>
              <p:nvPr/>
            </p:nvSpPr>
            <p:spPr>
              <a:xfrm>
                <a:off x="2774160" y="17560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18" name=""/>
              <p:cNvSpPr/>
              <p:nvPr/>
            </p:nvSpPr>
            <p:spPr>
              <a:xfrm>
                <a:off x="2792520" y="17406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19" name=""/>
              <p:cNvSpPr/>
              <p:nvPr/>
            </p:nvSpPr>
            <p:spPr>
              <a:xfrm>
                <a:off x="2818440" y="17247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20" name=""/>
              <p:cNvSpPr/>
              <p:nvPr/>
            </p:nvSpPr>
            <p:spPr>
              <a:xfrm>
                <a:off x="2836800" y="1702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21" name=""/>
              <p:cNvSpPr/>
              <p:nvPr/>
            </p:nvSpPr>
            <p:spPr>
              <a:xfrm>
                <a:off x="2856600" y="16866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22" name=""/>
              <p:cNvSpPr/>
              <p:nvPr/>
            </p:nvSpPr>
            <p:spPr>
              <a:xfrm>
                <a:off x="2881080" y="16707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23" name=""/>
              <p:cNvSpPr/>
              <p:nvPr/>
            </p:nvSpPr>
            <p:spPr>
              <a:xfrm>
                <a:off x="2900520" y="16552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24" name=""/>
              <p:cNvSpPr/>
              <p:nvPr/>
            </p:nvSpPr>
            <p:spPr>
              <a:xfrm>
                <a:off x="2919240" y="16326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25" name=""/>
              <p:cNvSpPr/>
              <p:nvPr/>
            </p:nvSpPr>
            <p:spPr>
              <a:xfrm>
                <a:off x="2944800" y="16167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26" name=""/>
              <p:cNvSpPr/>
              <p:nvPr/>
            </p:nvSpPr>
            <p:spPr>
              <a:xfrm>
                <a:off x="2963160" y="16016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727" name=""/>
            <p:cNvGrpSpPr/>
            <p:nvPr/>
          </p:nvGrpSpPr>
          <p:grpSpPr>
            <a:xfrm>
              <a:off x="1873440" y="2112480"/>
              <a:ext cx="1102320" cy="419400"/>
              <a:chOff x="1873440" y="2112480"/>
              <a:chExt cx="1102320" cy="419400"/>
            </a:xfrm>
          </p:grpSpPr>
          <p:sp>
            <p:nvSpPr>
              <p:cNvPr id="4728" name=""/>
              <p:cNvSpPr/>
              <p:nvPr/>
            </p:nvSpPr>
            <p:spPr>
              <a:xfrm>
                <a:off x="1873440" y="25164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29" name=""/>
              <p:cNvSpPr/>
              <p:nvPr/>
            </p:nvSpPr>
            <p:spPr>
              <a:xfrm>
                <a:off x="1899000" y="250992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30" name=""/>
              <p:cNvSpPr/>
              <p:nvPr/>
            </p:nvSpPr>
            <p:spPr>
              <a:xfrm>
                <a:off x="1924560" y="25012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31" name=""/>
              <p:cNvSpPr/>
              <p:nvPr/>
            </p:nvSpPr>
            <p:spPr>
              <a:xfrm>
                <a:off x="1944360" y="249408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32" name=""/>
              <p:cNvSpPr/>
              <p:nvPr/>
            </p:nvSpPr>
            <p:spPr>
              <a:xfrm>
                <a:off x="1968480" y="24782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33" name=""/>
              <p:cNvSpPr/>
              <p:nvPr/>
            </p:nvSpPr>
            <p:spPr>
              <a:xfrm>
                <a:off x="1994040" y="247140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4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34" name=""/>
              <p:cNvSpPr/>
              <p:nvPr/>
            </p:nvSpPr>
            <p:spPr>
              <a:xfrm>
                <a:off x="2019600" y="24627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35" name=""/>
              <p:cNvSpPr/>
              <p:nvPr/>
            </p:nvSpPr>
            <p:spPr>
              <a:xfrm>
                <a:off x="2045160" y="24555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36" name=""/>
              <p:cNvSpPr/>
              <p:nvPr/>
            </p:nvSpPr>
            <p:spPr>
              <a:xfrm>
                <a:off x="2070720" y="2446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37" name=""/>
              <p:cNvSpPr/>
              <p:nvPr/>
            </p:nvSpPr>
            <p:spPr>
              <a:xfrm>
                <a:off x="2089080" y="24400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38" name=""/>
              <p:cNvSpPr/>
              <p:nvPr/>
            </p:nvSpPr>
            <p:spPr>
              <a:xfrm>
                <a:off x="2115000" y="242460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39" name=""/>
              <p:cNvSpPr/>
              <p:nvPr/>
            </p:nvSpPr>
            <p:spPr>
              <a:xfrm>
                <a:off x="2140560" y="24159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40" name=""/>
              <p:cNvSpPr/>
              <p:nvPr/>
            </p:nvSpPr>
            <p:spPr>
              <a:xfrm>
                <a:off x="2166120" y="24087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41" name=""/>
              <p:cNvSpPr/>
              <p:nvPr/>
            </p:nvSpPr>
            <p:spPr>
              <a:xfrm>
                <a:off x="2190240" y="24001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42" name=""/>
              <p:cNvSpPr/>
              <p:nvPr/>
            </p:nvSpPr>
            <p:spPr>
              <a:xfrm>
                <a:off x="2215800" y="2392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43" name=""/>
              <p:cNvSpPr/>
              <p:nvPr/>
            </p:nvSpPr>
            <p:spPr>
              <a:xfrm>
                <a:off x="2235960" y="23842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44" name=""/>
              <p:cNvSpPr/>
              <p:nvPr/>
            </p:nvSpPr>
            <p:spPr>
              <a:xfrm>
                <a:off x="2260080" y="2370240"/>
                <a:ext cx="1224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4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45" name=""/>
              <p:cNvSpPr/>
              <p:nvPr/>
            </p:nvSpPr>
            <p:spPr>
              <a:xfrm>
                <a:off x="2285280" y="2361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46" name=""/>
              <p:cNvSpPr/>
              <p:nvPr/>
            </p:nvSpPr>
            <p:spPr>
              <a:xfrm>
                <a:off x="2310840" y="23544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47" name=""/>
              <p:cNvSpPr/>
              <p:nvPr/>
            </p:nvSpPr>
            <p:spPr>
              <a:xfrm>
                <a:off x="2336760" y="23457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48" name=""/>
              <p:cNvSpPr/>
              <p:nvPr/>
            </p:nvSpPr>
            <p:spPr>
              <a:xfrm>
                <a:off x="2361960" y="23392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49" name=""/>
              <p:cNvSpPr/>
              <p:nvPr/>
            </p:nvSpPr>
            <p:spPr>
              <a:xfrm>
                <a:off x="2380320" y="2329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50" name=""/>
              <p:cNvSpPr/>
              <p:nvPr/>
            </p:nvSpPr>
            <p:spPr>
              <a:xfrm>
                <a:off x="2406240" y="231480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51" name=""/>
              <p:cNvSpPr/>
              <p:nvPr/>
            </p:nvSpPr>
            <p:spPr>
              <a:xfrm>
                <a:off x="2431800" y="2307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52" name=""/>
              <p:cNvSpPr/>
              <p:nvPr/>
            </p:nvSpPr>
            <p:spPr>
              <a:xfrm>
                <a:off x="2457360" y="22989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53" name=""/>
              <p:cNvSpPr/>
              <p:nvPr/>
            </p:nvSpPr>
            <p:spPr>
              <a:xfrm>
                <a:off x="2482920" y="229176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54" name=""/>
              <p:cNvSpPr/>
              <p:nvPr/>
            </p:nvSpPr>
            <p:spPr>
              <a:xfrm>
                <a:off x="2507040" y="228492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55" name=""/>
              <p:cNvSpPr/>
              <p:nvPr/>
            </p:nvSpPr>
            <p:spPr>
              <a:xfrm>
                <a:off x="2527200" y="227628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56" name=""/>
              <p:cNvSpPr/>
              <p:nvPr/>
            </p:nvSpPr>
            <p:spPr>
              <a:xfrm>
                <a:off x="2552400" y="22690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57" name=""/>
              <p:cNvSpPr/>
              <p:nvPr/>
            </p:nvSpPr>
            <p:spPr>
              <a:xfrm>
                <a:off x="2576880" y="22532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58" name=""/>
              <p:cNvSpPr/>
              <p:nvPr/>
            </p:nvSpPr>
            <p:spPr>
              <a:xfrm>
                <a:off x="2602080" y="2244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59" name=""/>
              <p:cNvSpPr/>
              <p:nvPr/>
            </p:nvSpPr>
            <p:spPr>
              <a:xfrm>
                <a:off x="2628000" y="223812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60" name=""/>
              <p:cNvSpPr/>
              <p:nvPr/>
            </p:nvSpPr>
            <p:spPr>
              <a:xfrm>
                <a:off x="2653560" y="22291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61" name=""/>
              <p:cNvSpPr/>
              <p:nvPr/>
            </p:nvSpPr>
            <p:spPr>
              <a:xfrm>
                <a:off x="2671920" y="22222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62" name=""/>
              <p:cNvSpPr/>
              <p:nvPr/>
            </p:nvSpPr>
            <p:spPr>
              <a:xfrm>
                <a:off x="2697480" y="22136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63" name=""/>
              <p:cNvSpPr/>
              <p:nvPr/>
            </p:nvSpPr>
            <p:spPr>
              <a:xfrm>
                <a:off x="2723040" y="21978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64" name=""/>
              <p:cNvSpPr/>
              <p:nvPr/>
            </p:nvSpPr>
            <p:spPr>
              <a:xfrm>
                <a:off x="2748960" y="219096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65" name=""/>
              <p:cNvSpPr/>
              <p:nvPr/>
            </p:nvSpPr>
            <p:spPr>
              <a:xfrm>
                <a:off x="2774160" y="218376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66" name=""/>
              <p:cNvSpPr/>
              <p:nvPr/>
            </p:nvSpPr>
            <p:spPr>
              <a:xfrm>
                <a:off x="2792520" y="21751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67" name=""/>
              <p:cNvSpPr/>
              <p:nvPr/>
            </p:nvSpPr>
            <p:spPr>
              <a:xfrm>
                <a:off x="2818440" y="21679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68" name=""/>
              <p:cNvSpPr/>
              <p:nvPr/>
            </p:nvSpPr>
            <p:spPr>
              <a:xfrm>
                <a:off x="2844000" y="21592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69" name=""/>
              <p:cNvSpPr/>
              <p:nvPr/>
            </p:nvSpPr>
            <p:spPr>
              <a:xfrm>
                <a:off x="2869200" y="2143800"/>
                <a:ext cx="1152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0" name=""/>
              <p:cNvSpPr/>
              <p:nvPr/>
            </p:nvSpPr>
            <p:spPr>
              <a:xfrm>
                <a:off x="2893320" y="2136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1" name=""/>
              <p:cNvSpPr/>
              <p:nvPr/>
            </p:nvSpPr>
            <p:spPr>
              <a:xfrm>
                <a:off x="2919240" y="21279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2" name=""/>
              <p:cNvSpPr/>
              <p:nvPr/>
            </p:nvSpPr>
            <p:spPr>
              <a:xfrm>
                <a:off x="2939040" y="21211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3" name=""/>
              <p:cNvSpPr/>
              <p:nvPr/>
            </p:nvSpPr>
            <p:spPr>
              <a:xfrm>
                <a:off x="2963160" y="21124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774" name=""/>
            <p:cNvGrpSpPr/>
            <p:nvPr/>
          </p:nvGrpSpPr>
          <p:grpSpPr>
            <a:xfrm>
              <a:off x="1892520" y="2532960"/>
              <a:ext cx="1076760" cy="39600"/>
              <a:chOff x="1892520" y="2532960"/>
              <a:chExt cx="1076760" cy="39600"/>
            </a:xfrm>
          </p:grpSpPr>
          <p:sp>
            <p:nvSpPr>
              <p:cNvPr id="4775" name=""/>
              <p:cNvSpPr/>
              <p:nvPr/>
            </p:nvSpPr>
            <p:spPr>
              <a:xfrm>
                <a:off x="1892520" y="2532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6" name=""/>
              <p:cNvSpPr/>
              <p:nvPr/>
            </p:nvSpPr>
            <p:spPr>
              <a:xfrm>
                <a:off x="1917720" y="2532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7" name=""/>
              <p:cNvSpPr/>
              <p:nvPr/>
            </p:nvSpPr>
            <p:spPr>
              <a:xfrm>
                <a:off x="1943640" y="253296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8" name=""/>
              <p:cNvSpPr/>
              <p:nvPr/>
            </p:nvSpPr>
            <p:spPr>
              <a:xfrm>
                <a:off x="1967760" y="25329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9" name=""/>
              <p:cNvSpPr/>
              <p:nvPr/>
            </p:nvSpPr>
            <p:spPr>
              <a:xfrm>
                <a:off x="1993320" y="2532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0" name=""/>
              <p:cNvSpPr/>
              <p:nvPr/>
            </p:nvSpPr>
            <p:spPr>
              <a:xfrm>
                <a:off x="2018520" y="2532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1" name=""/>
              <p:cNvSpPr/>
              <p:nvPr/>
            </p:nvSpPr>
            <p:spPr>
              <a:xfrm>
                <a:off x="2044440" y="25329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2" name=""/>
              <p:cNvSpPr/>
              <p:nvPr/>
            </p:nvSpPr>
            <p:spPr>
              <a:xfrm>
                <a:off x="2070000" y="2532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3" name=""/>
              <p:cNvSpPr/>
              <p:nvPr/>
            </p:nvSpPr>
            <p:spPr>
              <a:xfrm>
                <a:off x="2095560" y="2541600"/>
                <a:ext cx="1152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4" name=""/>
              <p:cNvSpPr/>
              <p:nvPr/>
            </p:nvSpPr>
            <p:spPr>
              <a:xfrm>
                <a:off x="2119680" y="2541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5" name=""/>
              <p:cNvSpPr/>
              <p:nvPr/>
            </p:nvSpPr>
            <p:spPr>
              <a:xfrm>
                <a:off x="2145240" y="25416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6" name=""/>
              <p:cNvSpPr/>
              <p:nvPr/>
            </p:nvSpPr>
            <p:spPr>
              <a:xfrm>
                <a:off x="2170800" y="2541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7" name=""/>
              <p:cNvSpPr/>
              <p:nvPr/>
            </p:nvSpPr>
            <p:spPr>
              <a:xfrm>
                <a:off x="2196720" y="25416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8" name=""/>
              <p:cNvSpPr/>
              <p:nvPr/>
            </p:nvSpPr>
            <p:spPr>
              <a:xfrm>
                <a:off x="2221920" y="2541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9" name=""/>
              <p:cNvSpPr/>
              <p:nvPr/>
            </p:nvSpPr>
            <p:spPr>
              <a:xfrm>
                <a:off x="2247480" y="2541600"/>
                <a:ext cx="1152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90" name=""/>
              <p:cNvSpPr/>
              <p:nvPr/>
            </p:nvSpPr>
            <p:spPr>
              <a:xfrm>
                <a:off x="2271600" y="2541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91" name=""/>
              <p:cNvSpPr/>
              <p:nvPr/>
            </p:nvSpPr>
            <p:spPr>
              <a:xfrm>
                <a:off x="2297520" y="25416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92" name=""/>
              <p:cNvSpPr/>
              <p:nvPr/>
            </p:nvSpPr>
            <p:spPr>
              <a:xfrm>
                <a:off x="2323080" y="2541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93" name=""/>
              <p:cNvSpPr/>
              <p:nvPr/>
            </p:nvSpPr>
            <p:spPr>
              <a:xfrm>
                <a:off x="2348280" y="2541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94" name=""/>
              <p:cNvSpPr/>
              <p:nvPr/>
            </p:nvSpPr>
            <p:spPr>
              <a:xfrm>
                <a:off x="2374200" y="25416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95" name=""/>
              <p:cNvSpPr/>
              <p:nvPr/>
            </p:nvSpPr>
            <p:spPr>
              <a:xfrm>
                <a:off x="2399760" y="2541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96" name=""/>
              <p:cNvSpPr/>
              <p:nvPr/>
            </p:nvSpPr>
            <p:spPr>
              <a:xfrm>
                <a:off x="2423880" y="2541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97" name=""/>
              <p:cNvSpPr/>
              <p:nvPr/>
            </p:nvSpPr>
            <p:spPr>
              <a:xfrm>
                <a:off x="2449440" y="2548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98" name=""/>
              <p:cNvSpPr/>
              <p:nvPr/>
            </p:nvSpPr>
            <p:spPr>
              <a:xfrm>
                <a:off x="2475000" y="2548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99" name=""/>
              <p:cNvSpPr/>
              <p:nvPr/>
            </p:nvSpPr>
            <p:spPr>
              <a:xfrm>
                <a:off x="2500560" y="2548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0" name=""/>
              <p:cNvSpPr/>
              <p:nvPr/>
            </p:nvSpPr>
            <p:spPr>
              <a:xfrm>
                <a:off x="2526480" y="25484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1" name=""/>
              <p:cNvSpPr/>
              <p:nvPr/>
            </p:nvSpPr>
            <p:spPr>
              <a:xfrm>
                <a:off x="2551680" y="2548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2" name=""/>
              <p:cNvSpPr/>
              <p:nvPr/>
            </p:nvSpPr>
            <p:spPr>
              <a:xfrm>
                <a:off x="2575800" y="2548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3" name=""/>
              <p:cNvSpPr/>
              <p:nvPr/>
            </p:nvSpPr>
            <p:spPr>
              <a:xfrm>
                <a:off x="2601360" y="2548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4" name=""/>
              <p:cNvSpPr/>
              <p:nvPr/>
            </p:nvSpPr>
            <p:spPr>
              <a:xfrm>
                <a:off x="2627280" y="25484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5" name=""/>
              <p:cNvSpPr/>
              <p:nvPr/>
            </p:nvSpPr>
            <p:spPr>
              <a:xfrm>
                <a:off x="2652840" y="2548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6" name=""/>
              <p:cNvSpPr/>
              <p:nvPr/>
            </p:nvSpPr>
            <p:spPr>
              <a:xfrm>
                <a:off x="2678040" y="2548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7" name=""/>
              <p:cNvSpPr/>
              <p:nvPr/>
            </p:nvSpPr>
            <p:spPr>
              <a:xfrm>
                <a:off x="2703960" y="2548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8" name=""/>
              <p:cNvSpPr/>
              <p:nvPr/>
            </p:nvSpPr>
            <p:spPr>
              <a:xfrm>
                <a:off x="2728080" y="25484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9" name=""/>
              <p:cNvSpPr/>
              <p:nvPr/>
            </p:nvSpPr>
            <p:spPr>
              <a:xfrm>
                <a:off x="2753640" y="2548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10" name=""/>
              <p:cNvSpPr/>
              <p:nvPr/>
            </p:nvSpPr>
            <p:spPr>
              <a:xfrm>
                <a:off x="2779200" y="25484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11" name=""/>
              <p:cNvSpPr/>
              <p:nvPr/>
            </p:nvSpPr>
            <p:spPr>
              <a:xfrm>
                <a:off x="2804760" y="2557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12" name=""/>
              <p:cNvSpPr/>
              <p:nvPr/>
            </p:nvSpPr>
            <p:spPr>
              <a:xfrm>
                <a:off x="2830320" y="2557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13" name=""/>
              <p:cNvSpPr/>
              <p:nvPr/>
            </p:nvSpPr>
            <p:spPr>
              <a:xfrm>
                <a:off x="2855880" y="25574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14" name=""/>
              <p:cNvSpPr/>
              <p:nvPr/>
            </p:nvSpPr>
            <p:spPr>
              <a:xfrm>
                <a:off x="2880360" y="25574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15" name=""/>
              <p:cNvSpPr/>
              <p:nvPr/>
            </p:nvSpPr>
            <p:spPr>
              <a:xfrm>
                <a:off x="2905560" y="2557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16" name=""/>
              <p:cNvSpPr/>
              <p:nvPr/>
            </p:nvSpPr>
            <p:spPr>
              <a:xfrm>
                <a:off x="2931120" y="2557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17" name=""/>
              <p:cNvSpPr/>
              <p:nvPr/>
            </p:nvSpPr>
            <p:spPr>
              <a:xfrm>
                <a:off x="2957040" y="25574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818" name=""/>
            <p:cNvGrpSpPr/>
            <p:nvPr/>
          </p:nvGrpSpPr>
          <p:grpSpPr>
            <a:xfrm>
              <a:off x="1899000" y="2516400"/>
              <a:ext cx="1082880" cy="497160"/>
              <a:chOff x="1899000" y="2516400"/>
              <a:chExt cx="1082880" cy="497160"/>
            </a:xfrm>
          </p:grpSpPr>
          <p:sp>
            <p:nvSpPr>
              <p:cNvPr id="4819" name=""/>
              <p:cNvSpPr/>
              <p:nvPr/>
            </p:nvSpPr>
            <p:spPr>
              <a:xfrm>
                <a:off x="1899000" y="25164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20" name=""/>
              <p:cNvSpPr/>
              <p:nvPr/>
            </p:nvSpPr>
            <p:spPr>
              <a:xfrm>
                <a:off x="1924200" y="25250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21" name=""/>
              <p:cNvSpPr/>
              <p:nvPr/>
            </p:nvSpPr>
            <p:spPr>
              <a:xfrm>
                <a:off x="1949760" y="25405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22" name=""/>
              <p:cNvSpPr/>
              <p:nvPr/>
            </p:nvSpPr>
            <p:spPr>
              <a:xfrm>
                <a:off x="1968480" y="254772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23" name=""/>
              <p:cNvSpPr/>
              <p:nvPr/>
            </p:nvSpPr>
            <p:spPr>
              <a:xfrm>
                <a:off x="1993680" y="25632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24" name=""/>
              <p:cNvSpPr/>
              <p:nvPr/>
            </p:nvSpPr>
            <p:spPr>
              <a:xfrm>
                <a:off x="2019240" y="2571840"/>
                <a:ext cx="1260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25" name=""/>
              <p:cNvSpPr/>
              <p:nvPr/>
            </p:nvSpPr>
            <p:spPr>
              <a:xfrm>
                <a:off x="2045160" y="25790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26" name=""/>
              <p:cNvSpPr/>
              <p:nvPr/>
            </p:nvSpPr>
            <p:spPr>
              <a:xfrm>
                <a:off x="2063520" y="25948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27" name=""/>
              <p:cNvSpPr/>
              <p:nvPr/>
            </p:nvSpPr>
            <p:spPr>
              <a:xfrm>
                <a:off x="2088720" y="26013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28" name=""/>
              <p:cNvSpPr/>
              <p:nvPr/>
            </p:nvSpPr>
            <p:spPr>
              <a:xfrm>
                <a:off x="2114640" y="26100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29" name=""/>
              <p:cNvSpPr/>
              <p:nvPr/>
            </p:nvSpPr>
            <p:spPr>
              <a:xfrm>
                <a:off x="2139840" y="26258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30" name=""/>
              <p:cNvSpPr/>
              <p:nvPr/>
            </p:nvSpPr>
            <p:spPr>
              <a:xfrm>
                <a:off x="2158200" y="26330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31" name=""/>
              <p:cNvSpPr/>
              <p:nvPr/>
            </p:nvSpPr>
            <p:spPr>
              <a:xfrm>
                <a:off x="2184120" y="26485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32" name=""/>
              <p:cNvSpPr/>
              <p:nvPr/>
            </p:nvSpPr>
            <p:spPr>
              <a:xfrm>
                <a:off x="2209680" y="2657160"/>
                <a:ext cx="1260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33" name=""/>
              <p:cNvSpPr/>
              <p:nvPr/>
            </p:nvSpPr>
            <p:spPr>
              <a:xfrm>
                <a:off x="2235240" y="26640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34" name=""/>
              <p:cNvSpPr/>
              <p:nvPr/>
            </p:nvSpPr>
            <p:spPr>
              <a:xfrm>
                <a:off x="2253600" y="26798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35" name=""/>
              <p:cNvSpPr/>
              <p:nvPr/>
            </p:nvSpPr>
            <p:spPr>
              <a:xfrm>
                <a:off x="2279160" y="26866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36" name=""/>
              <p:cNvSpPr/>
              <p:nvPr/>
            </p:nvSpPr>
            <p:spPr>
              <a:xfrm>
                <a:off x="2304720" y="269568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37" name=""/>
              <p:cNvSpPr/>
              <p:nvPr/>
            </p:nvSpPr>
            <p:spPr>
              <a:xfrm>
                <a:off x="2330280" y="271116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38" name=""/>
              <p:cNvSpPr/>
              <p:nvPr/>
            </p:nvSpPr>
            <p:spPr>
              <a:xfrm>
                <a:off x="2348640" y="27183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39" name=""/>
              <p:cNvSpPr/>
              <p:nvPr/>
            </p:nvSpPr>
            <p:spPr>
              <a:xfrm>
                <a:off x="2374560" y="27338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40" name=""/>
              <p:cNvSpPr/>
              <p:nvPr/>
            </p:nvSpPr>
            <p:spPr>
              <a:xfrm>
                <a:off x="2399760" y="27428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41" name=""/>
              <p:cNvSpPr/>
              <p:nvPr/>
            </p:nvSpPr>
            <p:spPr>
              <a:xfrm>
                <a:off x="2423880" y="27493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42" name=""/>
              <p:cNvSpPr/>
              <p:nvPr/>
            </p:nvSpPr>
            <p:spPr>
              <a:xfrm>
                <a:off x="2444040" y="27651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43" name=""/>
              <p:cNvSpPr/>
              <p:nvPr/>
            </p:nvSpPr>
            <p:spPr>
              <a:xfrm>
                <a:off x="2469600" y="27723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44" name=""/>
              <p:cNvSpPr/>
              <p:nvPr/>
            </p:nvSpPr>
            <p:spPr>
              <a:xfrm>
                <a:off x="2493720" y="27810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45" name=""/>
              <p:cNvSpPr/>
              <p:nvPr/>
            </p:nvSpPr>
            <p:spPr>
              <a:xfrm>
                <a:off x="2519280" y="27964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46" name=""/>
              <p:cNvSpPr/>
              <p:nvPr/>
            </p:nvSpPr>
            <p:spPr>
              <a:xfrm>
                <a:off x="2539080" y="28033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47" name=""/>
              <p:cNvSpPr/>
              <p:nvPr/>
            </p:nvSpPr>
            <p:spPr>
              <a:xfrm>
                <a:off x="2564640" y="2819160"/>
                <a:ext cx="1116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8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48" name=""/>
              <p:cNvSpPr/>
              <p:nvPr/>
            </p:nvSpPr>
            <p:spPr>
              <a:xfrm>
                <a:off x="2588760" y="282780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49" name=""/>
              <p:cNvSpPr/>
              <p:nvPr/>
            </p:nvSpPr>
            <p:spPr>
              <a:xfrm>
                <a:off x="2614320" y="28346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50" name=""/>
              <p:cNvSpPr/>
              <p:nvPr/>
            </p:nvSpPr>
            <p:spPr>
              <a:xfrm>
                <a:off x="2634480" y="28504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51" name=""/>
              <p:cNvSpPr/>
              <p:nvPr/>
            </p:nvSpPr>
            <p:spPr>
              <a:xfrm>
                <a:off x="2658600" y="2859120"/>
                <a:ext cx="1224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52" name=""/>
              <p:cNvSpPr/>
              <p:nvPr/>
            </p:nvSpPr>
            <p:spPr>
              <a:xfrm>
                <a:off x="2683800" y="28663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53" name=""/>
              <p:cNvSpPr/>
              <p:nvPr/>
            </p:nvSpPr>
            <p:spPr>
              <a:xfrm>
                <a:off x="2709360" y="28814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54" name=""/>
              <p:cNvSpPr/>
              <p:nvPr/>
            </p:nvSpPr>
            <p:spPr>
              <a:xfrm>
                <a:off x="2728080" y="28886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55" name=""/>
              <p:cNvSpPr/>
              <p:nvPr/>
            </p:nvSpPr>
            <p:spPr>
              <a:xfrm>
                <a:off x="2753640" y="29044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56" name=""/>
              <p:cNvSpPr/>
              <p:nvPr/>
            </p:nvSpPr>
            <p:spPr>
              <a:xfrm>
                <a:off x="2779200" y="291312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57" name=""/>
              <p:cNvSpPr/>
              <p:nvPr/>
            </p:nvSpPr>
            <p:spPr>
              <a:xfrm>
                <a:off x="2804760" y="2919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58" name=""/>
              <p:cNvSpPr/>
              <p:nvPr/>
            </p:nvSpPr>
            <p:spPr>
              <a:xfrm>
                <a:off x="2823120" y="29354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59" name=""/>
              <p:cNvSpPr/>
              <p:nvPr/>
            </p:nvSpPr>
            <p:spPr>
              <a:xfrm>
                <a:off x="2848680" y="2944440"/>
                <a:ext cx="1224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60" name=""/>
              <p:cNvSpPr/>
              <p:nvPr/>
            </p:nvSpPr>
            <p:spPr>
              <a:xfrm>
                <a:off x="2874240" y="29512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61" name=""/>
              <p:cNvSpPr/>
              <p:nvPr/>
            </p:nvSpPr>
            <p:spPr>
              <a:xfrm>
                <a:off x="2899800" y="29667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62" name=""/>
              <p:cNvSpPr/>
              <p:nvPr/>
            </p:nvSpPr>
            <p:spPr>
              <a:xfrm>
                <a:off x="2925360" y="29739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63" name=""/>
              <p:cNvSpPr/>
              <p:nvPr/>
            </p:nvSpPr>
            <p:spPr>
              <a:xfrm>
                <a:off x="2943720" y="29898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64" name=""/>
              <p:cNvSpPr/>
              <p:nvPr/>
            </p:nvSpPr>
            <p:spPr>
              <a:xfrm>
                <a:off x="2969280" y="2998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865" name=""/>
            <p:cNvGrpSpPr/>
            <p:nvPr/>
          </p:nvGrpSpPr>
          <p:grpSpPr>
            <a:xfrm>
              <a:off x="1879920" y="2494080"/>
              <a:ext cx="1089360" cy="992880"/>
              <a:chOff x="1879920" y="2494080"/>
              <a:chExt cx="1089360" cy="992880"/>
            </a:xfrm>
          </p:grpSpPr>
          <p:sp>
            <p:nvSpPr>
              <p:cNvPr id="4866" name=""/>
              <p:cNvSpPr/>
              <p:nvPr/>
            </p:nvSpPr>
            <p:spPr>
              <a:xfrm>
                <a:off x="1879920" y="24940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67" name=""/>
              <p:cNvSpPr/>
              <p:nvPr/>
            </p:nvSpPr>
            <p:spPr>
              <a:xfrm>
                <a:off x="1898280" y="250956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68" name=""/>
              <p:cNvSpPr/>
              <p:nvPr/>
            </p:nvSpPr>
            <p:spPr>
              <a:xfrm>
                <a:off x="1918080" y="25322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69" name=""/>
              <p:cNvSpPr/>
              <p:nvPr/>
            </p:nvSpPr>
            <p:spPr>
              <a:xfrm>
                <a:off x="1944000" y="2548080"/>
                <a:ext cx="1116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70" name=""/>
              <p:cNvSpPr/>
              <p:nvPr/>
            </p:nvSpPr>
            <p:spPr>
              <a:xfrm>
                <a:off x="1962360" y="2571840"/>
                <a:ext cx="1260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71" name=""/>
              <p:cNvSpPr/>
              <p:nvPr/>
            </p:nvSpPr>
            <p:spPr>
              <a:xfrm>
                <a:off x="1980720" y="25862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72" name=""/>
              <p:cNvSpPr/>
              <p:nvPr/>
            </p:nvSpPr>
            <p:spPr>
              <a:xfrm>
                <a:off x="2000520" y="26017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73" name=""/>
              <p:cNvSpPr/>
              <p:nvPr/>
            </p:nvSpPr>
            <p:spPr>
              <a:xfrm>
                <a:off x="2024640" y="26262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74" name=""/>
              <p:cNvSpPr/>
              <p:nvPr/>
            </p:nvSpPr>
            <p:spPr>
              <a:xfrm>
                <a:off x="2044800" y="264168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75" name=""/>
              <p:cNvSpPr/>
              <p:nvPr/>
            </p:nvSpPr>
            <p:spPr>
              <a:xfrm>
                <a:off x="2063160" y="2657160"/>
                <a:ext cx="1260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76" name=""/>
              <p:cNvSpPr/>
              <p:nvPr/>
            </p:nvSpPr>
            <p:spPr>
              <a:xfrm>
                <a:off x="2082960" y="26802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77" name=""/>
              <p:cNvSpPr/>
              <p:nvPr/>
            </p:nvSpPr>
            <p:spPr>
              <a:xfrm>
                <a:off x="2101320" y="26956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78" name=""/>
              <p:cNvSpPr/>
              <p:nvPr/>
            </p:nvSpPr>
            <p:spPr>
              <a:xfrm>
                <a:off x="2126880" y="27183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79" name=""/>
              <p:cNvSpPr/>
              <p:nvPr/>
            </p:nvSpPr>
            <p:spPr>
              <a:xfrm>
                <a:off x="2145600" y="273420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80" name=""/>
              <p:cNvSpPr/>
              <p:nvPr/>
            </p:nvSpPr>
            <p:spPr>
              <a:xfrm>
                <a:off x="2165400" y="27493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81" name=""/>
              <p:cNvSpPr/>
              <p:nvPr/>
            </p:nvSpPr>
            <p:spPr>
              <a:xfrm>
                <a:off x="2183760" y="27723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82" name=""/>
              <p:cNvSpPr/>
              <p:nvPr/>
            </p:nvSpPr>
            <p:spPr>
              <a:xfrm>
                <a:off x="2202120" y="27878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83" name=""/>
              <p:cNvSpPr/>
              <p:nvPr/>
            </p:nvSpPr>
            <p:spPr>
              <a:xfrm>
                <a:off x="2228040" y="28036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84" name=""/>
              <p:cNvSpPr/>
              <p:nvPr/>
            </p:nvSpPr>
            <p:spPr>
              <a:xfrm>
                <a:off x="2247840" y="2828160"/>
                <a:ext cx="1152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85" name=""/>
              <p:cNvSpPr/>
              <p:nvPr/>
            </p:nvSpPr>
            <p:spPr>
              <a:xfrm>
                <a:off x="2266560" y="28432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86" name=""/>
              <p:cNvSpPr/>
              <p:nvPr/>
            </p:nvSpPr>
            <p:spPr>
              <a:xfrm>
                <a:off x="2284920" y="28663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87" name=""/>
              <p:cNvSpPr/>
              <p:nvPr/>
            </p:nvSpPr>
            <p:spPr>
              <a:xfrm>
                <a:off x="2310120" y="28818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88" name=""/>
              <p:cNvSpPr/>
              <p:nvPr/>
            </p:nvSpPr>
            <p:spPr>
              <a:xfrm>
                <a:off x="2330280" y="289728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89" name=""/>
              <p:cNvSpPr/>
              <p:nvPr/>
            </p:nvSpPr>
            <p:spPr>
              <a:xfrm>
                <a:off x="2348640" y="2919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90" name=""/>
              <p:cNvSpPr/>
              <p:nvPr/>
            </p:nvSpPr>
            <p:spPr>
              <a:xfrm>
                <a:off x="2367360" y="29358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91" name=""/>
              <p:cNvSpPr/>
              <p:nvPr/>
            </p:nvSpPr>
            <p:spPr>
              <a:xfrm>
                <a:off x="2386800" y="29512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92" name=""/>
              <p:cNvSpPr/>
              <p:nvPr/>
            </p:nvSpPr>
            <p:spPr>
              <a:xfrm>
                <a:off x="2412720" y="297396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93" name=""/>
              <p:cNvSpPr/>
              <p:nvPr/>
            </p:nvSpPr>
            <p:spPr>
              <a:xfrm>
                <a:off x="2431080" y="29898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94" name=""/>
              <p:cNvSpPr/>
              <p:nvPr/>
            </p:nvSpPr>
            <p:spPr>
              <a:xfrm>
                <a:off x="2449440" y="3013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95" name=""/>
              <p:cNvSpPr/>
              <p:nvPr/>
            </p:nvSpPr>
            <p:spPr>
              <a:xfrm>
                <a:off x="2469240" y="30294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96" name=""/>
              <p:cNvSpPr/>
              <p:nvPr/>
            </p:nvSpPr>
            <p:spPr>
              <a:xfrm>
                <a:off x="2487960" y="3045240"/>
                <a:ext cx="1224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97" name=""/>
              <p:cNvSpPr/>
              <p:nvPr/>
            </p:nvSpPr>
            <p:spPr>
              <a:xfrm>
                <a:off x="2513520" y="3067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98" name=""/>
              <p:cNvSpPr/>
              <p:nvPr/>
            </p:nvSpPr>
            <p:spPr>
              <a:xfrm>
                <a:off x="2531880" y="30837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99" name=""/>
              <p:cNvSpPr/>
              <p:nvPr/>
            </p:nvSpPr>
            <p:spPr>
              <a:xfrm>
                <a:off x="2552040" y="31060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00" name=""/>
              <p:cNvSpPr/>
              <p:nvPr/>
            </p:nvSpPr>
            <p:spPr>
              <a:xfrm>
                <a:off x="2570400" y="3121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01" name=""/>
              <p:cNvSpPr/>
              <p:nvPr/>
            </p:nvSpPr>
            <p:spPr>
              <a:xfrm>
                <a:off x="2595960" y="313776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02" name=""/>
              <p:cNvSpPr/>
              <p:nvPr/>
            </p:nvSpPr>
            <p:spPr>
              <a:xfrm>
                <a:off x="2614320" y="31600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03" name=""/>
              <p:cNvSpPr/>
              <p:nvPr/>
            </p:nvSpPr>
            <p:spPr>
              <a:xfrm>
                <a:off x="2634480" y="317592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04" name=""/>
              <p:cNvSpPr/>
              <p:nvPr/>
            </p:nvSpPr>
            <p:spPr>
              <a:xfrm>
                <a:off x="2652840" y="31914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05" name=""/>
              <p:cNvSpPr/>
              <p:nvPr/>
            </p:nvSpPr>
            <p:spPr>
              <a:xfrm>
                <a:off x="2671200" y="32158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06" name=""/>
              <p:cNvSpPr/>
              <p:nvPr/>
            </p:nvSpPr>
            <p:spPr>
              <a:xfrm>
                <a:off x="2696760" y="3231360"/>
                <a:ext cx="1224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07" name=""/>
              <p:cNvSpPr/>
              <p:nvPr/>
            </p:nvSpPr>
            <p:spPr>
              <a:xfrm>
                <a:off x="2716920" y="325404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08" name=""/>
              <p:cNvSpPr/>
              <p:nvPr/>
            </p:nvSpPr>
            <p:spPr>
              <a:xfrm>
                <a:off x="2735280" y="32698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09" name=""/>
              <p:cNvSpPr/>
              <p:nvPr/>
            </p:nvSpPr>
            <p:spPr>
              <a:xfrm>
                <a:off x="2753640" y="32850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10" name=""/>
              <p:cNvSpPr/>
              <p:nvPr/>
            </p:nvSpPr>
            <p:spPr>
              <a:xfrm>
                <a:off x="2773440" y="33080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11" name=""/>
              <p:cNvSpPr/>
              <p:nvPr/>
            </p:nvSpPr>
            <p:spPr>
              <a:xfrm>
                <a:off x="2799000" y="3323520"/>
                <a:ext cx="1152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12" name=""/>
              <p:cNvSpPr/>
              <p:nvPr/>
            </p:nvSpPr>
            <p:spPr>
              <a:xfrm>
                <a:off x="2817720" y="33393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13" name=""/>
              <p:cNvSpPr/>
              <p:nvPr/>
            </p:nvSpPr>
            <p:spPr>
              <a:xfrm>
                <a:off x="2836080" y="33616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14" name=""/>
              <p:cNvSpPr/>
              <p:nvPr/>
            </p:nvSpPr>
            <p:spPr>
              <a:xfrm>
                <a:off x="2856240" y="33775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15" name=""/>
              <p:cNvSpPr/>
              <p:nvPr/>
            </p:nvSpPr>
            <p:spPr>
              <a:xfrm>
                <a:off x="2880360" y="34020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16" name=""/>
              <p:cNvSpPr/>
              <p:nvPr/>
            </p:nvSpPr>
            <p:spPr>
              <a:xfrm>
                <a:off x="2899800" y="34178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17" name=""/>
              <p:cNvSpPr/>
              <p:nvPr/>
            </p:nvSpPr>
            <p:spPr>
              <a:xfrm>
                <a:off x="2918520" y="3432960"/>
                <a:ext cx="1224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18" name=""/>
              <p:cNvSpPr/>
              <p:nvPr/>
            </p:nvSpPr>
            <p:spPr>
              <a:xfrm>
                <a:off x="2938320" y="34560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19" name=""/>
              <p:cNvSpPr/>
              <p:nvPr/>
            </p:nvSpPr>
            <p:spPr>
              <a:xfrm>
                <a:off x="2957040" y="34714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920" name=""/>
            <p:cNvGrpSpPr/>
            <p:nvPr/>
          </p:nvGrpSpPr>
          <p:grpSpPr>
            <a:xfrm>
              <a:off x="1886040" y="2508840"/>
              <a:ext cx="1108800" cy="1472400"/>
              <a:chOff x="1886040" y="2508840"/>
              <a:chExt cx="1108800" cy="1472400"/>
            </a:xfrm>
          </p:grpSpPr>
          <p:sp>
            <p:nvSpPr>
              <p:cNvPr id="4921" name=""/>
              <p:cNvSpPr/>
              <p:nvPr/>
            </p:nvSpPr>
            <p:spPr>
              <a:xfrm>
                <a:off x="1886040" y="2508840"/>
                <a:ext cx="1057680" cy="1402920"/>
              </a:xfrm>
              <a:prstGeom prst="line">
                <a:avLst/>
              </a:prstGeom>
              <a:ln w="2052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22" name=""/>
              <p:cNvSpPr/>
              <p:nvPr/>
            </p:nvSpPr>
            <p:spPr>
              <a:xfrm>
                <a:off x="2892600" y="3858120"/>
                <a:ext cx="102240" cy="123120"/>
              </a:xfrm>
              <a:custGeom>
                <a:avLst/>
                <a:gdLst/>
                <a:ahLst/>
                <a:rect l="l" t="t" r="r" b="b"/>
                <a:pathLst>
                  <a:path w="72" h="71">
                    <a:moveTo>
                      <a:pt x="0" y="44"/>
                    </a:moveTo>
                    <a:lnTo>
                      <a:pt x="72" y="71"/>
                    </a:lnTo>
                    <a:lnTo>
                      <a:pt x="49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923" name=""/>
            <p:cNvGrpSpPr/>
            <p:nvPr/>
          </p:nvGrpSpPr>
          <p:grpSpPr>
            <a:xfrm>
              <a:off x="1899000" y="2532960"/>
              <a:ext cx="1076760" cy="1906200"/>
              <a:chOff x="1899000" y="2532960"/>
              <a:chExt cx="1076760" cy="1906200"/>
            </a:xfrm>
          </p:grpSpPr>
          <p:sp>
            <p:nvSpPr>
              <p:cNvPr id="4924" name=""/>
              <p:cNvSpPr/>
              <p:nvPr/>
            </p:nvSpPr>
            <p:spPr>
              <a:xfrm>
                <a:off x="1899000" y="25329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25" name=""/>
              <p:cNvSpPr/>
              <p:nvPr/>
            </p:nvSpPr>
            <p:spPr>
              <a:xfrm>
                <a:off x="1911240" y="25570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26" name=""/>
              <p:cNvSpPr/>
              <p:nvPr/>
            </p:nvSpPr>
            <p:spPr>
              <a:xfrm>
                <a:off x="1931400" y="25866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27" name=""/>
              <p:cNvSpPr/>
              <p:nvPr/>
            </p:nvSpPr>
            <p:spPr>
              <a:xfrm>
                <a:off x="1944360" y="261072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28" name=""/>
              <p:cNvSpPr/>
              <p:nvPr/>
            </p:nvSpPr>
            <p:spPr>
              <a:xfrm>
                <a:off x="1955520" y="26337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29" name=""/>
              <p:cNvSpPr/>
              <p:nvPr/>
            </p:nvSpPr>
            <p:spPr>
              <a:xfrm>
                <a:off x="1968480" y="2657880"/>
                <a:ext cx="1224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30" name=""/>
              <p:cNvSpPr/>
              <p:nvPr/>
            </p:nvSpPr>
            <p:spPr>
              <a:xfrm>
                <a:off x="1987920" y="26874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31" name=""/>
              <p:cNvSpPr/>
              <p:nvPr/>
            </p:nvSpPr>
            <p:spPr>
              <a:xfrm>
                <a:off x="2000880" y="27118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32" name=""/>
              <p:cNvSpPr/>
              <p:nvPr/>
            </p:nvSpPr>
            <p:spPr>
              <a:xfrm>
                <a:off x="2013840" y="2734560"/>
                <a:ext cx="1116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8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33" name=""/>
              <p:cNvSpPr/>
              <p:nvPr/>
            </p:nvSpPr>
            <p:spPr>
              <a:xfrm>
                <a:off x="2025000" y="27658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34" name=""/>
              <p:cNvSpPr/>
              <p:nvPr/>
            </p:nvSpPr>
            <p:spPr>
              <a:xfrm>
                <a:off x="2045160" y="27882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35" name=""/>
              <p:cNvSpPr/>
              <p:nvPr/>
            </p:nvSpPr>
            <p:spPr>
              <a:xfrm>
                <a:off x="2057760" y="28126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36" name=""/>
              <p:cNvSpPr/>
              <p:nvPr/>
            </p:nvSpPr>
            <p:spPr>
              <a:xfrm>
                <a:off x="2070720" y="28436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37" name=""/>
              <p:cNvSpPr/>
              <p:nvPr/>
            </p:nvSpPr>
            <p:spPr>
              <a:xfrm>
                <a:off x="2089080" y="28666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38" name=""/>
              <p:cNvSpPr/>
              <p:nvPr/>
            </p:nvSpPr>
            <p:spPr>
              <a:xfrm>
                <a:off x="2102040" y="28890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39" name=""/>
              <p:cNvSpPr/>
              <p:nvPr/>
            </p:nvSpPr>
            <p:spPr>
              <a:xfrm>
                <a:off x="2114640" y="291348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40" name=""/>
              <p:cNvSpPr/>
              <p:nvPr/>
            </p:nvSpPr>
            <p:spPr>
              <a:xfrm>
                <a:off x="2127240" y="294480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41" name=""/>
              <p:cNvSpPr/>
              <p:nvPr/>
            </p:nvSpPr>
            <p:spPr>
              <a:xfrm>
                <a:off x="2145960" y="29671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42" name=""/>
              <p:cNvSpPr/>
              <p:nvPr/>
            </p:nvSpPr>
            <p:spPr>
              <a:xfrm>
                <a:off x="2158560" y="29901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43" name=""/>
              <p:cNvSpPr/>
              <p:nvPr/>
            </p:nvSpPr>
            <p:spPr>
              <a:xfrm>
                <a:off x="2171520" y="30211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44" name=""/>
              <p:cNvSpPr/>
              <p:nvPr/>
            </p:nvSpPr>
            <p:spPr>
              <a:xfrm>
                <a:off x="2184480" y="304560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45" name=""/>
              <p:cNvSpPr/>
              <p:nvPr/>
            </p:nvSpPr>
            <p:spPr>
              <a:xfrm>
                <a:off x="2202840" y="3067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46" name=""/>
              <p:cNvSpPr/>
              <p:nvPr/>
            </p:nvSpPr>
            <p:spPr>
              <a:xfrm>
                <a:off x="2215800" y="30909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47" name=""/>
              <p:cNvSpPr/>
              <p:nvPr/>
            </p:nvSpPr>
            <p:spPr>
              <a:xfrm>
                <a:off x="2228400" y="31219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48" name=""/>
              <p:cNvSpPr/>
              <p:nvPr/>
            </p:nvSpPr>
            <p:spPr>
              <a:xfrm>
                <a:off x="2248200" y="3146400"/>
                <a:ext cx="11520" cy="13680"/>
              </a:xfrm>
              <a:custGeom>
                <a:avLst/>
                <a:gdLst/>
                <a:ahLst/>
                <a:rect l="l" t="t" r="r" b="b"/>
                <a:pathLst>
                  <a:path w="8" h="8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49" name=""/>
              <p:cNvSpPr/>
              <p:nvPr/>
            </p:nvSpPr>
            <p:spPr>
              <a:xfrm>
                <a:off x="2259720" y="31690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50" name=""/>
              <p:cNvSpPr/>
              <p:nvPr/>
            </p:nvSpPr>
            <p:spPr>
              <a:xfrm>
                <a:off x="2272320" y="32000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51" name=""/>
              <p:cNvSpPr/>
              <p:nvPr/>
            </p:nvSpPr>
            <p:spPr>
              <a:xfrm>
                <a:off x="2285280" y="32230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52" name=""/>
              <p:cNvSpPr/>
              <p:nvPr/>
            </p:nvSpPr>
            <p:spPr>
              <a:xfrm>
                <a:off x="2305080" y="32454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53" name=""/>
              <p:cNvSpPr/>
              <p:nvPr/>
            </p:nvSpPr>
            <p:spPr>
              <a:xfrm>
                <a:off x="2317680" y="32698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54" name=""/>
              <p:cNvSpPr/>
              <p:nvPr/>
            </p:nvSpPr>
            <p:spPr>
              <a:xfrm>
                <a:off x="2330640" y="330084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8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55" name=""/>
              <p:cNvSpPr/>
              <p:nvPr/>
            </p:nvSpPr>
            <p:spPr>
              <a:xfrm>
                <a:off x="2342160" y="33235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56" name=""/>
              <p:cNvSpPr/>
              <p:nvPr/>
            </p:nvSpPr>
            <p:spPr>
              <a:xfrm>
                <a:off x="2361960" y="33462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57" name=""/>
              <p:cNvSpPr/>
              <p:nvPr/>
            </p:nvSpPr>
            <p:spPr>
              <a:xfrm>
                <a:off x="2374920" y="33775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58" name=""/>
              <p:cNvSpPr/>
              <p:nvPr/>
            </p:nvSpPr>
            <p:spPr>
              <a:xfrm>
                <a:off x="2387520" y="34020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59" name=""/>
              <p:cNvSpPr/>
              <p:nvPr/>
            </p:nvSpPr>
            <p:spPr>
              <a:xfrm>
                <a:off x="2400480" y="34243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60" name=""/>
              <p:cNvSpPr/>
              <p:nvPr/>
            </p:nvSpPr>
            <p:spPr>
              <a:xfrm>
                <a:off x="2418840" y="34560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61" name=""/>
              <p:cNvSpPr/>
              <p:nvPr/>
            </p:nvSpPr>
            <p:spPr>
              <a:xfrm>
                <a:off x="2431440" y="34783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62" name=""/>
              <p:cNvSpPr/>
              <p:nvPr/>
            </p:nvSpPr>
            <p:spPr>
              <a:xfrm>
                <a:off x="2444400" y="35028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63" name=""/>
              <p:cNvSpPr/>
              <p:nvPr/>
            </p:nvSpPr>
            <p:spPr>
              <a:xfrm>
                <a:off x="2462760" y="35251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64" name=""/>
              <p:cNvSpPr/>
              <p:nvPr/>
            </p:nvSpPr>
            <p:spPr>
              <a:xfrm>
                <a:off x="2475720" y="35564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65" name=""/>
              <p:cNvSpPr/>
              <p:nvPr/>
            </p:nvSpPr>
            <p:spPr>
              <a:xfrm>
                <a:off x="2488680" y="357912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66" name=""/>
              <p:cNvSpPr/>
              <p:nvPr/>
            </p:nvSpPr>
            <p:spPr>
              <a:xfrm>
                <a:off x="2501280" y="36032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67" name=""/>
              <p:cNvSpPr/>
              <p:nvPr/>
            </p:nvSpPr>
            <p:spPr>
              <a:xfrm>
                <a:off x="2520000" y="36327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68" name=""/>
              <p:cNvSpPr/>
              <p:nvPr/>
            </p:nvSpPr>
            <p:spPr>
              <a:xfrm>
                <a:off x="2532600" y="36572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69" name=""/>
              <p:cNvSpPr/>
              <p:nvPr/>
            </p:nvSpPr>
            <p:spPr>
              <a:xfrm>
                <a:off x="2545200" y="3679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70" name=""/>
              <p:cNvSpPr/>
              <p:nvPr/>
            </p:nvSpPr>
            <p:spPr>
              <a:xfrm>
                <a:off x="2558160" y="37040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71" name=""/>
              <p:cNvSpPr/>
              <p:nvPr/>
            </p:nvSpPr>
            <p:spPr>
              <a:xfrm>
                <a:off x="2576520" y="3733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72" name=""/>
              <p:cNvSpPr/>
              <p:nvPr/>
            </p:nvSpPr>
            <p:spPr>
              <a:xfrm>
                <a:off x="2589480" y="37580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73" name=""/>
              <p:cNvSpPr/>
              <p:nvPr/>
            </p:nvSpPr>
            <p:spPr>
              <a:xfrm>
                <a:off x="2602080" y="37807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74" name=""/>
              <p:cNvSpPr/>
              <p:nvPr/>
            </p:nvSpPr>
            <p:spPr>
              <a:xfrm>
                <a:off x="2622240" y="38120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75" name=""/>
              <p:cNvSpPr/>
              <p:nvPr/>
            </p:nvSpPr>
            <p:spPr>
              <a:xfrm>
                <a:off x="2634840" y="38347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76" name=""/>
              <p:cNvSpPr/>
              <p:nvPr/>
            </p:nvSpPr>
            <p:spPr>
              <a:xfrm>
                <a:off x="2647440" y="3859200"/>
                <a:ext cx="1152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8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77" name=""/>
              <p:cNvSpPr/>
              <p:nvPr/>
            </p:nvSpPr>
            <p:spPr>
              <a:xfrm>
                <a:off x="2659320" y="38901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78" name=""/>
              <p:cNvSpPr/>
              <p:nvPr/>
            </p:nvSpPr>
            <p:spPr>
              <a:xfrm>
                <a:off x="2678760" y="39128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79" name=""/>
              <p:cNvSpPr/>
              <p:nvPr/>
            </p:nvSpPr>
            <p:spPr>
              <a:xfrm>
                <a:off x="2691720" y="39355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80" name=""/>
              <p:cNvSpPr/>
              <p:nvPr/>
            </p:nvSpPr>
            <p:spPr>
              <a:xfrm>
                <a:off x="2704680" y="39596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81" name=""/>
              <p:cNvSpPr/>
              <p:nvPr/>
            </p:nvSpPr>
            <p:spPr>
              <a:xfrm>
                <a:off x="2717640" y="3991320"/>
                <a:ext cx="1116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8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82" name=""/>
              <p:cNvSpPr/>
              <p:nvPr/>
            </p:nvSpPr>
            <p:spPr>
              <a:xfrm>
                <a:off x="2736000" y="40136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83" name=""/>
              <p:cNvSpPr/>
              <p:nvPr/>
            </p:nvSpPr>
            <p:spPr>
              <a:xfrm>
                <a:off x="2748600" y="40359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84" name=""/>
              <p:cNvSpPr/>
              <p:nvPr/>
            </p:nvSpPr>
            <p:spPr>
              <a:xfrm>
                <a:off x="2761200" y="40676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85" name=""/>
              <p:cNvSpPr/>
              <p:nvPr/>
            </p:nvSpPr>
            <p:spPr>
              <a:xfrm>
                <a:off x="2779920" y="4092120"/>
                <a:ext cx="1224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86" name=""/>
              <p:cNvSpPr/>
              <p:nvPr/>
            </p:nvSpPr>
            <p:spPr>
              <a:xfrm>
                <a:off x="2792520" y="41144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87" name=""/>
              <p:cNvSpPr/>
              <p:nvPr/>
            </p:nvSpPr>
            <p:spPr>
              <a:xfrm>
                <a:off x="2805480" y="41371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88" name=""/>
              <p:cNvSpPr/>
              <p:nvPr/>
            </p:nvSpPr>
            <p:spPr>
              <a:xfrm>
                <a:off x="2818440" y="41684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89" name=""/>
              <p:cNvSpPr/>
              <p:nvPr/>
            </p:nvSpPr>
            <p:spPr>
              <a:xfrm>
                <a:off x="2836800" y="4192560"/>
                <a:ext cx="1260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90" name=""/>
              <p:cNvSpPr/>
              <p:nvPr/>
            </p:nvSpPr>
            <p:spPr>
              <a:xfrm>
                <a:off x="2849760" y="421560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91" name=""/>
              <p:cNvSpPr/>
              <p:nvPr/>
            </p:nvSpPr>
            <p:spPr>
              <a:xfrm>
                <a:off x="2862360" y="42465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92" name=""/>
              <p:cNvSpPr/>
              <p:nvPr/>
            </p:nvSpPr>
            <p:spPr>
              <a:xfrm>
                <a:off x="2874960" y="42688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93" name=""/>
              <p:cNvSpPr/>
              <p:nvPr/>
            </p:nvSpPr>
            <p:spPr>
              <a:xfrm>
                <a:off x="2893320" y="42919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94" name=""/>
              <p:cNvSpPr/>
              <p:nvPr/>
            </p:nvSpPr>
            <p:spPr>
              <a:xfrm>
                <a:off x="2906280" y="43160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95" name=""/>
              <p:cNvSpPr/>
              <p:nvPr/>
            </p:nvSpPr>
            <p:spPr>
              <a:xfrm>
                <a:off x="2919240" y="434736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96" name=""/>
              <p:cNvSpPr/>
              <p:nvPr/>
            </p:nvSpPr>
            <p:spPr>
              <a:xfrm>
                <a:off x="2939040" y="43700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97" name=""/>
              <p:cNvSpPr/>
              <p:nvPr/>
            </p:nvSpPr>
            <p:spPr>
              <a:xfrm>
                <a:off x="2951640" y="439236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98" name=""/>
              <p:cNvSpPr/>
              <p:nvPr/>
            </p:nvSpPr>
            <p:spPr>
              <a:xfrm>
                <a:off x="2963160" y="44240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999" name=""/>
            <p:cNvGrpSpPr/>
            <p:nvPr/>
          </p:nvGrpSpPr>
          <p:grpSpPr>
            <a:xfrm>
              <a:off x="3091320" y="1617840"/>
              <a:ext cx="1094400" cy="2332440"/>
              <a:chOff x="3091320" y="1617840"/>
              <a:chExt cx="1094400" cy="2332440"/>
            </a:xfrm>
          </p:grpSpPr>
          <p:sp>
            <p:nvSpPr>
              <p:cNvPr id="5000" name=""/>
              <p:cNvSpPr/>
              <p:nvPr/>
            </p:nvSpPr>
            <p:spPr>
              <a:xfrm flipV="1">
                <a:off x="3091320" y="1703160"/>
                <a:ext cx="1063440" cy="2247120"/>
              </a:xfrm>
              <a:prstGeom prst="line">
                <a:avLst/>
              </a:prstGeom>
              <a:ln w="2052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01" name=""/>
              <p:cNvSpPr/>
              <p:nvPr/>
            </p:nvSpPr>
            <p:spPr>
              <a:xfrm>
                <a:off x="4103640" y="1617840"/>
                <a:ext cx="82080" cy="132120"/>
              </a:xfrm>
              <a:custGeom>
                <a:avLst/>
                <a:gdLst/>
                <a:ahLst/>
                <a:rect l="l" t="t" r="r" b="b"/>
                <a:pathLst>
                  <a:path w="58" h="76">
                    <a:moveTo>
                      <a:pt x="58" y="76"/>
                    </a:moveTo>
                    <a:lnTo>
                      <a:pt x="58" y="0"/>
                    </a:lnTo>
                    <a:lnTo>
                      <a:pt x="0" y="45"/>
                    </a:lnTo>
                    <a:lnTo>
                      <a:pt x="58" y="76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002" name=""/>
            <p:cNvGrpSpPr/>
            <p:nvPr/>
          </p:nvGrpSpPr>
          <p:grpSpPr>
            <a:xfrm>
              <a:off x="3083400" y="2129040"/>
              <a:ext cx="1121760" cy="1830240"/>
              <a:chOff x="3083400" y="2129040"/>
              <a:chExt cx="1121760" cy="1830240"/>
            </a:xfrm>
          </p:grpSpPr>
          <p:sp>
            <p:nvSpPr>
              <p:cNvPr id="5003" name=""/>
              <p:cNvSpPr/>
              <p:nvPr/>
            </p:nvSpPr>
            <p:spPr>
              <a:xfrm>
                <a:off x="3083400" y="39441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04" name=""/>
              <p:cNvSpPr/>
              <p:nvPr/>
            </p:nvSpPr>
            <p:spPr>
              <a:xfrm>
                <a:off x="3096000" y="39196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05" name=""/>
              <p:cNvSpPr/>
              <p:nvPr/>
            </p:nvSpPr>
            <p:spPr>
              <a:xfrm>
                <a:off x="3114360" y="38970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06" name=""/>
              <p:cNvSpPr/>
              <p:nvPr/>
            </p:nvSpPr>
            <p:spPr>
              <a:xfrm>
                <a:off x="3127320" y="38656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07" name=""/>
              <p:cNvSpPr/>
              <p:nvPr/>
            </p:nvSpPr>
            <p:spPr>
              <a:xfrm>
                <a:off x="3147480" y="38430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08" name=""/>
              <p:cNvSpPr/>
              <p:nvPr/>
            </p:nvSpPr>
            <p:spPr>
              <a:xfrm>
                <a:off x="3159720" y="38185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09" name=""/>
              <p:cNvSpPr/>
              <p:nvPr/>
            </p:nvSpPr>
            <p:spPr>
              <a:xfrm>
                <a:off x="3172680" y="37962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10" name=""/>
              <p:cNvSpPr/>
              <p:nvPr/>
            </p:nvSpPr>
            <p:spPr>
              <a:xfrm>
                <a:off x="3191040" y="37738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11" name=""/>
              <p:cNvSpPr/>
              <p:nvPr/>
            </p:nvSpPr>
            <p:spPr>
              <a:xfrm>
                <a:off x="3204000" y="37422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12" name=""/>
              <p:cNvSpPr/>
              <p:nvPr/>
            </p:nvSpPr>
            <p:spPr>
              <a:xfrm>
                <a:off x="3222360" y="371988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13" name=""/>
              <p:cNvSpPr/>
              <p:nvPr/>
            </p:nvSpPr>
            <p:spPr>
              <a:xfrm>
                <a:off x="3235320" y="36954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14" name=""/>
              <p:cNvSpPr/>
              <p:nvPr/>
            </p:nvSpPr>
            <p:spPr>
              <a:xfrm>
                <a:off x="3248280" y="367272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15" name=""/>
              <p:cNvSpPr/>
              <p:nvPr/>
            </p:nvSpPr>
            <p:spPr>
              <a:xfrm>
                <a:off x="3267720" y="3648240"/>
                <a:ext cx="1152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16" name=""/>
              <p:cNvSpPr/>
              <p:nvPr/>
            </p:nvSpPr>
            <p:spPr>
              <a:xfrm>
                <a:off x="3279240" y="3618720"/>
                <a:ext cx="1224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4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17" name=""/>
              <p:cNvSpPr/>
              <p:nvPr/>
            </p:nvSpPr>
            <p:spPr>
              <a:xfrm>
                <a:off x="3299040" y="35942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18" name=""/>
              <p:cNvSpPr/>
              <p:nvPr/>
            </p:nvSpPr>
            <p:spPr>
              <a:xfrm>
                <a:off x="3312000" y="3571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19" name=""/>
              <p:cNvSpPr/>
              <p:nvPr/>
            </p:nvSpPr>
            <p:spPr>
              <a:xfrm>
                <a:off x="3324960" y="35474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20" name=""/>
              <p:cNvSpPr/>
              <p:nvPr/>
            </p:nvSpPr>
            <p:spPr>
              <a:xfrm>
                <a:off x="3343320" y="35251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21" name=""/>
              <p:cNvSpPr/>
              <p:nvPr/>
            </p:nvSpPr>
            <p:spPr>
              <a:xfrm>
                <a:off x="3355920" y="34938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22" name=""/>
              <p:cNvSpPr/>
              <p:nvPr/>
            </p:nvSpPr>
            <p:spPr>
              <a:xfrm>
                <a:off x="3368880" y="34707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23" name=""/>
              <p:cNvSpPr/>
              <p:nvPr/>
            </p:nvSpPr>
            <p:spPr>
              <a:xfrm>
                <a:off x="3387240" y="34470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24" name=""/>
              <p:cNvSpPr/>
              <p:nvPr/>
            </p:nvSpPr>
            <p:spPr>
              <a:xfrm>
                <a:off x="3400200" y="34239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25" name=""/>
              <p:cNvSpPr/>
              <p:nvPr/>
            </p:nvSpPr>
            <p:spPr>
              <a:xfrm>
                <a:off x="3419640" y="3393000"/>
                <a:ext cx="1152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26" name=""/>
              <p:cNvSpPr/>
              <p:nvPr/>
            </p:nvSpPr>
            <p:spPr>
              <a:xfrm>
                <a:off x="3431520" y="33699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27" name=""/>
              <p:cNvSpPr/>
              <p:nvPr/>
            </p:nvSpPr>
            <p:spPr>
              <a:xfrm>
                <a:off x="3444120" y="33458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28" name=""/>
              <p:cNvSpPr/>
              <p:nvPr/>
            </p:nvSpPr>
            <p:spPr>
              <a:xfrm>
                <a:off x="3463920" y="33231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29" name=""/>
              <p:cNvSpPr/>
              <p:nvPr/>
            </p:nvSpPr>
            <p:spPr>
              <a:xfrm>
                <a:off x="3476880" y="33004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30" name=""/>
              <p:cNvSpPr/>
              <p:nvPr/>
            </p:nvSpPr>
            <p:spPr>
              <a:xfrm>
                <a:off x="3495240" y="32695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31" name=""/>
              <p:cNvSpPr/>
              <p:nvPr/>
            </p:nvSpPr>
            <p:spPr>
              <a:xfrm>
                <a:off x="3508200" y="32450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32" name=""/>
              <p:cNvSpPr/>
              <p:nvPr/>
            </p:nvSpPr>
            <p:spPr>
              <a:xfrm>
                <a:off x="3520440" y="32227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33" name=""/>
              <p:cNvSpPr/>
              <p:nvPr/>
            </p:nvSpPr>
            <p:spPr>
              <a:xfrm>
                <a:off x="3539160" y="31996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34" name=""/>
              <p:cNvSpPr/>
              <p:nvPr/>
            </p:nvSpPr>
            <p:spPr>
              <a:xfrm>
                <a:off x="3551760" y="31755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35" name=""/>
              <p:cNvSpPr/>
              <p:nvPr/>
            </p:nvSpPr>
            <p:spPr>
              <a:xfrm>
                <a:off x="3571920" y="3146040"/>
                <a:ext cx="11160" cy="13680"/>
              </a:xfrm>
              <a:custGeom>
                <a:avLst/>
                <a:gdLst/>
                <a:ahLst/>
                <a:rect l="l" t="t" r="r" b="b"/>
                <a:pathLst>
                  <a:path w="8" h="8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36" name=""/>
              <p:cNvSpPr/>
              <p:nvPr/>
            </p:nvSpPr>
            <p:spPr>
              <a:xfrm>
                <a:off x="3583080" y="31215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37" name=""/>
              <p:cNvSpPr/>
              <p:nvPr/>
            </p:nvSpPr>
            <p:spPr>
              <a:xfrm>
                <a:off x="3596040" y="30992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38" name=""/>
              <p:cNvSpPr/>
              <p:nvPr/>
            </p:nvSpPr>
            <p:spPr>
              <a:xfrm>
                <a:off x="3615840" y="30747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39" name=""/>
              <p:cNvSpPr/>
              <p:nvPr/>
            </p:nvSpPr>
            <p:spPr>
              <a:xfrm>
                <a:off x="3628800" y="305208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0" name=""/>
              <p:cNvSpPr/>
              <p:nvPr/>
            </p:nvSpPr>
            <p:spPr>
              <a:xfrm>
                <a:off x="3647160" y="30207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1" name=""/>
              <p:cNvSpPr/>
              <p:nvPr/>
            </p:nvSpPr>
            <p:spPr>
              <a:xfrm>
                <a:off x="3660120" y="299808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2" name=""/>
              <p:cNvSpPr/>
              <p:nvPr/>
            </p:nvSpPr>
            <p:spPr>
              <a:xfrm>
                <a:off x="3672720" y="2973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3" name=""/>
              <p:cNvSpPr/>
              <p:nvPr/>
            </p:nvSpPr>
            <p:spPr>
              <a:xfrm>
                <a:off x="3691440" y="295128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4" name=""/>
              <p:cNvSpPr/>
              <p:nvPr/>
            </p:nvSpPr>
            <p:spPr>
              <a:xfrm>
                <a:off x="3704040" y="2928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5" name=""/>
              <p:cNvSpPr/>
              <p:nvPr/>
            </p:nvSpPr>
            <p:spPr>
              <a:xfrm>
                <a:off x="3723840" y="28972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6" name=""/>
              <p:cNvSpPr/>
              <p:nvPr/>
            </p:nvSpPr>
            <p:spPr>
              <a:xfrm>
                <a:off x="3736800" y="287280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7" name=""/>
              <p:cNvSpPr/>
              <p:nvPr/>
            </p:nvSpPr>
            <p:spPr>
              <a:xfrm>
                <a:off x="3747960" y="28504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8" name=""/>
              <p:cNvSpPr/>
              <p:nvPr/>
            </p:nvSpPr>
            <p:spPr>
              <a:xfrm>
                <a:off x="3768120" y="282780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9" name=""/>
              <p:cNvSpPr/>
              <p:nvPr/>
            </p:nvSpPr>
            <p:spPr>
              <a:xfrm>
                <a:off x="3780720" y="28033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50" name=""/>
              <p:cNvSpPr/>
              <p:nvPr/>
            </p:nvSpPr>
            <p:spPr>
              <a:xfrm>
                <a:off x="3793320" y="27723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51" name=""/>
              <p:cNvSpPr/>
              <p:nvPr/>
            </p:nvSpPr>
            <p:spPr>
              <a:xfrm>
                <a:off x="3811680" y="27493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52" name=""/>
              <p:cNvSpPr/>
              <p:nvPr/>
            </p:nvSpPr>
            <p:spPr>
              <a:xfrm>
                <a:off x="3824640" y="27270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53" name=""/>
              <p:cNvSpPr/>
              <p:nvPr/>
            </p:nvSpPr>
            <p:spPr>
              <a:xfrm>
                <a:off x="3843000" y="27025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54" name=""/>
              <p:cNvSpPr/>
              <p:nvPr/>
            </p:nvSpPr>
            <p:spPr>
              <a:xfrm>
                <a:off x="3855960" y="26802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55" name=""/>
              <p:cNvSpPr/>
              <p:nvPr/>
            </p:nvSpPr>
            <p:spPr>
              <a:xfrm>
                <a:off x="3868920" y="26485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56" name=""/>
              <p:cNvSpPr/>
              <p:nvPr/>
            </p:nvSpPr>
            <p:spPr>
              <a:xfrm>
                <a:off x="3888720" y="262620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57" name=""/>
              <p:cNvSpPr/>
              <p:nvPr/>
            </p:nvSpPr>
            <p:spPr>
              <a:xfrm>
                <a:off x="3899880" y="26017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58" name=""/>
              <p:cNvSpPr/>
              <p:nvPr/>
            </p:nvSpPr>
            <p:spPr>
              <a:xfrm>
                <a:off x="3920040" y="25790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59" name=""/>
              <p:cNvSpPr/>
              <p:nvPr/>
            </p:nvSpPr>
            <p:spPr>
              <a:xfrm>
                <a:off x="3932640" y="25567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60" name=""/>
              <p:cNvSpPr/>
              <p:nvPr/>
            </p:nvSpPr>
            <p:spPr>
              <a:xfrm>
                <a:off x="3945600" y="25250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61" name=""/>
              <p:cNvSpPr/>
              <p:nvPr/>
            </p:nvSpPr>
            <p:spPr>
              <a:xfrm>
                <a:off x="3963960" y="25009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62" name=""/>
              <p:cNvSpPr/>
              <p:nvPr/>
            </p:nvSpPr>
            <p:spPr>
              <a:xfrm>
                <a:off x="3976560" y="24782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63" name=""/>
              <p:cNvSpPr/>
              <p:nvPr/>
            </p:nvSpPr>
            <p:spPr>
              <a:xfrm>
                <a:off x="3994920" y="24555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64" name=""/>
              <p:cNvSpPr/>
              <p:nvPr/>
            </p:nvSpPr>
            <p:spPr>
              <a:xfrm>
                <a:off x="4007880" y="24314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65" name=""/>
              <p:cNvSpPr/>
              <p:nvPr/>
            </p:nvSpPr>
            <p:spPr>
              <a:xfrm>
                <a:off x="4020840" y="24001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66" name=""/>
              <p:cNvSpPr/>
              <p:nvPr/>
            </p:nvSpPr>
            <p:spPr>
              <a:xfrm>
                <a:off x="4040640" y="2377800"/>
                <a:ext cx="1152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67" name=""/>
              <p:cNvSpPr/>
              <p:nvPr/>
            </p:nvSpPr>
            <p:spPr>
              <a:xfrm>
                <a:off x="4052160" y="23547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68" name=""/>
              <p:cNvSpPr/>
              <p:nvPr/>
            </p:nvSpPr>
            <p:spPr>
              <a:xfrm>
                <a:off x="4071600" y="23302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69" name=""/>
              <p:cNvSpPr/>
              <p:nvPr/>
            </p:nvSpPr>
            <p:spPr>
              <a:xfrm>
                <a:off x="4084560" y="22993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70" name=""/>
              <p:cNvSpPr/>
              <p:nvPr/>
            </p:nvSpPr>
            <p:spPr>
              <a:xfrm>
                <a:off x="4097520" y="22766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71" name=""/>
              <p:cNvSpPr/>
              <p:nvPr/>
            </p:nvSpPr>
            <p:spPr>
              <a:xfrm>
                <a:off x="4115880" y="2253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72" name=""/>
              <p:cNvSpPr/>
              <p:nvPr/>
            </p:nvSpPr>
            <p:spPr>
              <a:xfrm>
                <a:off x="4128840" y="22298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73" name=""/>
              <p:cNvSpPr/>
              <p:nvPr/>
            </p:nvSpPr>
            <p:spPr>
              <a:xfrm>
                <a:off x="4147200" y="22068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74" name=""/>
              <p:cNvSpPr/>
              <p:nvPr/>
            </p:nvSpPr>
            <p:spPr>
              <a:xfrm>
                <a:off x="4159800" y="21758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75" name=""/>
              <p:cNvSpPr/>
              <p:nvPr/>
            </p:nvSpPr>
            <p:spPr>
              <a:xfrm>
                <a:off x="4172400" y="21531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76" name=""/>
              <p:cNvSpPr/>
              <p:nvPr/>
            </p:nvSpPr>
            <p:spPr>
              <a:xfrm>
                <a:off x="4192560" y="21290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077" name=""/>
            <p:cNvGrpSpPr/>
            <p:nvPr/>
          </p:nvGrpSpPr>
          <p:grpSpPr>
            <a:xfrm>
              <a:off x="3083400" y="2532960"/>
              <a:ext cx="1140840" cy="1442880"/>
              <a:chOff x="3083400" y="2532960"/>
              <a:chExt cx="1140840" cy="1442880"/>
            </a:xfrm>
          </p:grpSpPr>
          <p:sp>
            <p:nvSpPr>
              <p:cNvPr id="5078" name=""/>
              <p:cNvSpPr/>
              <p:nvPr/>
            </p:nvSpPr>
            <p:spPr>
              <a:xfrm>
                <a:off x="3083400" y="39603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79" name=""/>
              <p:cNvSpPr/>
              <p:nvPr/>
            </p:nvSpPr>
            <p:spPr>
              <a:xfrm>
                <a:off x="3103200" y="3936240"/>
                <a:ext cx="1116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80" name=""/>
              <p:cNvSpPr/>
              <p:nvPr/>
            </p:nvSpPr>
            <p:spPr>
              <a:xfrm>
                <a:off x="3121560" y="39132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81" name=""/>
              <p:cNvSpPr/>
              <p:nvPr/>
            </p:nvSpPr>
            <p:spPr>
              <a:xfrm>
                <a:off x="3134520" y="38908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82" name=""/>
              <p:cNvSpPr/>
              <p:nvPr/>
            </p:nvSpPr>
            <p:spPr>
              <a:xfrm>
                <a:off x="3152880" y="3866400"/>
                <a:ext cx="12600" cy="2412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5" y="5"/>
                    </a:moveTo>
                    <a:lnTo>
                      <a:pt x="0" y="9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83" name=""/>
              <p:cNvSpPr/>
              <p:nvPr/>
            </p:nvSpPr>
            <p:spPr>
              <a:xfrm>
                <a:off x="3172680" y="38509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84" name=""/>
              <p:cNvSpPr/>
              <p:nvPr/>
            </p:nvSpPr>
            <p:spPr>
              <a:xfrm>
                <a:off x="3191040" y="38282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85" name=""/>
              <p:cNvSpPr/>
              <p:nvPr/>
            </p:nvSpPr>
            <p:spPr>
              <a:xfrm>
                <a:off x="3204000" y="380556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4" y="0"/>
                    </a:moveTo>
                    <a:lnTo>
                      <a:pt x="0" y="4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86" name=""/>
              <p:cNvSpPr/>
              <p:nvPr/>
            </p:nvSpPr>
            <p:spPr>
              <a:xfrm>
                <a:off x="3222360" y="37810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87" name=""/>
              <p:cNvSpPr/>
              <p:nvPr/>
            </p:nvSpPr>
            <p:spPr>
              <a:xfrm>
                <a:off x="3242520" y="37587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88" name=""/>
              <p:cNvSpPr/>
              <p:nvPr/>
            </p:nvSpPr>
            <p:spPr>
              <a:xfrm>
                <a:off x="3260880" y="37342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89" name=""/>
              <p:cNvSpPr/>
              <p:nvPr/>
            </p:nvSpPr>
            <p:spPr>
              <a:xfrm>
                <a:off x="3279600" y="371196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90" name=""/>
              <p:cNvSpPr/>
              <p:nvPr/>
            </p:nvSpPr>
            <p:spPr>
              <a:xfrm>
                <a:off x="3292200" y="36961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91" name=""/>
              <p:cNvSpPr/>
              <p:nvPr/>
            </p:nvSpPr>
            <p:spPr>
              <a:xfrm>
                <a:off x="3312000" y="3673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92" name=""/>
              <p:cNvSpPr/>
              <p:nvPr/>
            </p:nvSpPr>
            <p:spPr>
              <a:xfrm>
                <a:off x="3330720" y="36489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93" name=""/>
              <p:cNvSpPr/>
              <p:nvPr/>
            </p:nvSpPr>
            <p:spPr>
              <a:xfrm>
                <a:off x="3349080" y="36266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94" name=""/>
              <p:cNvSpPr/>
              <p:nvPr/>
            </p:nvSpPr>
            <p:spPr>
              <a:xfrm>
                <a:off x="3369240" y="36036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95" name=""/>
              <p:cNvSpPr/>
              <p:nvPr/>
            </p:nvSpPr>
            <p:spPr>
              <a:xfrm>
                <a:off x="3381840" y="35798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96" name=""/>
              <p:cNvSpPr/>
              <p:nvPr/>
            </p:nvSpPr>
            <p:spPr>
              <a:xfrm>
                <a:off x="3400200" y="35568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97" name=""/>
              <p:cNvSpPr/>
              <p:nvPr/>
            </p:nvSpPr>
            <p:spPr>
              <a:xfrm>
                <a:off x="3420000" y="3532680"/>
                <a:ext cx="1152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98" name=""/>
              <p:cNvSpPr/>
              <p:nvPr/>
            </p:nvSpPr>
            <p:spPr>
              <a:xfrm>
                <a:off x="3438720" y="3518640"/>
                <a:ext cx="1224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99" name=""/>
              <p:cNvSpPr/>
              <p:nvPr/>
            </p:nvSpPr>
            <p:spPr>
              <a:xfrm>
                <a:off x="3451320" y="34945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00" name=""/>
              <p:cNvSpPr/>
              <p:nvPr/>
            </p:nvSpPr>
            <p:spPr>
              <a:xfrm>
                <a:off x="3470040" y="34714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01" name=""/>
              <p:cNvSpPr/>
              <p:nvPr/>
            </p:nvSpPr>
            <p:spPr>
              <a:xfrm>
                <a:off x="3489480" y="34477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02" name=""/>
              <p:cNvSpPr/>
              <p:nvPr/>
            </p:nvSpPr>
            <p:spPr>
              <a:xfrm>
                <a:off x="3508200" y="34246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03" name=""/>
              <p:cNvSpPr/>
              <p:nvPr/>
            </p:nvSpPr>
            <p:spPr>
              <a:xfrm>
                <a:off x="3526560" y="34023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04" name=""/>
              <p:cNvSpPr/>
              <p:nvPr/>
            </p:nvSpPr>
            <p:spPr>
              <a:xfrm>
                <a:off x="3539520" y="33778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05" name=""/>
              <p:cNvSpPr/>
              <p:nvPr/>
            </p:nvSpPr>
            <p:spPr>
              <a:xfrm>
                <a:off x="3559320" y="33552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06" name=""/>
              <p:cNvSpPr/>
              <p:nvPr/>
            </p:nvSpPr>
            <p:spPr>
              <a:xfrm>
                <a:off x="3578040" y="33397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07" name=""/>
              <p:cNvSpPr/>
              <p:nvPr/>
            </p:nvSpPr>
            <p:spPr>
              <a:xfrm>
                <a:off x="3596400" y="33170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08" name=""/>
              <p:cNvSpPr/>
              <p:nvPr/>
            </p:nvSpPr>
            <p:spPr>
              <a:xfrm>
                <a:off x="3609360" y="32925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09" name=""/>
              <p:cNvSpPr/>
              <p:nvPr/>
            </p:nvSpPr>
            <p:spPr>
              <a:xfrm>
                <a:off x="3629160" y="32702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10" name=""/>
              <p:cNvSpPr/>
              <p:nvPr/>
            </p:nvSpPr>
            <p:spPr>
              <a:xfrm>
                <a:off x="3647520" y="32457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11" name=""/>
              <p:cNvSpPr/>
              <p:nvPr/>
            </p:nvSpPr>
            <p:spPr>
              <a:xfrm>
                <a:off x="3665880" y="32230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12" name=""/>
              <p:cNvSpPr/>
              <p:nvPr/>
            </p:nvSpPr>
            <p:spPr>
              <a:xfrm>
                <a:off x="3686040" y="32004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13" name=""/>
              <p:cNvSpPr/>
              <p:nvPr/>
            </p:nvSpPr>
            <p:spPr>
              <a:xfrm>
                <a:off x="3698640" y="317628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14" name=""/>
              <p:cNvSpPr/>
              <p:nvPr/>
            </p:nvSpPr>
            <p:spPr>
              <a:xfrm>
                <a:off x="3717000" y="31604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15" name=""/>
              <p:cNvSpPr/>
              <p:nvPr/>
            </p:nvSpPr>
            <p:spPr>
              <a:xfrm>
                <a:off x="3737160" y="3138120"/>
                <a:ext cx="1116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16" name=""/>
              <p:cNvSpPr/>
              <p:nvPr/>
            </p:nvSpPr>
            <p:spPr>
              <a:xfrm>
                <a:off x="3755520" y="31150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17" name=""/>
              <p:cNvSpPr/>
              <p:nvPr/>
            </p:nvSpPr>
            <p:spPr>
              <a:xfrm>
                <a:off x="3768480" y="309096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18" name=""/>
              <p:cNvSpPr/>
              <p:nvPr/>
            </p:nvSpPr>
            <p:spPr>
              <a:xfrm>
                <a:off x="3786840" y="30682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19" name=""/>
              <p:cNvSpPr/>
              <p:nvPr/>
            </p:nvSpPr>
            <p:spPr>
              <a:xfrm>
                <a:off x="3806640" y="3045960"/>
                <a:ext cx="11160" cy="13680"/>
              </a:xfrm>
              <a:custGeom>
                <a:avLst/>
                <a:gdLst/>
                <a:ahLst/>
                <a:rect l="l" t="t" r="r" b="b"/>
                <a:pathLst>
                  <a:path w="8" h="8">
                    <a:moveTo>
                      <a:pt x="4" y="0"/>
                    </a:moveTo>
                    <a:lnTo>
                      <a:pt x="0" y="4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20" name=""/>
              <p:cNvSpPr/>
              <p:nvPr/>
            </p:nvSpPr>
            <p:spPr>
              <a:xfrm>
                <a:off x="3825000" y="30214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21" name=""/>
              <p:cNvSpPr/>
              <p:nvPr/>
            </p:nvSpPr>
            <p:spPr>
              <a:xfrm>
                <a:off x="3843360" y="29988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22" name=""/>
              <p:cNvSpPr/>
              <p:nvPr/>
            </p:nvSpPr>
            <p:spPr>
              <a:xfrm>
                <a:off x="3856320" y="2982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23" name=""/>
              <p:cNvSpPr/>
              <p:nvPr/>
            </p:nvSpPr>
            <p:spPr>
              <a:xfrm>
                <a:off x="3876480" y="29584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24" name=""/>
              <p:cNvSpPr/>
              <p:nvPr/>
            </p:nvSpPr>
            <p:spPr>
              <a:xfrm>
                <a:off x="3894840" y="29361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25" name=""/>
              <p:cNvSpPr/>
              <p:nvPr/>
            </p:nvSpPr>
            <p:spPr>
              <a:xfrm>
                <a:off x="3913200" y="29138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26" name=""/>
              <p:cNvSpPr/>
              <p:nvPr/>
            </p:nvSpPr>
            <p:spPr>
              <a:xfrm>
                <a:off x="3933000" y="28893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27" name=""/>
              <p:cNvSpPr/>
              <p:nvPr/>
            </p:nvSpPr>
            <p:spPr>
              <a:xfrm>
                <a:off x="3945960" y="28666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28" name=""/>
              <p:cNvSpPr/>
              <p:nvPr/>
            </p:nvSpPr>
            <p:spPr>
              <a:xfrm>
                <a:off x="3964320" y="28440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29" name=""/>
              <p:cNvSpPr/>
              <p:nvPr/>
            </p:nvSpPr>
            <p:spPr>
              <a:xfrm>
                <a:off x="3983040" y="281988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30" name=""/>
              <p:cNvSpPr/>
              <p:nvPr/>
            </p:nvSpPr>
            <p:spPr>
              <a:xfrm>
                <a:off x="4002840" y="28040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31" name=""/>
              <p:cNvSpPr/>
              <p:nvPr/>
            </p:nvSpPr>
            <p:spPr>
              <a:xfrm>
                <a:off x="4015440" y="27817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32" name=""/>
              <p:cNvSpPr/>
              <p:nvPr/>
            </p:nvSpPr>
            <p:spPr>
              <a:xfrm>
                <a:off x="4034160" y="2758680"/>
                <a:ext cx="1260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4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33" name=""/>
              <p:cNvSpPr/>
              <p:nvPr/>
            </p:nvSpPr>
            <p:spPr>
              <a:xfrm>
                <a:off x="4052520" y="273456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34" name=""/>
              <p:cNvSpPr/>
              <p:nvPr/>
            </p:nvSpPr>
            <p:spPr>
              <a:xfrm>
                <a:off x="4072320" y="27118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35" name=""/>
              <p:cNvSpPr/>
              <p:nvPr/>
            </p:nvSpPr>
            <p:spPr>
              <a:xfrm>
                <a:off x="4091040" y="26874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36" name=""/>
              <p:cNvSpPr/>
              <p:nvPr/>
            </p:nvSpPr>
            <p:spPr>
              <a:xfrm>
                <a:off x="4103640" y="26647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37" name=""/>
              <p:cNvSpPr/>
              <p:nvPr/>
            </p:nvSpPr>
            <p:spPr>
              <a:xfrm>
                <a:off x="4123440" y="2642400"/>
                <a:ext cx="1116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38" name=""/>
              <p:cNvSpPr/>
              <p:nvPr/>
            </p:nvSpPr>
            <p:spPr>
              <a:xfrm>
                <a:off x="4141800" y="26265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39" name=""/>
              <p:cNvSpPr/>
              <p:nvPr/>
            </p:nvSpPr>
            <p:spPr>
              <a:xfrm>
                <a:off x="4160520" y="26020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40" name=""/>
              <p:cNvSpPr/>
              <p:nvPr/>
            </p:nvSpPr>
            <p:spPr>
              <a:xfrm>
                <a:off x="4173120" y="25797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41" name=""/>
              <p:cNvSpPr/>
              <p:nvPr/>
            </p:nvSpPr>
            <p:spPr>
              <a:xfrm>
                <a:off x="4193280" y="25570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42" name=""/>
              <p:cNvSpPr/>
              <p:nvPr/>
            </p:nvSpPr>
            <p:spPr>
              <a:xfrm>
                <a:off x="4212000" y="25329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143" name=""/>
            <p:cNvGrpSpPr/>
            <p:nvPr/>
          </p:nvGrpSpPr>
          <p:grpSpPr>
            <a:xfrm>
              <a:off x="3083400" y="3045240"/>
              <a:ext cx="1121760" cy="945360"/>
              <a:chOff x="3083400" y="3045240"/>
              <a:chExt cx="1121760" cy="945360"/>
            </a:xfrm>
          </p:grpSpPr>
          <p:sp>
            <p:nvSpPr>
              <p:cNvPr id="5144" name=""/>
              <p:cNvSpPr/>
              <p:nvPr/>
            </p:nvSpPr>
            <p:spPr>
              <a:xfrm>
                <a:off x="3083400" y="39751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45" name=""/>
              <p:cNvSpPr/>
              <p:nvPr/>
            </p:nvSpPr>
            <p:spPr>
              <a:xfrm>
                <a:off x="3103200" y="395928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46" name=""/>
              <p:cNvSpPr/>
              <p:nvPr/>
            </p:nvSpPr>
            <p:spPr>
              <a:xfrm>
                <a:off x="3127320" y="39351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47" name=""/>
              <p:cNvSpPr/>
              <p:nvPr/>
            </p:nvSpPr>
            <p:spPr>
              <a:xfrm>
                <a:off x="3147480" y="39193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48" name=""/>
              <p:cNvSpPr/>
              <p:nvPr/>
            </p:nvSpPr>
            <p:spPr>
              <a:xfrm>
                <a:off x="3165840" y="390564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4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49" name=""/>
              <p:cNvSpPr/>
              <p:nvPr/>
            </p:nvSpPr>
            <p:spPr>
              <a:xfrm>
                <a:off x="3185640" y="388980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50" name=""/>
              <p:cNvSpPr/>
              <p:nvPr/>
            </p:nvSpPr>
            <p:spPr>
              <a:xfrm>
                <a:off x="3209760" y="38653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51" name=""/>
              <p:cNvSpPr/>
              <p:nvPr/>
            </p:nvSpPr>
            <p:spPr>
              <a:xfrm>
                <a:off x="3229560" y="38498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52" name=""/>
              <p:cNvSpPr/>
              <p:nvPr/>
            </p:nvSpPr>
            <p:spPr>
              <a:xfrm>
                <a:off x="3248280" y="38343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53" name=""/>
              <p:cNvSpPr/>
              <p:nvPr/>
            </p:nvSpPr>
            <p:spPr>
              <a:xfrm>
                <a:off x="3273480" y="38185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54" name=""/>
              <p:cNvSpPr/>
              <p:nvPr/>
            </p:nvSpPr>
            <p:spPr>
              <a:xfrm>
                <a:off x="3291840" y="37958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55" name=""/>
              <p:cNvSpPr/>
              <p:nvPr/>
            </p:nvSpPr>
            <p:spPr>
              <a:xfrm>
                <a:off x="3312000" y="37803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56" name=""/>
              <p:cNvSpPr/>
              <p:nvPr/>
            </p:nvSpPr>
            <p:spPr>
              <a:xfrm>
                <a:off x="3337560" y="376452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57" name=""/>
              <p:cNvSpPr/>
              <p:nvPr/>
            </p:nvSpPr>
            <p:spPr>
              <a:xfrm>
                <a:off x="3355920" y="37490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58" name=""/>
              <p:cNvSpPr/>
              <p:nvPr/>
            </p:nvSpPr>
            <p:spPr>
              <a:xfrm>
                <a:off x="3374280" y="37263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59" name=""/>
              <p:cNvSpPr/>
              <p:nvPr/>
            </p:nvSpPr>
            <p:spPr>
              <a:xfrm>
                <a:off x="3394440" y="37108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60" name=""/>
              <p:cNvSpPr/>
              <p:nvPr/>
            </p:nvSpPr>
            <p:spPr>
              <a:xfrm>
                <a:off x="3419640" y="3695040"/>
                <a:ext cx="1152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61" name=""/>
              <p:cNvSpPr/>
              <p:nvPr/>
            </p:nvSpPr>
            <p:spPr>
              <a:xfrm>
                <a:off x="3438360" y="36792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62" name=""/>
              <p:cNvSpPr/>
              <p:nvPr/>
            </p:nvSpPr>
            <p:spPr>
              <a:xfrm>
                <a:off x="3456720" y="36568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63" name=""/>
              <p:cNvSpPr/>
              <p:nvPr/>
            </p:nvSpPr>
            <p:spPr>
              <a:xfrm>
                <a:off x="3482280" y="36410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64" name=""/>
              <p:cNvSpPr/>
              <p:nvPr/>
            </p:nvSpPr>
            <p:spPr>
              <a:xfrm>
                <a:off x="3502080" y="3625560"/>
                <a:ext cx="1116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65" name=""/>
              <p:cNvSpPr/>
              <p:nvPr/>
            </p:nvSpPr>
            <p:spPr>
              <a:xfrm>
                <a:off x="3520440" y="36100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66" name=""/>
              <p:cNvSpPr/>
              <p:nvPr/>
            </p:nvSpPr>
            <p:spPr>
              <a:xfrm>
                <a:off x="3546360" y="358740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67" name=""/>
              <p:cNvSpPr/>
              <p:nvPr/>
            </p:nvSpPr>
            <p:spPr>
              <a:xfrm>
                <a:off x="3564720" y="35715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68" name=""/>
              <p:cNvSpPr/>
              <p:nvPr/>
            </p:nvSpPr>
            <p:spPr>
              <a:xfrm>
                <a:off x="3583080" y="35560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69" name=""/>
              <p:cNvSpPr/>
              <p:nvPr/>
            </p:nvSpPr>
            <p:spPr>
              <a:xfrm>
                <a:off x="3603240" y="35319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70" name=""/>
              <p:cNvSpPr/>
              <p:nvPr/>
            </p:nvSpPr>
            <p:spPr>
              <a:xfrm>
                <a:off x="3628800" y="3517560"/>
                <a:ext cx="1224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71" name=""/>
              <p:cNvSpPr/>
              <p:nvPr/>
            </p:nvSpPr>
            <p:spPr>
              <a:xfrm>
                <a:off x="3647160" y="3502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72" name=""/>
              <p:cNvSpPr/>
              <p:nvPr/>
            </p:nvSpPr>
            <p:spPr>
              <a:xfrm>
                <a:off x="3665520" y="3486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73" name=""/>
              <p:cNvSpPr/>
              <p:nvPr/>
            </p:nvSpPr>
            <p:spPr>
              <a:xfrm>
                <a:off x="3691440" y="34621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74" name=""/>
              <p:cNvSpPr/>
              <p:nvPr/>
            </p:nvSpPr>
            <p:spPr>
              <a:xfrm>
                <a:off x="3710880" y="34466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75" name=""/>
              <p:cNvSpPr/>
              <p:nvPr/>
            </p:nvSpPr>
            <p:spPr>
              <a:xfrm>
                <a:off x="3729600" y="3432600"/>
                <a:ext cx="1224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4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76" name=""/>
              <p:cNvSpPr/>
              <p:nvPr/>
            </p:nvSpPr>
            <p:spPr>
              <a:xfrm>
                <a:off x="3755160" y="34171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77" name=""/>
              <p:cNvSpPr/>
              <p:nvPr/>
            </p:nvSpPr>
            <p:spPr>
              <a:xfrm>
                <a:off x="3773520" y="33926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78" name=""/>
              <p:cNvSpPr/>
              <p:nvPr/>
            </p:nvSpPr>
            <p:spPr>
              <a:xfrm>
                <a:off x="3793320" y="33768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79" name=""/>
              <p:cNvSpPr/>
              <p:nvPr/>
            </p:nvSpPr>
            <p:spPr>
              <a:xfrm>
                <a:off x="3811680" y="33613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80" name=""/>
              <p:cNvSpPr/>
              <p:nvPr/>
            </p:nvSpPr>
            <p:spPr>
              <a:xfrm>
                <a:off x="3837600" y="33458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81" name=""/>
              <p:cNvSpPr/>
              <p:nvPr/>
            </p:nvSpPr>
            <p:spPr>
              <a:xfrm>
                <a:off x="3855960" y="33228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82" name=""/>
              <p:cNvSpPr/>
              <p:nvPr/>
            </p:nvSpPr>
            <p:spPr>
              <a:xfrm>
                <a:off x="3875760" y="33076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83" name=""/>
              <p:cNvSpPr/>
              <p:nvPr/>
            </p:nvSpPr>
            <p:spPr>
              <a:xfrm>
                <a:off x="3899880" y="32918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84" name=""/>
              <p:cNvSpPr/>
              <p:nvPr/>
            </p:nvSpPr>
            <p:spPr>
              <a:xfrm>
                <a:off x="3920040" y="32760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85" name=""/>
              <p:cNvSpPr/>
              <p:nvPr/>
            </p:nvSpPr>
            <p:spPr>
              <a:xfrm>
                <a:off x="3938400" y="32536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86" name=""/>
              <p:cNvSpPr/>
              <p:nvPr/>
            </p:nvSpPr>
            <p:spPr>
              <a:xfrm>
                <a:off x="3963960" y="32378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87" name=""/>
              <p:cNvSpPr/>
              <p:nvPr/>
            </p:nvSpPr>
            <p:spPr>
              <a:xfrm>
                <a:off x="3982320" y="322236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88" name=""/>
              <p:cNvSpPr/>
              <p:nvPr/>
            </p:nvSpPr>
            <p:spPr>
              <a:xfrm>
                <a:off x="4002120" y="31996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89" name=""/>
              <p:cNvSpPr/>
              <p:nvPr/>
            </p:nvSpPr>
            <p:spPr>
              <a:xfrm>
                <a:off x="4020840" y="318420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90" name=""/>
              <p:cNvSpPr/>
              <p:nvPr/>
            </p:nvSpPr>
            <p:spPr>
              <a:xfrm>
                <a:off x="4046400" y="31683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91" name=""/>
              <p:cNvSpPr/>
              <p:nvPr/>
            </p:nvSpPr>
            <p:spPr>
              <a:xfrm>
                <a:off x="4064760" y="31525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92" name=""/>
              <p:cNvSpPr/>
              <p:nvPr/>
            </p:nvSpPr>
            <p:spPr>
              <a:xfrm>
                <a:off x="4084560" y="31302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93" name=""/>
              <p:cNvSpPr/>
              <p:nvPr/>
            </p:nvSpPr>
            <p:spPr>
              <a:xfrm>
                <a:off x="4110120" y="31143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94" name=""/>
              <p:cNvSpPr/>
              <p:nvPr/>
            </p:nvSpPr>
            <p:spPr>
              <a:xfrm>
                <a:off x="4128840" y="30992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95" name=""/>
              <p:cNvSpPr/>
              <p:nvPr/>
            </p:nvSpPr>
            <p:spPr>
              <a:xfrm>
                <a:off x="4147200" y="30834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96" name=""/>
              <p:cNvSpPr/>
              <p:nvPr/>
            </p:nvSpPr>
            <p:spPr>
              <a:xfrm>
                <a:off x="4172400" y="3058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97" name=""/>
              <p:cNvSpPr/>
              <p:nvPr/>
            </p:nvSpPr>
            <p:spPr>
              <a:xfrm>
                <a:off x="4192560" y="304524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198" name=""/>
            <p:cNvGrpSpPr/>
            <p:nvPr/>
          </p:nvGrpSpPr>
          <p:grpSpPr>
            <a:xfrm>
              <a:off x="3083400" y="3502800"/>
              <a:ext cx="1095840" cy="456480"/>
              <a:chOff x="3083400" y="3502800"/>
              <a:chExt cx="1095840" cy="456480"/>
            </a:xfrm>
          </p:grpSpPr>
          <p:sp>
            <p:nvSpPr>
              <p:cNvPr id="5199" name=""/>
              <p:cNvSpPr/>
              <p:nvPr/>
            </p:nvSpPr>
            <p:spPr>
              <a:xfrm>
                <a:off x="3083400" y="39441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00" name=""/>
              <p:cNvSpPr/>
              <p:nvPr/>
            </p:nvSpPr>
            <p:spPr>
              <a:xfrm>
                <a:off x="3108960" y="393552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01" name=""/>
              <p:cNvSpPr/>
              <p:nvPr/>
            </p:nvSpPr>
            <p:spPr>
              <a:xfrm>
                <a:off x="3134520" y="39196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02" name=""/>
              <p:cNvSpPr/>
              <p:nvPr/>
            </p:nvSpPr>
            <p:spPr>
              <a:xfrm>
                <a:off x="3152880" y="39124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03" name=""/>
              <p:cNvSpPr/>
              <p:nvPr/>
            </p:nvSpPr>
            <p:spPr>
              <a:xfrm>
                <a:off x="3178440" y="3906000"/>
                <a:ext cx="1224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4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04" name=""/>
              <p:cNvSpPr/>
              <p:nvPr/>
            </p:nvSpPr>
            <p:spPr>
              <a:xfrm>
                <a:off x="3204000" y="38970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05" name=""/>
              <p:cNvSpPr/>
              <p:nvPr/>
            </p:nvSpPr>
            <p:spPr>
              <a:xfrm>
                <a:off x="3229560" y="38815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06" name=""/>
              <p:cNvSpPr/>
              <p:nvPr/>
            </p:nvSpPr>
            <p:spPr>
              <a:xfrm>
                <a:off x="3255120" y="38743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07" name=""/>
              <p:cNvSpPr/>
              <p:nvPr/>
            </p:nvSpPr>
            <p:spPr>
              <a:xfrm>
                <a:off x="3273480" y="38656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08" name=""/>
              <p:cNvSpPr/>
              <p:nvPr/>
            </p:nvSpPr>
            <p:spPr>
              <a:xfrm>
                <a:off x="3299040" y="38588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09" name=""/>
              <p:cNvSpPr/>
              <p:nvPr/>
            </p:nvSpPr>
            <p:spPr>
              <a:xfrm>
                <a:off x="3324600" y="38430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10" name=""/>
              <p:cNvSpPr/>
              <p:nvPr/>
            </p:nvSpPr>
            <p:spPr>
              <a:xfrm>
                <a:off x="3348720" y="38343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11" name=""/>
              <p:cNvSpPr/>
              <p:nvPr/>
            </p:nvSpPr>
            <p:spPr>
              <a:xfrm>
                <a:off x="3374280" y="38275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12" name=""/>
              <p:cNvSpPr/>
              <p:nvPr/>
            </p:nvSpPr>
            <p:spPr>
              <a:xfrm>
                <a:off x="3394080" y="38120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13" name=""/>
              <p:cNvSpPr/>
              <p:nvPr/>
            </p:nvSpPr>
            <p:spPr>
              <a:xfrm>
                <a:off x="3419640" y="3804840"/>
                <a:ext cx="11520" cy="13680"/>
              </a:xfrm>
              <a:custGeom>
                <a:avLst/>
                <a:gdLst/>
                <a:ahLst/>
                <a:rect l="l" t="t" r="r" b="b"/>
                <a:pathLst>
                  <a:path w="8" h="8">
                    <a:moveTo>
                      <a:pt x="4" y="0"/>
                    </a:moveTo>
                    <a:lnTo>
                      <a:pt x="0" y="4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14" name=""/>
              <p:cNvSpPr/>
              <p:nvPr/>
            </p:nvSpPr>
            <p:spPr>
              <a:xfrm>
                <a:off x="3443760" y="37962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15" name=""/>
              <p:cNvSpPr/>
              <p:nvPr/>
            </p:nvSpPr>
            <p:spPr>
              <a:xfrm>
                <a:off x="3469680" y="37890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16" name=""/>
              <p:cNvSpPr/>
              <p:nvPr/>
            </p:nvSpPr>
            <p:spPr>
              <a:xfrm>
                <a:off x="3489120" y="37738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17" name=""/>
              <p:cNvSpPr/>
              <p:nvPr/>
            </p:nvSpPr>
            <p:spPr>
              <a:xfrm>
                <a:off x="3513240" y="37648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18" name=""/>
              <p:cNvSpPr/>
              <p:nvPr/>
            </p:nvSpPr>
            <p:spPr>
              <a:xfrm>
                <a:off x="3539160" y="37580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19" name=""/>
              <p:cNvSpPr/>
              <p:nvPr/>
            </p:nvSpPr>
            <p:spPr>
              <a:xfrm>
                <a:off x="3564360" y="37494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20" name=""/>
              <p:cNvSpPr/>
              <p:nvPr/>
            </p:nvSpPr>
            <p:spPr>
              <a:xfrm>
                <a:off x="3589920" y="37335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21" name=""/>
              <p:cNvSpPr/>
              <p:nvPr/>
            </p:nvSpPr>
            <p:spPr>
              <a:xfrm>
                <a:off x="3608640" y="37263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22" name=""/>
              <p:cNvSpPr/>
              <p:nvPr/>
            </p:nvSpPr>
            <p:spPr>
              <a:xfrm>
                <a:off x="3634200" y="371988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4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23" name=""/>
              <p:cNvSpPr/>
              <p:nvPr/>
            </p:nvSpPr>
            <p:spPr>
              <a:xfrm>
                <a:off x="3659760" y="37040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24" name=""/>
              <p:cNvSpPr/>
              <p:nvPr/>
            </p:nvSpPr>
            <p:spPr>
              <a:xfrm>
                <a:off x="3685320" y="36954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25" name=""/>
              <p:cNvSpPr/>
              <p:nvPr/>
            </p:nvSpPr>
            <p:spPr>
              <a:xfrm>
                <a:off x="3710520" y="36882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26" name=""/>
              <p:cNvSpPr/>
              <p:nvPr/>
            </p:nvSpPr>
            <p:spPr>
              <a:xfrm>
                <a:off x="3729240" y="36795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27" name=""/>
              <p:cNvSpPr/>
              <p:nvPr/>
            </p:nvSpPr>
            <p:spPr>
              <a:xfrm>
                <a:off x="3754800" y="36640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28" name=""/>
              <p:cNvSpPr/>
              <p:nvPr/>
            </p:nvSpPr>
            <p:spPr>
              <a:xfrm>
                <a:off x="3780360" y="36572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29" name=""/>
              <p:cNvSpPr/>
              <p:nvPr/>
            </p:nvSpPr>
            <p:spPr>
              <a:xfrm>
                <a:off x="3805920" y="364860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30" name=""/>
              <p:cNvSpPr/>
              <p:nvPr/>
            </p:nvSpPr>
            <p:spPr>
              <a:xfrm>
                <a:off x="3830040" y="36414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31" name=""/>
              <p:cNvSpPr/>
              <p:nvPr/>
            </p:nvSpPr>
            <p:spPr>
              <a:xfrm>
                <a:off x="3849840" y="36259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32" name=""/>
              <p:cNvSpPr/>
              <p:nvPr/>
            </p:nvSpPr>
            <p:spPr>
              <a:xfrm>
                <a:off x="3875400" y="361872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4" y="0"/>
                    </a:moveTo>
                    <a:lnTo>
                      <a:pt x="0" y="4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33" name=""/>
              <p:cNvSpPr/>
              <p:nvPr/>
            </p:nvSpPr>
            <p:spPr>
              <a:xfrm>
                <a:off x="3899520" y="36100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34" name=""/>
              <p:cNvSpPr/>
              <p:nvPr/>
            </p:nvSpPr>
            <p:spPr>
              <a:xfrm>
                <a:off x="3925080" y="3594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35" name=""/>
              <p:cNvSpPr/>
              <p:nvPr/>
            </p:nvSpPr>
            <p:spPr>
              <a:xfrm>
                <a:off x="3951000" y="358776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36" name=""/>
              <p:cNvSpPr/>
              <p:nvPr/>
            </p:nvSpPr>
            <p:spPr>
              <a:xfrm>
                <a:off x="3970440" y="3579120"/>
                <a:ext cx="1152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37" name=""/>
              <p:cNvSpPr/>
              <p:nvPr/>
            </p:nvSpPr>
            <p:spPr>
              <a:xfrm>
                <a:off x="3994560" y="3571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38" name=""/>
              <p:cNvSpPr/>
              <p:nvPr/>
            </p:nvSpPr>
            <p:spPr>
              <a:xfrm>
                <a:off x="4020480" y="35560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39" name=""/>
              <p:cNvSpPr/>
              <p:nvPr/>
            </p:nvSpPr>
            <p:spPr>
              <a:xfrm>
                <a:off x="4045680" y="35474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40" name=""/>
              <p:cNvSpPr/>
              <p:nvPr/>
            </p:nvSpPr>
            <p:spPr>
              <a:xfrm>
                <a:off x="4064040" y="35409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41" name=""/>
              <p:cNvSpPr/>
              <p:nvPr/>
            </p:nvSpPr>
            <p:spPr>
              <a:xfrm>
                <a:off x="4089960" y="353232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42" name=""/>
              <p:cNvSpPr/>
              <p:nvPr/>
            </p:nvSpPr>
            <p:spPr>
              <a:xfrm>
                <a:off x="4115520" y="3517920"/>
                <a:ext cx="1260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4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43" name=""/>
              <p:cNvSpPr/>
              <p:nvPr/>
            </p:nvSpPr>
            <p:spPr>
              <a:xfrm>
                <a:off x="4140720" y="35092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44" name=""/>
              <p:cNvSpPr/>
              <p:nvPr/>
            </p:nvSpPr>
            <p:spPr>
              <a:xfrm>
                <a:off x="4166640" y="35028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245" name=""/>
            <p:cNvGrpSpPr/>
            <p:nvPr/>
          </p:nvGrpSpPr>
          <p:grpSpPr>
            <a:xfrm>
              <a:off x="3083400" y="3936240"/>
              <a:ext cx="1127880" cy="23040"/>
              <a:chOff x="3083400" y="3936240"/>
              <a:chExt cx="1127880" cy="23040"/>
            </a:xfrm>
          </p:grpSpPr>
          <p:sp>
            <p:nvSpPr>
              <p:cNvPr id="5246" name=""/>
              <p:cNvSpPr/>
              <p:nvPr/>
            </p:nvSpPr>
            <p:spPr>
              <a:xfrm>
                <a:off x="3083400" y="394452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47" name=""/>
              <p:cNvSpPr/>
              <p:nvPr/>
            </p:nvSpPr>
            <p:spPr>
              <a:xfrm>
                <a:off x="3108960" y="3944520"/>
                <a:ext cx="1224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48" name=""/>
              <p:cNvSpPr/>
              <p:nvPr/>
            </p:nvSpPr>
            <p:spPr>
              <a:xfrm>
                <a:off x="3134520" y="394452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49" name=""/>
              <p:cNvSpPr/>
              <p:nvPr/>
            </p:nvSpPr>
            <p:spPr>
              <a:xfrm>
                <a:off x="3159720" y="394452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0" name=""/>
              <p:cNvSpPr/>
              <p:nvPr/>
            </p:nvSpPr>
            <p:spPr>
              <a:xfrm>
                <a:off x="3185640" y="3944520"/>
                <a:ext cx="11160" cy="1476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1" name=""/>
              <p:cNvSpPr/>
              <p:nvPr/>
            </p:nvSpPr>
            <p:spPr>
              <a:xfrm>
                <a:off x="3209760" y="3944520"/>
                <a:ext cx="1224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2" name=""/>
              <p:cNvSpPr/>
              <p:nvPr/>
            </p:nvSpPr>
            <p:spPr>
              <a:xfrm>
                <a:off x="3235320" y="394452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3" name=""/>
              <p:cNvSpPr/>
              <p:nvPr/>
            </p:nvSpPr>
            <p:spPr>
              <a:xfrm>
                <a:off x="3260880" y="394452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4" name=""/>
              <p:cNvSpPr/>
              <p:nvPr/>
            </p:nvSpPr>
            <p:spPr>
              <a:xfrm>
                <a:off x="3286440" y="3944520"/>
                <a:ext cx="1224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5" name=""/>
              <p:cNvSpPr/>
              <p:nvPr/>
            </p:nvSpPr>
            <p:spPr>
              <a:xfrm>
                <a:off x="3312000" y="394452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6" name=""/>
              <p:cNvSpPr/>
              <p:nvPr/>
            </p:nvSpPr>
            <p:spPr>
              <a:xfrm>
                <a:off x="3337920" y="3944520"/>
                <a:ext cx="11160" cy="1476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7" name=""/>
              <p:cNvSpPr/>
              <p:nvPr/>
            </p:nvSpPr>
            <p:spPr>
              <a:xfrm>
                <a:off x="3362040" y="3944520"/>
                <a:ext cx="1224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8" name=""/>
              <p:cNvSpPr/>
              <p:nvPr/>
            </p:nvSpPr>
            <p:spPr>
              <a:xfrm>
                <a:off x="3387240" y="394452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9" name=""/>
              <p:cNvSpPr/>
              <p:nvPr/>
            </p:nvSpPr>
            <p:spPr>
              <a:xfrm>
                <a:off x="3412800" y="394452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0" name=""/>
              <p:cNvSpPr/>
              <p:nvPr/>
            </p:nvSpPr>
            <p:spPr>
              <a:xfrm>
                <a:off x="3438720" y="3944520"/>
                <a:ext cx="1224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1" name=""/>
              <p:cNvSpPr/>
              <p:nvPr/>
            </p:nvSpPr>
            <p:spPr>
              <a:xfrm>
                <a:off x="3463920" y="394452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2" name=""/>
              <p:cNvSpPr/>
              <p:nvPr/>
            </p:nvSpPr>
            <p:spPr>
              <a:xfrm>
                <a:off x="3489480" y="394452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3" name=""/>
              <p:cNvSpPr/>
              <p:nvPr/>
            </p:nvSpPr>
            <p:spPr>
              <a:xfrm>
                <a:off x="3513600" y="394452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4" name=""/>
              <p:cNvSpPr/>
              <p:nvPr/>
            </p:nvSpPr>
            <p:spPr>
              <a:xfrm>
                <a:off x="3539520" y="3944520"/>
                <a:ext cx="1224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5" name=""/>
              <p:cNvSpPr/>
              <p:nvPr/>
            </p:nvSpPr>
            <p:spPr>
              <a:xfrm>
                <a:off x="3564720" y="394452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6" name=""/>
              <p:cNvSpPr/>
              <p:nvPr/>
            </p:nvSpPr>
            <p:spPr>
              <a:xfrm>
                <a:off x="3590280" y="394452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7" name=""/>
              <p:cNvSpPr/>
              <p:nvPr/>
            </p:nvSpPr>
            <p:spPr>
              <a:xfrm>
                <a:off x="3616200" y="394452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8" name=""/>
              <p:cNvSpPr/>
              <p:nvPr/>
            </p:nvSpPr>
            <p:spPr>
              <a:xfrm>
                <a:off x="3641400" y="3936240"/>
                <a:ext cx="12600" cy="2304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0" y="5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9" name=""/>
              <p:cNvSpPr/>
              <p:nvPr/>
            </p:nvSpPr>
            <p:spPr>
              <a:xfrm>
                <a:off x="3665880" y="393624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70" name=""/>
              <p:cNvSpPr/>
              <p:nvPr/>
            </p:nvSpPr>
            <p:spPr>
              <a:xfrm>
                <a:off x="3691440" y="3936240"/>
                <a:ext cx="1224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71" name=""/>
              <p:cNvSpPr/>
              <p:nvPr/>
            </p:nvSpPr>
            <p:spPr>
              <a:xfrm>
                <a:off x="3717000" y="393624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72" name=""/>
              <p:cNvSpPr/>
              <p:nvPr/>
            </p:nvSpPr>
            <p:spPr>
              <a:xfrm>
                <a:off x="3742560" y="393624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73" name=""/>
              <p:cNvSpPr/>
              <p:nvPr/>
            </p:nvSpPr>
            <p:spPr>
              <a:xfrm>
                <a:off x="3768120" y="3936240"/>
                <a:ext cx="1224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74" name=""/>
              <p:cNvSpPr/>
              <p:nvPr/>
            </p:nvSpPr>
            <p:spPr>
              <a:xfrm>
                <a:off x="3793680" y="393624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75" name=""/>
              <p:cNvSpPr/>
              <p:nvPr/>
            </p:nvSpPr>
            <p:spPr>
              <a:xfrm>
                <a:off x="3817800" y="393624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76" name=""/>
              <p:cNvSpPr/>
              <p:nvPr/>
            </p:nvSpPr>
            <p:spPr>
              <a:xfrm>
                <a:off x="3843360" y="393624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77" name=""/>
              <p:cNvSpPr/>
              <p:nvPr/>
            </p:nvSpPr>
            <p:spPr>
              <a:xfrm>
                <a:off x="3868920" y="3936240"/>
                <a:ext cx="1224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78" name=""/>
              <p:cNvSpPr/>
              <p:nvPr/>
            </p:nvSpPr>
            <p:spPr>
              <a:xfrm>
                <a:off x="3894480" y="393624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79" name=""/>
              <p:cNvSpPr/>
              <p:nvPr/>
            </p:nvSpPr>
            <p:spPr>
              <a:xfrm>
                <a:off x="3920400" y="3936240"/>
                <a:ext cx="1224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80" name=""/>
              <p:cNvSpPr/>
              <p:nvPr/>
            </p:nvSpPr>
            <p:spPr>
              <a:xfrm>
                <a:off x="3945600" y="393624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81" name=""/>
              <p:cNvSpPr/>
              <p:nvPr/>
            </p:nvSpPr>
            <p:spPr>
              <a:xfrm>
                <a:off x="3971160" y="3936240"/>
                <a:ext cx="11520" cy="1476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82" name=""/>
              <p:cNvSpPr/>
              <p:nvPr/>
            </p:nvSpPr>
            <p:spPr>
              <a:xfrm>
                <a:off x="3995280" y="393624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83" name=""/>
              <p:cNvSpPr/>
              <p:nvPr/>
            </p:nvSpPr>
            <p:spPr>
              <a:xfrm>
                <a:off x="4021200" y="3936240"/>
                <a:ext cx="1224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84" name=""/>
              <p:cNvSpPr/>
              <p:nvPr/>
            </p:nvSpPr>
            <p:spPr>
              <a:xfrm>
                <a:off x="4046400" y="393624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85" name=""/>
              <p:cNvSpPr/>
              <p:nvPr/>
            </p:nvSpPr>
            <p:spPr>
              <a:xfrm>
                <a:off x="4071960" y="393624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86" name=""/>
              <p:cNvSpPr/>
              <p:nvPr/>
            </p:nvSpPr>
            <p:spPr>
              <a:xfrm>
                <a:off x="4097880" y="3936240"/>
                <a:ext cx="1224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87" name=""/>
              <p:cNvSpPr/>
              <p:nvPr/>
            </p:nvSpPr>
            <p:spPr>
              <a:xfrm>
                <a:off x="4123080" y="3936240"/>
                <a:ext cx="11160" cy="1476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88" name=""/>
              <p:cNvSpPr/>
              <p:nvPr/>
            </p:nvSpPr>
            <p:spPr>
              <a:xfrm>
                <a:off x="4147560" y="393624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89" name=""/>
              <p:cNvSpPr/>
              <p:nvPr/>
            </p:nvSpPr>
            <p:spPr>
              <a:xfrm>
                <a:off x="4172760" y="393624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90" name=""/>
              <p:cNvSpPr/>
              <p:nvPr/>
            </p:nvSpPr>
            <p:spPr>
              <a:xfrm>
                <a:off x="4198680" y="3936240"/>
                <a:ext cx="12600" cy="1476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291" name=""/>
            <p:cNvGrpSpPr/>
            <p:nvPr/>
          </p:nvGrpSpPr>
          <p:grpSpPr>
            <a:xfrm>
              <a:off x="3083400" y="3936240"/>
              <a:ext cx="1132920" cy="502920"/>
              <a:chOff x="3083400" y="3936240"/>
              <a:chExt cx="1132920" cy="502920"/>
            </a:xfrm>
          </p:grpSpPr>
          <p:sp>
            <p:nvSpPr>
              <p:cNvPr id="5292" name=""/>
              <p:cNvSpPr/>
              <p:nvPr/>
            </p:nvSpPr>
            <p:spPr>
              <a:xfrm>
                <a:off x="3083400" y="39362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93" name=""/>
              <p:cNvSpPr/>
              <p:nvPr/>
            </p:nvSpPr>
            <p:spPr>
              <a:xfrm>
                <a:off x="3108960" y="394488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94" name=""/>
              <p:cNvSpPr/>
              <p:nvPr/>
            </p:nvSpPr>
            <p:spPr>
              <a:xfrm>
                <a:off x="3134520" y="39600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95" name=""/>
              <p:cNvSpPr/>
              <p:nvPr/>
            </p:nvSpPr>
            <p:spPr>
              <a:xfrm>
                <a:off x="3152880" y="39672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96" name=""/>
              <p:cNvSpPr/>
              <p:nvPr/>
            </p:nvSpPr>
            <p:spPr>
              <a:xfrm>
                <a:off x="3178440" y="39758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97" name=""/>
              <p:cNvSpPr/>
              <p:nvPr/>
            </p:nvSpPr>
            <p:spPr>
              <a:xfrm>
                <a:off x="3204000" y="39916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98" name=""/>
              <p:cNvSpPr/>
              <p:nvPr/>
            </p:nvSpPr>
            <p:spPr>
              <a:xfrm>
                <a:off x="3229560" y="39981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99" name=""/>
              <p:cNvSpPr/>
              <p:nvPr/>
            </p:nvSpPr>
            <p:spPr>
              <a:xfrm>
                <a:off x="3248280" y="4006800"/>
                <a:ext cx="1224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00" name=""/>
              <p:cNvSpPr/>
              <p:nvPr/>
            </p:nvSpPr>
            <p:spPr>
              <a:xfrm>
                <a:off x="3273480" y="40212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01" name=""/>
              <p:cNvSpPr/>
              <p:nvPr/>
            </p:nvSpPr>
            <p:spPr>
              <a:xfrm>
                <a:off x="3299040" y="40298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02" name=""/>
              <p:cNvSpPr/>
              <p:nvPr/>
            </p:nvSpPr>
            <p:spPr>
              <a:xfrm>
                <a:off x="3324600" y="40363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03" name=""/>
              <p:cNvSpPr/>
              <p:nvPr/>
            </p:nvSpPr>
            <p:spPr>
              <a:xfrm>
                <a:off x="3342960" y="40521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04" name=""/>
              <p:cNvSpPr/>
              <p:nvPr/>
            </p:nvSpPr>
            <p:spPr>
              <a:xfrm>
                <a:off x="3368880" y="40608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05" name=""/>
              <p:cNvSpPr/>
              <p:nvPr/>
            </p:nvSpPr>
            <p:spPr>
              <a:xfrm>
                <a:off x="3394440" y="40680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06" name=""/>
              <p:cNvSpPr/>
              <p:nvPr/>
            </p:nvSpPr>
            <p:spPr>
              <a:xfrm>
                <a:off x="3419640" y="4083480"/>
                <a:ext cx="1152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07" name=""/>
              <p:cNvSpPr/>
              <p:nvPr/>
            </p:nvSpPr>
            <p:spPr>
              <a:xfrm>
                <a:off x="3443760" y="409248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08" name=""/>
              <p:cNvSpPr/>
              <p:nvPr/>
            </p:nvSpPr>
            <p:spPr>
              <a:xfrm>
                <a:off x="3463920" y="4098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09" name=""/>
              <p:cNvSpPr/>
              <p:nvPr/>
            </p:nvSpPr>
            <p:spPr>
              <a:xfrm>
                <a:off x="3489480" y="41148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0" name=""/>
              <p:cNvSpPr/>
              <p:nvPr/>
            </p:nvSpPr>
            <p:spPr>
              <a:xfrm>
                <a:off x="3513600" y="41216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1" name=""/>
              <p:cNvSpPr/>
              <p:nvPr/>
            </p:nvSpPr>
            <p:spPr>
              <a:xfrm>
                <a:off x="3539160" y="41306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2" name=""/>
              <p:cNvSpPr/>
              <p:nvPr/>
            </p:nvSpPr>
            <p:spPr>
              <a:xfrm>
                <a:off x="3558960" y="41461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3" name=""/>
              <p:cNvSpPr/>
              <p:nvPr/>
            </p:nvSpPr>
            <p:spPr>
              <a:xfrm>
                <a:off x="3583080" y="4152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4" name=""/>
              <p:cNvSpPr/>
              <p:nvPr/>
            </p:nvSpPr>
            <p:spPr>
              <a:xfrm>
                <a:off x="3608640" y="4161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5" name=""/>
              <p:cNvSpPr/>
              <p:nvPr/>
            </p:nvSpPr>
            <p:spPr>
              <a:xfrm>
                <a:off x="3634200" y="4177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6" name=""/>
              <p:cNvSpPr/>
              <p:nvPr/>
            </p:nvSpPr>
            <p:spPr>
              <a:xfrm>
                <a:off x="3660120" y="41842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7" name=""/>
              <p:cNvSpPr/>
              <p:nvPr/>
            </p:nvSpPr>
            <p:spPr>
              <a:xfrm>
                <a:off x="3678480" y="4192920"/>
                <a:ext cx="1260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8" name=""/>
              <p:cNvSpPr/>
              <p:nvPr/>
            </p:nvSpPr>
            <p:spPr>
              <a:xfrm>
                <a:off x="3703680" y="42069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9" name=""/>
              <p:cNvSpPr/>
              <p:nvPr/>
            </p:nvSpPr>
            <p:spPr>
              <a:xfrm>
                <a:off x="3729600" y="421560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0" name=""/>
              <p:cNvSpPr/>
              <p:nvPr/>
            </p:nvSpPr>
            <p:spPr>
              <a:xfrm>
                <a:off x="3755160" y="42224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1" name=""/>
              <p:cNvSpPr/>
              <p:nvPr/>
            </p:nvSpPr>
            <p:spPr>
              <a:xfrm>
                <a:off x="3773520" y="4237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2" name=""/>
              <p:cNvSpPr/>
              <p:nvPr/>
            </p:nvSpPr>
            <p:spPr>
              <a:xfrm>
                <a:off x="3799080" y="42469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3" name=""/>
              <p:cNvSpPr/>
              <p:nvPr/>
            </p:nvSpPr>
            <p:spPr>
              <a:xfrm>
                <a:off x="3824640" y="42537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4" name=""/>
              <p:cNvSpPr/>
              <p:nvPr/>
            </p:nvSpPr>
            <p:spPr>
              <a:xfrm>
                <a:off x="3850200" y="42692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5" name=""/>
              <p:cNvSpPr/>
              <p:nvPr/>
            </p:nvSpPr>
            <p:spPr>
              <a:xfrm>
                <a:off x="3868560" y="4277880"/>
                <a:ext cx="1224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6" name=""/>
              <p:cNvSpPr/>
              <p:nvPr/>
            </p:nvSpPr>
            <p:spPr>
              <a:xfrm>
                <a:off x="3894120" y="42850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7" name=""/>
              <p:cNvSpPr/>
              <p:nvPr/>
            </p:nvSpPr>
            <p:spPr>
              <a:xfrm>
                <a:off x="3920040" y="430056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8" name=""/>
              <p:cNvSpPr/>
              <p:nvPr/>
            </p:nvSpPr>
            <p:spPr>
              <a:xfrm>
                <a:off x="3945240" y="43074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9" name=""/>
              <p:cNvSpPr/>
              <p:nvPr/>
            </p:nvSpPr>
            <p:spPr>
              <a:xfrm>
                <a:off x="3970800" y="4316040"/>
                <a:ext cx="1152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0" name=""/>
              <p:cNvSpPr/>
              <p:nvPr/>
            </p:nvSpPr>
            <p:spPr>
              <a:xfrm>
                <a:off x="3989520" y="43318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1" name=""/>
              <p:cNvSpPr/>
              <p:nvPr/>
            </p:nvSpPr>
            <p:spPr>
              <a:xfrm>
                <a:off x="4015080" y="43387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2" name=""/>
              <p:cNvSpPr/>
              <p:nvPr/>
            </p:nvSpPr>
            <p:spPr>
              <a:xfrm>
                <a:off x="4040280" y="4347720"/>
                <a:ext cx="1152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3" name=""/>
              <p:cNvSpPr/>
              <p:nvPr/>
            </p:nvSpPr>
            <p:spPr>
              <a:xfrm>
                <a:off x="4064400" y="43628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4" name=""/>
              <p:cNvSpPr/>
              <p:nvPr/>
            </p:nvSpPr>
            <p:spPr>
              <a:xfrm>
                <a:off x="4084560" y="43700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5" name=""/>
              <p:cNvSpPr/>
              <p:nvPr/>
            </p:nvSpPr>
            <p:spPr>
              <a:xfrm>
                <a:off x="4109760" y="437868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6" name=""/>
              <p:cNvSpPr/>
              <p:nvPr/>
            </p:nvSpPr>
            <p:spPr>
              <a:xfrm>
                <a:off x="4134240" y="43923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7" name=""/>
              <p:cNvSpPr/>
              <p:nvPr/>
            </p:nvSpPr>
            <p:spPr>
              <a:xfrm>
                <a:off x="4159800" y="44010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8" name=""/>
              <p:cNvSpPr/>
              <p:nvPr/>
            </p:nvSpPr>
            <p:spPr>
              <a:xfrm>
                <a:off x="4179960" y="44082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9" name=""/>
              <p:cNvSpPr/>
              <p:nvPr/>
            </p:nvSpPr>
            <p:spPr>
              <a:xfrm>
                <a:off x="4205160" y="4424040"/>
                <a:ext cx="1116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8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5340" name=""/>
            <p:cNvSpPr/>
            <p:nvPr/>
          </p:nvSpPr>
          <p:spPr>
            <a:xfrm>
              <a:off x="2944080" y="1485720"/>
              <a:ext cx="196560" cy="239760"/>
            </a:xfrm>
            <a:custGeom>
              <a:avLst/>
              <a:gdLst/>
              <a:ahLst/>
              <a:rect l="l" t="t" r="r" b="b"/>
              <a:pathLst>
                <a:path w="31" h="3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lnTo>
                    <a:pt x="0" y="26"/>
                  </a:lnTo>
                  <a:cubicBezTo>
                    <a:pt x="0" y="29"/>
                    <a:pt x="3" y="31"/>
                    <a:pt x="6" y="31"/>
                  </a:cubicBezTo>
                  <a:lnTo>
                    <a:pt x="26" y="31"/>
                  </a:lnTo>
                  <a:cubicBezTo>
                    <a:pt x="29" y="31"/>
                    <a:pt x="31" y="29"/>
                    <a:pt x="31" y="26"/>
                  </a:cubicBezTo>
                  <a:lnTo>
                    <a:pt x="31" y="6"/>
                  </a:lnTo>
                  <a:cubicBezTo>
                    <a:pt x="31" y="3"/>
                    <a:pt x="29" y="0"/>
                    <a:pt x="2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1" name=""/>
            <p:cNvSpPr/>
            <p:nvPr/>
          </p:nvSpPr>
          <p:spPr>
            <a:xfrm>
              <a:off x="2944080" y="1951920"/>
              <a:ext cx="196560" cy="239760"/>
            </a:xfrm>
            <a:custGeom>
              <a:avLst/>
              <a:gdLst/>
              <a:ahLst/>
              <a:rect l="l" t="t" r="r" b="b"/>
              <a:pathLst>
                <a:path w="31" h="31">
                  <a:moveTo>
                    <a:pt x="6" y="0"/>
                  </a:moveTo>
                  <a:cubicBezTo>
                    <a:pt x="3" y="0"/>
                    <a:pt x="0" y="3"/>
                    <a:pt x="0" y="5"/>
                  </a:cubicBezTo>
                  <a:lnTo>
                    <a:pt x="0" y="26"/>
                  </a:lnTo>
                  <a:cubicBezTo>
                    <a:pt x="0" y="29"/>
                    <a:pt x="3" y="31"/>
                    <a:pt x="6" y="31"/>
                  </a:cubicBezTo>
                  <a:lnTo>
                    <a:pt x="26" y="31"/>
                  </a:lnTo>
                  <a:cubicBezTo>
                    <a:pt x="29" y="31"/>
                    <a:pt x="31" y="29"/>
                    <a:pt x="31" y="26"/>
                  </a:cubicBezTo>
                  <a:lnTo>
                    <a:pt x="31" y="5"/>
                  </a:lnTo>
                  <a:cubicBezTo>
                    <a:pt x="31" y="3"/>
                    <a:pt x="29" y="0"/>
                    <a:pt x="2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2" name=""/>
            <p:cNvSpPr/>
            <p:nvPr/>
          </p:nvSpPr>
          <p:spPr>
            <a:xfrm>
              <a:off x="2944080" y="2424240"/>
              <a:ext cx="196560" cy="233640"/>
            </a:xfrm>
            <a:custGeom>
              <a:avLst/>
              <a:gdLst/>
              <a:ahLst/>
              <a:rect l="l" t="t" r="r" b="b"/>
              <a:pathLst>
                <a:path w="31" h="3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lnTo>
                    <a:pt x="0" y="25"/>
                  </a:lnTo>
                  <a:cubicBezTo>
                    <a:pt x="0" y="28"/>
                    <a:pt x="3" y="30"/>
                    <a:pt x="6" y="30"/>
                  </a:cubicBezTo>
                  <a:lnTo>
                    <a:pt x="26" y="30"/>
                  </a:lnTo>
                  <a:cubicBezTo>
                    <a:pt x="29" y="30"/>
                    <a:pt x="31" y="28"/>
                    <a:pt x="31" y="25"/>
                  </a:cubicBezTo>
                  <a:lnTo>
                    <a:pt x="31" y="5"/>
                  </a:lnTo>
                  <a:cubicBezTo>
                    <a:pt x="31" y="2"/>
                    <a:pt x="29" y="0"/>
                    <a:pt x="2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3" name=""/>
            <p:cNvSpPr/>
            <p:nvPr/>
          </p:nvSpPr>
          <p:spPr>
            <a:xfrm>
              <a:off x="2944080" y="2889000"/>
              <a:ext cx="196560" cy="241200"/>
            </a:xfrm>
            <a:custGeom>
              <a:avLst/>
              <a:gdLst/>
              <a:ahLst/>
              <a:rect l="l" t="t" r="r" b="b"/>
              <a:pathLst>
                <a:path w="31" h="3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lnTo>
                    <a:pt x="0" y="26"/>
                  </a:lnTo>
                  <a:cubicBezTo>
                    <a:pt x="0" y="29"/>
                    <a:pt x="3" y="31"/>
                    <a:pt x="6" y="31"/>
                  </a:cubicBezTo>
                  <a:lnTo>
                    <a:pt x="26" y="31"/>
                  </a:lnTo>
                  <a:cubicBezTo>
                    <a:pt x="29" y="31"/>
                    <a:pt x="31" y="29"/>
                    <a:pt x="31" y="26"/>
                  </a:cubicBezTo>
                  <a:lnTo>
                    <a:pt x="31" y="6"/>
                  </a:lnTo>
                  <a:cubicBezTo>
                    <a:pt x="31" y="3"/>
                    <a:pt x="29" y="0"/>
                    <a:pt x="2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4" name=""/>
            <p:cNvSpPr/>
            <p:nvPr/>
          </p:nvSpPr>
          <p:spPr>
            <a:xfrm>
              <a:off x="2944080" y="3369960"/>
              <a:ext cx="196560" cy="241200"/>
            </a:xfrm>
            <a:custGeom>
              <a:avLst/>
              <a:gdLst/>
              <a:ahLst/>
              <a:rect l="l" t="t" r="r" b="b"/>
              <a:pathLst>
                <a:path w="31" h="31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lnTo>
                    <a:pt x="0" y="26"/>
                  </a:lnTo>
                  <a:cubicBezTo>
                    <a:pt x="0" y="28"/>
                    <a:pt x="3" y="31"/>
                    <a:pt x="6" y="31"/>
                  </a:cubicBezTo>
                  <a:lnTo>
                    <a:pt x="26" y="31"/>
                  </a:lnTo>
                  <a:cubicBezTo>
                    <a:pt x="29" y="31"/>
                    <a:pt x="31" y="28"/>
                    <a:pt x="31" y="26"/>
                  </a:cubicBezTo>
                  <a:lnTo>
                    <a:pt x="31" y="5"/>
                  </a:lnTo>
                  <a:cubicBezTo>
                    <a:pt x="31" y="2"/>
                    <a:pt x="29" y="0"/>
                    <a:pt x="2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5" name=""/>
            <p:cNvSpPr/>
            <p:nvPr/>
          </p:nvSpPr>
          <p:spPr>
            <a:xfrm>
              <a:off x="2944080" y="3835080"/>
              <a:ext cx="196560" cy="241200"/>
            </a:xfrm>
            <a:custGeom>
              <a:avLst/>
              <a:gdLst/>
              <a:ahLst/>
              <a:rect l="l" t="t" r="r" b="b"/>
              <a:pathLst>
                <a:path w="31" h="3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lnTo>
                    <a:pt x="0" y="26"/>
                  </a:lnTo>
                  <a:cubicBezTo>
                    <a:pt x="0" y="29"/>
                    <a:pt x="3" y="31"/>
                    <a:pt x="6" y="31"/>
                  </a:cubicBezTo>
                  <a:lnTo>
                    <a:pt x="26" y="31"/>
                  </a:lnTo>
                  <a:cubicBezTo>
                    <a:pt x="29" y="31"/>
                    <a:pt x="31" y="29"/>
                    <a:pt x="31" y="26"/>
                  </a:cubicBezTo>
                  <a:lnTo>
                    <a:pt x="31" y="6"/>
                  </a:lnTo>
                  <a:cubicBezTo>
                    <a:pt x="31" y="3"/>
                    <a:pt x="29" y="0"/>
                    <a:pt x="2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6" name=""/>
            <p:cNvSpPr/>
            <p:nvPr/>
          </p:nvSpPr>
          <p:spPr>
            <a:xfrm>
              <a:off x="2944080" y="4308480"/>
              <a:ext cx="196560" cy="241200"/>
            </a:xfrm>
            <a:custGeom>
              <a:avLst/>
              <a:gdLst/>
              <a:ahLst/>
              <a:rect l="l" t="t" r="r" b="b"/>
              <a:pathLst>
                <a:path w="31" h="31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lnTo>
                    <a:pt x="0" y="26"/>
                  </a:lnTo>
                  <a:cubicBezTo>
                    <a:pt x="0" y="28"/>
                    <a:pt x="3" y="31"/>
                    <a:pt x="6" y="31"/>
                  </a:cubicBezTo>
                  <a:lnTo>
                    <a:pt x="26" y="31"/>
                  </a:lnTo>
                  <a:cubicBezTo>
                    <a:pt x="29" y="31"/>
                    <a:pt x="31" y="28"/>
                    <a:pt x="31" y="26"/>
                  </a:cubicBezTo>
                  <a:lnTo>
                    <a:pt x="31" y="5"/>
                  </a:lnTo>
                  <a:cubicBezTo>
                    <a:pt x="31" y="2"/>
                    <a:pt x="29" y="0"/>
                    <a:pt x="2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7" name=""/>
            <p:cNvSpPr/>
            <p:nvPr/>
          </p:nvSpPr>
          <p:spPr>
            <a:xfrm>
              <a:off x="4147920" y="1485720"/>
              <a:ext cx="196200" cy="239760"/>
            </a:xfrm>
            <a:custGeom>
              <a:avLst/>
              <a:gdLst/>
              <a:ahLst/>
              <a:rect l="l" t="t" r="r" b="b"/>
              <a:pathLst>
                <a:path w="31" h="3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lnTo>
                    <a:pt x="0" y="26"/>
                  </a:lnTo>
                  <a:cubicBezTo>
                    <a:pt x="0" y="29"/>
                    <a:pt x="3" y="31"/>
                    <a:pt x="6" y="31"/>
                  </a:cubicBezTo>
                  <a:lnTo>
                    <a:pt x="26" y="31"/>
                  </a:lnTo>
                  <a:cubicBezTo>
                    <a:pt x="29" y="31"/>
                    <a:pt x="31" y="29"/>
                    <a:pt x="31" y="26"/>
                  </a:cubicBezTo>
                  <a:lnTo>
                    <a:pt x="31" y="6"/>
                  </a:lnTo>
                  <a:cubicBezTo>
                    <a:pt x="31" y="3"/>
                    <a:pt x="29" y="0"/>
                    <a:pt x="2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8" name=""/>
            <p:cNvSpPr/>
            <p:nvPr/>
          </p:nvSpPr>
          <p:spPr>
            <a:xfrm>
              <a:off x="4147920" y="1951920"/>
              <a:ext cx="196200" cy="239760"/>
            </a:xfrm>
            <a:custGeom>
              <a:avLst/>
              <a:gdLst/>
              <a:ahLst/>
              <a:rect l="l" t="t" r="r" b="b"/>
              <a:pathLst>
                <a:path w="31" h="31">
                  <a:moveTo>
                    <a:pt x="6" y="0"/>
                  </a:moveTo>
                  <a:cubicBezTo>
                    <a:pt x="3" y="0"/>
                    <a:pt x="0" y="3"/>
                    <a:pt x="0" y="5"/>
                  </a:cubicBezTo>
                  <a:lnTo>
                    <a:pt x="0" y="26"/>
                  </a:lnTo>
                  <a:cubicBezTo>
                    <a:pt x="0" y="29"/>
                    <a:pt x="3" y="31"/>
                    <a:pt x="6" y="31"/>
                  </a:cubicBezTo>
                  <a:lnTo>
                    <a:pt x="26" y="31"/>
                  </a:lnTo>
                  <a:cubicBezTo>
                    <a:pt x="29" y="31"/>
                    <a:pt x="31" y="29"/>
                    <a:pt x="31" y="26"/>
                  </a:cubicBezTo>
                  <a:lnTo>
                    <a:pt x="31" y="5"/>
                  </a:lnTo>
                  <a:cubicBezTo>
                    <a:pt x="31" y="3"/>
                    <a:pt x="29" y="0"/>
                    <a:pt x="2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9" name=""/>
            <p:cNvSpPr/>
            <p:nvPr/>
          </p:nvSpPr>
          <p:spPr>
            <a:xfrm>
              <a:off x="4147920" y="2424240"/>
              <a:ext cx="196200" cy="233640"/>
            </a:xfrm>
            <a:custGeom>
              <a:avLst/>
              <a:gdLst/>
              <a:ahLst/>
              <a:rect l="l" t="t" r="r" b="b"/>
              <a:pathLst>
                <a:path w="31" h="3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lnTo>
                    <a:pt x="0" y="25"/>
                  </a:lnTo>
                  <a:cubicBezTo>
                    <a:pt x="0" y="28"/>
                    <a:pt x="3" y="30"/>
                    <a:pt x="6" y="30"/>
                  </a:cubicBezTo>
                  <a:lnTo>
                    <a:pt x="26" y="30"/>
                  </a:lnTo>
                  <a:cubicBezTo>
                    <a:pt x="29" y="30"/>
                    <a:pt x="31" y="28"/>
                    <a:pt x="31" y="25"/>
                  </a:cubicBezTo>
                  <a:lnTo>
                    <a:pt x="31" y="5"/>
                  </a:lnTo>
                  <a:cubicBezTo>
                    <a:pt x="31" y="2"/>
                    <a:pt x="29" y="0"/>
                    <a:pt x="2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0" name=""/>
            <p:cNvSpPr/>
            <p:nvPr/>
          </p:nvSpPr>
          <p:spPr>
            <a:xfrm>
              <a:off x="4147920" y="2889000"/>
              <a:ext cx="196200" cy="241200"/>
            </a:xfrm>
            <a:custGeom>
              <a:avLst/>
              <a:gdLst/>
              <a:ahLst/>
              <a:rect l="l" t="t" r="r" b="b"/>
              <a:pathLst>
                <a:path w="31" h="3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lnTo>
                    <a:pt x="0" y="26"/>
                  </a:lnTo>
                  <a:cubicBezTo>
                    <a:pt x="0" y="29"/>
                    <a:pt x="3" y="31"/>
                    <a:pt x="6" y="31"/>
                  </a:cubicBezTo>
                  <a:lnTo>
                    <a:pt x="26" y="31"/>
                  </a:lnTo>
                  <a:cubicBezTo>
                    <a:pt x="29" y="31"/>
                    <a:pt x="31" y="29"/>
                    <a:pt x="31" y="26"/>
                  </a:cubicBezTo>
                  <a:lnTo>
                    <a:pt x="31" y="6"/>
                  </a:lnTo>
                  <a:cubicBezTo>
                    <a:pt x="31" y="3"/>
                    <a:pt x="29" y="0"/>
                    <a:pt x="2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1" name=""/>
            <p:cNvSpPr/>
            <p:nvPr/>
          </p:nvSpPr>
          <p:spPr>
            <a:xfrm>
              <a:off x="4147920" y="3369960"/>
              <a:ext cx="196200" cy="241200"/>
            </a:xfrm>
            <a:custGeom>
              <a:avLst/>
              <a:gdLst/>
              <a:ahLst/>
              <a:rect l="l" t="t" r="r" b="b"/>
              <a:pathLst>
                <a:path w="31" h="31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lnTo>
                    <a:pt x="0" y="26"/>
                  </a:lnTo>
                  <a:cubicBezTo>
                    <a:pt x="0" y="28"/>
                    <a:pt x="3" y="31"/>
                    <a:pt x="6" y="31"/>
                  </a:cubicBezTo>
                  <a:lnTo>
                    <a:pt x="26" y="31"/>
                  </a:lnTo>
                  <a:cubicBezTo>
                    <a:pt x="29" y="31"/>
                    <a:pt x="31" y="28"/>
                    <a:pt x="31" y="26"/>
                  </a:cubicBezTo>
                  <a:lnTo>
                    <a:pt x="31" y="5"/>
                  </a:lnTo>
                  <a:cubicBezTo>
                    <a:pt x="31" y="2"/>
                    <a:pt x="29" y="0"/>
                    <a:pt x="2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2" name=""/>
            <p:cNvSpPr/>
            <p:nvPr/>
          </p:nvSpPr>
          <p:spPr>
            <a:xfrm>
              <a:off x="4147920" y="3835080"/>
              <a:ext cx="196200" cy="241200"/>
            </a:xfrm>
            <a:custGeom>
              <a:avLst/>
              <a:gdLst/>
              <a:ahLst/>
              <a:rect l="l" t="t" r="r" b="b"/>
              <a:pathLst>
                <a:path w="31" h="3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lnTo>
                    <a:pt x="0" y="26"/>
                  </a:lnTo>
                  <a:cubicBezTo>
                    <a:pt x="0" y="29"/>
                    <a:pt x="3" y="31"/>
                    <a:pt x="6" y="31"/>
                  </a:cubicBezTo>
                  <a:lnTo>
                    <a:pt x="26" y="31"/>
                  </a:lnTo>
                  <a:cubicBezTo>
                    <a:pt x="29" y="31"/>
                    <a:pt x="31" y="29"/>
                    <a:pt x="31" y="26"/>
                  </a:cubicBezTo>
                  <a:lnTo>
                    <a:pt x="31" y="6"/>
                  </a:lnTo>
                  <a:cubicBezTo>
                    <a:pt x="31" y="3"/>
                    <a:pt x="29" y="0"/>
                    <a:pt x="2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3" name=""/>
            <p:cNvSpPr/>
            <p:nvPr/>
          </p:nvSpPr>
          <p:spPr>
            <a:xfrm>
              <a:off x="4147920" y="4308480"/>
              <a:ext cx="196200" cy="241200"/>
            </a:xfrm>
            <a:custGeom>
              <a:avLst/>
              <a:gdLst/>
              <a:ahLst/>
              <a:rect l="l" t="t" r="r" b="b"/>
              <a:pathLst>
                <a:path w="31" h="31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lnTo>
                    <a:pt x="0" y="26"/>
                  </a:lnTo>
                  <a:cubicBezTo>
                    <a:pt x="0" y="28"/>
                    <a:pt x="3" y="31"/>
                    <a:pt x="6" y="31"/>
                  </a:cubicBezTo>
                  <a:lnTo>
                    <a:pt x="26" y="31"/>
                  </a:lnTo>
                  <a:cubicBezTo>
                    <a:pt x="29" y="31"/>
                    <a:pt x="31" y="28"/>
                    <a:pt x="31" y="26"/>
                  </a:cubicBezTo>
                  <a:lnTo>
                    <a:pt x="31" y="5"/>
                  </a:lnTo>
                  <a:cubicBezTo>
                    <a:pt x="31" y="2"/>
                    <a:pt x="29" y="0"/>
                    <a:pt x="2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4" name=""/>
            <p:cNvSpPr/>
            <p:nvPr/>
          </p:nvSpPr>
          <p:spPr>
            <a:xfrm>
              <a:off x="2880360" y="3580200"/>
              <a:ext cx="329400" cy="294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5" name=""/>
            <p:cNvSpPr/>
            <p:nvPr/>
          </p:nvSpPr>
          <p:spPr>
            <a:xfrm>
              <a:off x="2937960" y="3626640"/>
              <a:ext cx="229680" cy="198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.80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6" name=""/>
            <p:cNvSpPr/>
            <p:nvPr/>
          </p:nvSpPr>
          <p:spPr>
            <a:xfrm>
              <a:off x="2063520" y="1516680"/>
              <a:ext cx="336960" cy="302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7" name=""/>
            <p:cNvSpPr/>
            <p:nvPr/>
          </p:nvSpPr>
          <p:spPr>
            <a:xfrm>
              <a:off x="2127600" y="1563120"/>
              <a:ext cx="229680" cy="198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.10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8" name=""/>
            <p:cNvSpPr/>
            <p:nvPr/>
          </p:nvSpPr>
          <p:spPr>
            <a:xfrm>
              <a:off x="3234960" y="1516680"/>
              <a:ext cx="329040" cy="302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9" name=""/>
            <p:cNvSpPr/>
            <p:nvPr/>
          </p:nvSpPr>
          <p:spPr>
            <a:xfrm>
              <a:off x="3292920" y="1563120"/>
              <a:ext cx="229680" cy="198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.10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0" name=""/>
            <p:cNvSpPr/>
            <p:nvPr/>
          </p:nvSpPr>
          <p:spPr>
            <a:xfrm>
              <a:off x="2933280" y="1396080"/>
              <a:ext cx="172440" cy="313308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1" name=""/>
            <p:cNvSpPr/>
            <p:nvPr/>
          </p:nvSpPr>
          <p:spPr>
            <a:xfrm flipH="1">
              <a:off x="2946960" y="1394640"/>
              <a:ext cx="171000" cy="313416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2" name=""/>
            <p:cNvSpPr/>
            <p:nvPr/>
          </p:nvSpPr>
          <p:spPr>
            <a:xfrm>
              <a:off x="4140000" y="1433160"/>
              <a:ext cx="172440" cy="313308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3" name=""/>
            <p:cNvSpPr/>
            <p:nvPr/>
          </p:nvSpPr>
          <p:spPr>
            <a:xfrm flipH="1">
              <a:off x="4154400" y="1431720"/>
              <a:ext cx="170640" cy="313416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4" name=""/>
            <p:cNvSpPr/>
            <p:nvPr/>
          </p:nvSpPr>
          <p:spPr>
            <a:xfrm>
              <a:off x="430200" y="2641680"/>
              <a:ext cx="334080" cy="30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5" name=""/>
            <p:cNvSpPr/>
            <p:nvPr/>
          </p:nvSpPr>
          <p:spPr>
            <a:xfrm>
              <a:off x="492480" y="2689200"/>
              <a:ext cx="229680" cy="198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.90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366" name=""/>
            <p:cNvGrpSpPr/>
            <p:nvPr/>
          </p:nvGrpSpPr>
          <p:grpSpPr>
            <a:xfrm>
              <a:off x="676080" y="1610640"/>
              <a:ext cx="1095840" cy="1410120"/>
              <a:chOff x="676080" y="1610640"/>
              <a:chExt cx="1095840" cy="1410120"/>
            </a:xfrm>
          </p:grpSpPr>
          <p:sp>
            <p:nvSpPr>
              <p:cNvPr id="5367" name=""/>
              <p:cNvSpPr/>
              <p:nvPr/>
            </p:nvSpPr>
            <p:spPr>
              <a:xfrm>
                <a:off x="676080" y="30052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68" name=""/>
              <p:cNvSpPr/>
              <p:nvPr/>
            </p:nvSpPr>
            <p:spPr>
              <a:xfrm>
                <a:off x="694440" y="2982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69" name=""/>
              <p:cNvSpPr/>
              <p:nvPr/>
            </p:nvSpPr>
            <p:spPr>
              <a:xfrm>
                <a:off x="712800" y="29581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0" name=""/>
              <p:cNvSpPr/>
              <p:nvPr/>
            </p:nvSpPr>
            <p:spPr>
              <a:xfrm>
                <a:off x="725400" y="29358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1" name=""/>
              <p:cNvSpPr/>
              <p:nvPr/>
            </p:nvSpPr>
            <p:spPr>
              <a:xfrm>
                <a:off x="745560" y="29131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2" name=""/>
              <p:cNvSpPr/>
              <p:nvPr/>
            </p:nvSpPr>
            <p:spPr>
              <a:xfrm>
                <a:off x="764280" y="2888640"/>
                <a:ext cx="12240" cy="2412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0" y="5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3" name=""/>
              <p:cNvSpPr/>
              <p:nvPr/>
            </p:nvSpPr>
            <p:spPr>
              <a:xfrm>
                <a:off x="782640" y="28731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4" name=""/>
              <p:cNvSpPr/>
              <p:nvPr/>
            </p:nvSpPr>
            <p:spPr>
              <a:xfrm>
                <a:off x="795600" y="28504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5" name=""/>
              <p:cNvSpPr/>
              <p:nvPr/>
            </p:nvSpPr>
            <p:spPr>
              <a:xfrm>
                <a:off x="815040" y="28281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6" name=""/>
              <p:cNvSpPr/>
              <p:nvPr/>
            </p:nvSpPr>
            <p:spPr>
              <a:xfrm>
                <a:off x="833760" y="28036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7" name=""/>
              <p:cNvSpPr/>
              <p:nvPr/>
            </p:nvSpPr>
            <p:spPr>
              <a:xfrm>
                <a:off x="853560" y="2781000"/>
                <a:ext cx="1152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8" name=""/>
              <p:cNvSpPr/>
              <p:nvPr/>
            </p:nvSpPr>
            <p:spPr>
              <a:xfrm>
                <a:off x="865080" y="2758320"/>
                <a:ext cx="1224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4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9" name=""/>
              <p:cNvSpPr/>
              <p:nvPr/>
            </p:nvSpPr>
            <p:spPr>
              <a:xfrm>
                <a:off x="884880" y="27342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0" name=""/>
              <p:cNvSpPr/>
              <p:nvPr/>
            </p:nvSpPr>
            <p:spPr>
              <a:xfrm>
                <a:off x="903600" y="27111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1" name=""/>
              <p:cNvSpPr/>
              <p:nvPr/>
            </p:nvSpPr>
            <p:spPr>
              <a:xfrm>
                <a:off x="923040" y="2686680"/>
                <a:ext cx="1152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2" name=""/>
              <p:cNvSpPr/>
              <p:nvPr/>
            </p:nvSpPr>
            <p:spPr>
              <a:xfrm>
                <a:off x="934920" y="2664360"/>
                <a:ext cx="12240" cy="2232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5" y="4"/>
                    </a:moveTo>
                    <a:lnTo>
                      <a:pt x="0" y="9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3" name=""/>
              <p:cNvSpPr/>
              <p:nvPr/>
            </p:nvSpPr>
            <p:spPr>
              <a:xfrm>
                <a:off x="954360" y="26485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4" name=""/>
              <p:cNvSpPr/>
              <p:nvPr/>
            </p:nvSpPr>
            <p:spPr>
              <a:xfrm>
                <a:off x="973080" y="26262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5" name=""/>
              <p:cNvSpPr/>
              <p:nvPr/>
            </p:nvSpPr>
            <p:spPr>
              <a:xfrm>
                <a:off x="993240" y="26017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6" name=""/>
              <p:cNvSpPr/>
              <p:nvPr/>
            </p:nvSpPr>
            <p:spPr>
              <a:xfrm>
                <a:off x="1005840" y="257904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7" name=""/>
              <p:cNvSpPr/>
              <p:nvPr/>
            </p:nvSpPr>
            <p:spPr>
              <a:xfrm>
                <a:off x="1024560" y="255672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8" name=""/>
              <p:cNvSpPr/>
              <p:nvPr/>
            </p:nvSpPr>
            <p:spPr>
              <a:xfrm>
                <a:off x="1042920" y="25322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9" name=""/>
              <p:cNvSpPr/>
              <p:nvPr/>
            </p:nvSpPr>
            <p:spPr>
              <a:xfrm>
                <a:off x="1062720" y="250956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0" name=""/>
              <p:cNvSpPr/>
              <p:nvPr/>
            </p:nvSpPr>
            <p:spPr>
              <a:xfrm>
                <a:off x="1075320" y="2485440"/>
                <a:ext cx="1152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1" name=""/>
              <p:cNvSpPr/>
              <p:nvPr/>
            </p:nvSpPr>
            <p:spPr>
              <a:xfrm>
                <a:off x="1094040" y="246276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2" name=""/>
              <p:cNvSpPr/>
              <p:nvPr/>
            </p:nvSpPr>
            <p:spPr>
              <a:xfrm>
                <a:off x="1112400" y="2440080"/>
                <a:ext cx="12600" cy="2268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0" y="4"/>
                    </a:moveTo>
                    <a:lnTo>
                      <a:pt x="0" y="9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120" bIns="-24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3" name=""/>
              <p:cNvSpPr/>
              <p:nvPr/>
            </p:nvSpPr>
            <p:spPr>
              <a:xfrm>
                <a:off x="1132560" y="242460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4" name=""/>
              <p:cNvSpPr/>
              <p:nvPr/>
            </p:nvSpPr>
            <p:spPr>
              <a:xfrm>
                <a:off x="1145160" y="24001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5" name=""/>
              <p:cNvSpPr/>
              <p:nvPr/>
            </p:nvSpPr>
            <p:spPr>
              <a:xfrm>
                <a:off x="1163880" y="23774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6" name=""/>
              <p:cNvSpPr/>
              <p:nvPr/>
            </p:nvSpPr>
            <p:spPr>
              <a:xfrm>
                <a:off x="1182240" y="23547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7" name=""/>
              <p:cNvSpPr/>
              <p:nvPr/>
            </p:nvSpPr>
            <p:spPr>
              <a:xfrm>
                <a:off x="1202040" y="23302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8" name=""/>
              <p:cNvSpPr/>
              <p:nvPr/>
            </p:nvSpPr>
            <p:spPr>
              <a:xfrm>
                <a:off x="1214640" y="2307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9" name=""/>
              <p:cNvSpPr/>
              <p:nvPr/>
            </p:nvSpPr>
            <p:spPr>
              <a:xfrm>
                <a:off x="1233360" y="2285280"/>
                <a:ext cx="1224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4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00" name=""/>
              <p:cNvSpPr/>
              <p:nvPr/>
            </p:nvSpPr>
            <p:spPr>
              <a:xfrm>
                <a:off x="1251720" y="22608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01" name=""/>
              <p:cNvSpPr/>
              <p:nvPr/>
            </p:nvSpPr>
            <p:spPr>
              <a:xfrm>
                <a:off x="1271880" y="22384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02" name=""/>
              <p:cNvSpPr/>
              <p:nvPr/>
            </p:nvSpPr>
            <p:spPr>
              <a:xfrm>
                <a:off x="1284480" y="2214000"/>
                <a:ext cx="12240" cy="2412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4" y="5"/>
                    </a:moveTo>
                    <a:lnTo>
                      <a:pt x="0" y="9"/>
                    </a:lnTo>
                    <a:lnTo>
                      <a:pt x="4" y="14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03" name=""/>
              <p:cNvSpPr/>
              <p:nvPr/>
            </p:nvSpPr>
            <p:spPr>
              <a:xfrm>
                <a:off x="1302840" y="21981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04" name=""/>
              <p:cNvSpPr/>
              <p:nvPr/>
            </p:nvSpPr>
            <p:spPr>
              <a:xfrm>
                <a:off x="1321560" y="21758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05" name=""/>
              <p:cNvSpPr/>
              <p:nvPr/>
            </p:nvSpPr>
            <p:spPr>
              <a:xfrm>
                <a:off x="1341360" y="21531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06" name=""/>
              <p:cNvSpPr/>
              <p:nvPr/>
            </p:nvSpPr>
            <p:spPr>
              <a:xfrm>
                <a:off x="1354320" y="21286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07" name=""/>
              <p:cNvSpPr/>
              <p:nvPr/>
            </p:nvSpPr>
            <p:spPr>
              <a:xfrm>
                <a:off x="1372680" y="21063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08" name=""/>
              <p:cNvSpPr/>
              <p:nvPr/>
            </p:nvSpPr>
            <p:spPr>
              <a:xfrm>
                <a:off x="1392480" y="2083320"/>
                <a:ext cx="11160" cy="14040"/>
              </a:xfrm>
              <a:custGeom>
                <a:avLst/>
                <a:gdLst/>
                <a:ahLst/>
                <a:rect l="l" t="t" r="r" b="b"/>
                <a:pathLst>
                  <a:path w="8" h="8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09" name=""/>
              <p:cNvSpPr/>
              <p:nvPr/>
            </p:nvSpPr>
            <p:spPr>
              <a:xfrm>
                <a:off x="1411200" y="20592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10" name=""/>
              <p:cNvSpPr/>
              <p:nvPr/>
            </p:nvSpPr>
            <p:spPr>
              <a:xfrm>
                <a:off x="1423800" y="20365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11" name=""/>
              <p:cNvSpPr/>
              <p:nvPr/>
            </p:nvSpPr>
            <p:spPr>
              <a:xfrm>
                <a:off x="1442160" y="20120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12" name=""/>
              <p:cNvSpPr/>
              <p:nvPr/>
            </p:nvSpPr>
            <p:spPr>
              <a:xfrm>
                <a:off x="1462320" y="1989360"/>
                <a:ext cx="12240" cy="2232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0" y="5"/>
                    </a:moveTo>
                    <a:lnTo>
                      <a:pt x="0" y="9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13" name=""/>
              <p:cNvSpPr/>
              <p:nvPr/>
            </p:nvSpPr>
            <p:spPr>
              <a:xfrm>
                <a:off x="1480680" y="19738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14" name=""/>
              <p:cNvSpPr/>
              <p:nvPr/>
            </p:nvSpPr>
            <p:spPr>
              <a:xfrm>
                <a:off x="1493640" y="19512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15" name=""/>
              <p:cNvSpPr/>
              <p:nvPr/>
            </p:nvSpPr>
            <p:spPr>
              <a:xfrm>
                <a:off x="1512000" y="19267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16" name=""/>
              <p:cNvSpPr/>
              <p:nvPr/>
            </p:nvSpPr>
            <p:spPr>
              <a:xfrm>
                <a:off x="1531800" y="19044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17" name=""/>
              <p:cNvSpPr/>
              <p:nvPr/>
            </p:nvSpPr>
            <p:spPr>
              <a:xfrm>
                <a:off x="1550160" y="18817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18" name=""/>
              <p:cNvSpPr/>
              <p:nvPr/>
            </p:nvSpPr>
            <p:spPr>
              <a:xfrm>
                <a:off x="1568520" y="18572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19" name=""/>
              <p:cNvSpPr/>
              <p:nvPr/>
            </p:nvSpPr>
            <p:spPr>
              <a:xfrm>
                <a:off x="1581480" y="18349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20" name=""/>
              <p:cNvSpPr/>
              <p:nvPr/>
            </p:nvSpPr>
            <p:spPr>
              <a:xfrm>
                <a:off x="1601640" y="18104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21" name=""/>
              <p:cNvSpPr/>
              <p:nvPr/>
            </p:nvSpPr>
            <p:spPr>
              <a:xfrm>
                <a:off x="1620000" y="17881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22" name=""/>
              <p:cNvSpPr/>
              <p:nvPr/>
            </p:nvSpPr>
            <p:spPr>
              <a:xfrm>
                <a:off x="1638720" y="1765080"/>
                <a:ext cx="12240" cy="2268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0" y="4"/>
                    </a:moveTo>
                    <a:lnTo>
                      <a:pt x="0" y="9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120" bIns="-24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23" name=""/>
              <p:cNvSpPr/>
              <p:nvPr/>
            </p:nvSpPr>
            <p:spPr>
              <a:xfrm>
                <a:off x="1651320" y="17496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24" name=""/>
              <p:cNvSpPr/>
              <p:nvPr/>
            </p:nvSpPr>
            <p:spPr>
              <a:xfrm>
                <a:off x="1671120" y="17251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25" name=""/>
              <p:cNvSpPr/>
              <p:nvPr/>
            </p:nvSpPr>
            <p:spPr>
              <a:xfrm>
                <a:off x="1689480" y="17028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26" name=""/>
              <p:cNvSpPr/>
              <p:nvPr/>
            </p:nvSpPr>
            <p:spPr>
              <a:xfrm>
                <a:off x="1709640" y="167976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27" name=""/>
              <p:cNvSpPr/>
              <p:nvPr/>
            </p:nvSpPr>
            <p:spPr>
              <a:xfrm>
                <a:off x="1720800" y="16552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28" name=""/>
              <p:cNvSpPr/>
              <p:nvPr/>
            </p:nvSpPr>
            <p:spPr>
              <a:xfrm>
                <a:off x="1740960" y="1632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29" name=""/>
              <p:cNvSpPr/>
              <p:nvPr/>
            </p:nvSpPr>
            <p:spPr>
              <a:xfrm>
                <a:off x="1759320" y="161064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430" name=""/>
            <p:cNvGrpSpPr/>
            <p:nvPr/>
          </p:nvGrpSpPr>
          <p:grpSpPr>
            <a:xfrm>
              <a:off x="669600" y="2112480"/>
              <a:ext cx="1083240" cy="900720"/>
              <a:chOff x="669600" y="2112480"/>
              <a:chExt cx="1083240" cy="900720"/>
            </a:xfrm>
          </p:grpSpPr>
          <p:sp>
            <p:nvSpPr>
              <p:cNvPr id="5431" name=""/>
              <p:cNvSpPr/>
              <p:nvPr/>
            </p:nvSpPr>
            <p:spPr>
              <a:xfrm>
                <a:off x="669600" y="29980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32" name=""/>
              <p:cNvSpPr/>
              <p:nvPr/>
            </p:nvSpPr>
            <p:spPr>
              <a:xfrm>
                <a:off x="689400" y="298224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33" name=""/>
              <p:cNvSpPr/>
              <p:nvPr/>
            </p:nvSpPr>
            <p:spPr>
              <a:xfrm>
                <a:off x="713520" y="29664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34" name=""/>
              <p:cNvSpPr/>
              <p:nvPr/>
            </p:nvSpPr>
            <p:spPr>
              <a:xfrm>
                <a:off x="733680" y="2944080"/>
                <a:ext cx="1224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35" name=""/>
              <p:cNvSpPr/>
              <p:nvPr/>
            </p:nvSpPr>
            <p:spPr>
              <a:xfrm>
                <a:off x="752040" y="29282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36" name=""/>
              <p:cNvSpPr/>
              <p:nvPr/>
            </p:nvSpPr>
            <p:spPr>
              <a:xfrm>
                <a:off x="777240" y="29127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37" name=""/>
              <p:cNvSpPr/>
              <p:nvPr/>
            </p:nvSpPr>
            <p:spPr>
              <a:xfrm>
                <a:off x="795960" y="28969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38" name=""/>
              <p:cNvSpPr/>
              <p:nvPr/>
            </p:nvSpPr>
            <p:spPr>
              <a:xfrm>
                <a:off x="815760" y="28724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39" name=""/>
              <p:cNvSpPr/>
              <p:nvPr/>
            </p:nvSpPr>
            <p:spPr>
              <a:xfrm>
                <a:off x="841320" y="2858760"/>
                <a:ext cx="1224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40" name=""/>
              <p:cNvSpPr/>
              <p:nvPr/>
            </p:nvSpPr>
            <p:spPr>
              <a:xfrm>
                <a:off x="859680" y="2842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41" name=""/>
              <p:cNvSpPr/>
              <p:nvPr/>
            </p:nvSpPr>
            <p:spPr>
              <a:xfrm>
                <a:off x="878040" y="2827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42" name=""/>
              <p:cNvSpPr/>
              <p:nvPr/>
            </p:nvSpPr>
            <p:spPr>
              <a:xfrm>
                <a:off x="903960" y="28029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43" name=""/>
              <p:cNvSpPr/>
              <p:nvPr/>
            </p:nvSpPr>
            <p:spPr>
              <a:xfrm>
                <a:off x="923400" y="2787120"/>
                <a:ext cx="1152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44" name=""/>
              <p:cNvSpPr/>
              <p:nvPr/>
            </p:nvSpPr>
            <p:spPr>
              <a:xfrm>
                <a:off x="942120" y="277200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45" name=""/>
              <p:cNvSpPr/>
              <p:nvPr/>
            </p:nvSpPr>
            <p:spPr>
              <a:xfrm>
                <a:off x="960480" y="2757600"/>
                <a:ext cx="1260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4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46" name=""/>
              <p:cNvSpPr/>
              <p:nvPr/>
            </p:nvSpPr>
            <p:spPr>
              <a:xfrm>
                <a:off x="986040" y="27424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47" name=""/>
              <p:cNvSpPr/>
              <p:nvPr/>
            </p:nvSpPr>
            <p:spPr>
              <a:xfrm>
                <a:off x="1005840" y="271800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48" name=""/>
              <p:cNvSpPr/>
              <p:nvPr/>
            </p:nvSpPr>
            <p:spPr>
              <a:xfrm>
                <a:off x="1024560" y="27021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49" name=""/>
              <p:cNvSpPr/>
              <p:nvPr/>
            </p:nvSpPr>
            <p:spPr>
              <a:xfrm>
                <a:off x="1050120" y="26863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50" name=""/>
              <p:cNvSpPr/>
              <p:nvPr/>
            </p:nvSpPr>
            <p:spPr>
              <a:xfrm>
                <a:off x="1068480" y="26708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51" name=""/>
              <p:cNvSpPr/>
              <p:nvPr/>
            </p:nvSpPr>
            <p:spPr>
              <a:xfrm>
                <a:off x="1087200" y="26481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52" name=""/>
              <p:cNvSpPr/>
              <p:nvPr/>
            </p:nvSpPr>
            <p:spPr>
              <a:xfrm>
                <a:off x="1112400" y="26326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53" name=""/>
              <p:cNvSpPr/>
              <p:nvPr/>
            </p:nvSpPr>
            <p:spPr>
              <a:xfrm>
                <a:off x="1132560" y="26168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54" name=""/>
              <p:cNvSpPr/>
              <p:nvPr/>
            </p:nvSpPr>
            <p:spPr>
              <a:xfrm>
                <a:off x="1150920" y="26010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55" name=""/>
              <p:cNvSpPr/>
              <p:nvPr/>
            </p:nvSpPr>
            <p:spPr>
              <a:xfrm>
                <a:off x="1176120" y="25786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56" name=""/>
              <p:cNvSpPr/>
              <p:nvPr/>
            </p:nvSpPr>
            <p:spPr>
              <a:xfrm>
                <a:off x="1194840" y="25628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57" name=""/>
              <p:cNvSpPr/>
              <p:nvPr/>
            </p:nvSpPr>
            <p:spPr>
              <a:xfrm>
                <a:off x="1214640" y="25473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58" name=""/>
              <p:cNvSpPr/>
              <p:nvPr/>
            </p:nvSpPr>
            <p:spPr>
              <a:xfrm>
                <a:off x="1240560" y="253152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59" name=""/>
              <p:cNvSpPr/>
              <p:nvPr/>
            </p:nvSpPr>
            <p:spPr>
              <a:xfrm>
                <a:off x="1258560" y="25092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0" name=""/>
              <p:cNvSpPr/>
              <p:nvPr/>
            </p:nvSpPr>
            <p:spPr>
              <a:xfrm>
                <a:off x="1276920" y="24933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1" name=""/>
              <p:cNvSpPr/>
              <p:nvPr/>
            </p:nvSpPr>
            <p:spPr>
              <a:xfrm>
                <a:off x="1302840" y="24775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2" name=""/>
              <p:cNvSpPr/>
              <p:nvPr/>
            </p:nvSpPr>
            <p:spPr>
              <a:xfrm>
                <a:off x="1321200" y="24624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3" name=""/>
              <p:cNvSpPr/>
              <p:nvPr/>
            </p:nvSpPr>
            <p:spPr>
              <a:xfrm>
                <a:off x="1341000" y="24465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4" name=""/>
              <p:cNvSpPr/>
              <p:nvPr/>
            </p:nvSpPr>
            <p:spPr>
              <a:xfrm>
                <a:off x="1366560" y="24238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5" name=""/>
              <p:cNvSpPr/>
              <p:nvPr/>
            </p:nvSpPr>
            <p:spPr>
              <a:xfrm>
                <a:off x="1385280" y="24080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6" name=""/>
              <p:cNvSpPr/>
              <p:nvPr/>
            </p:nvSpPr>
            <p:spPr>
              <a:xfrm>
                <a:off x="1403640" y="23925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7" name=""/>
              <p:cNvSpPr/>
              <p:nvPr/>
            </p:nvSpPr>
            <p:spPr>
              <a:xfrm>
                <a:off x="1423440" y="237708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8" name=""/>
              <p:cNvSpPr/>
              <p:nvPr/>
            </p:nvSpPr>
            <p:spPr>
              <a:xfrm>
                <a:off x="1449000" y="23540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9" name=""/>
              <p:cNvSpPr/>
              <p:nvPr/>
            </p:nvSpPr>
            <p:spPr>
              <a:xfrm>
                <a:off x="1467360" y="23389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70" name=""/>
              <p:cNvSpPr/>
              <p:nvPr/>
            </p:nvSpPr>
            <p:spPr>
              <a:xfrm>
                <a:off x="1486080" y="23230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71" name=""/>
              <p:cNvSpPr/>
              <p:nvPr/>
            </p:nvSpPr>
            <p:spPr>
              <a:xfrm>
                <a:off x="1511640" y="23072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72" name=""/>
              <p:cNvSpPr/>
              <p:nvPr/>
            </p:nvSpPr>
            <p:spPr>
              <a:xfrm>
                <a:off x="1531440" y="2284560"/>
                <a:ext cx="1224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4" y="0"/>
                    </a:moveTo>
                    <a:lnTo>
                      <a:pt x="0" y="4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73" name=""/>
              <p:cNvSpPr/>
              <p:nvPr/>
            </p:nvSpPr>
            <p:spPr>
              <a:xfrm>
                <a:off x="1549800" y="22690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74" name=""/>
              <p:cNvSpPr/>
              <p:nvPr/>
            </p:nvSpPr>
            <p:spPr>
              <a:xfrm>
                <a:off x="1575720" y="22532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75" name=""/>
              <p:cNvSpPr/>
              <p:nvPr/>
            </p:nvSpPr>
            <p:spPr>
              <a:xfrm>
                <a:off x="1594080" y="22377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76" name=""/>
              <p:cNvSpPr/>
              <p:nvPr/>
            </p:nvSpPr>
            <p:spPr>
              <a:xfrm>
                <a:off x="1613880" y="22219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77" name=""/>
              <p:cNvSpPr/>
              <p:nvPr/>
            </p:nvSpPr>
            <p:spPr>
              <a:xfrm>
                <a:off x="1638000" y="21974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78" name=""/>
              <p:cNvSpPr/>
              <p:nvPr/>
            </p:nvSpPr>
            <p:spPr>
              <a:xfrm>
                <a:off x="1657800" y="218376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4" y="0"/>
                    </a:moveTo>
                    <a:lnTo>
                      <a:pt x="0" y="4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79" name=""/>
              <p:cNvSpPr/>
              <p:nvPr/>
            </p:nvSpPr>
            <p:spPr>
              <a:xfrm>
                <a:off x="1676520" y="21679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80" name=""/>
              <p:cNvSpPr/>
              <p:nvPr/>
            </p:nvSpPr>
            <p:spPr>
              <a:xfrm>
                <a:off x="1701720" y="2152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81" name=""/>
              <p:cNvSpPr/>
              <p:nvPr/>
            </p:nvSpPr>
            <p:spPr>
              <a:xfrm>
                <a:off x="1720080" y="2127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82" name=""/>
              <p:cNvSpPr/>
              <p:nvPr/>
            </p:nvSpPr>
            <p:spPr>
              <a:xfrm>
                <a:off x="1740240" y="21124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483" name=""/>
            <p:cNvGrpSpPr/>
            <p:nvPr/>
          </p:nvGrpSpPr>
          <p:grpSpPr>
            <a:xfrm>
              <a:off x="676080" y="2532960"/>
              <a:ext cx="1076760" cy="480600"/>
              <a:chOff x="676080" y="2532960"/>
              <a:chExt cx="1076760" cy="480600"/>
            </a:xfrm>
          </p:grpSpPr>
          <p:sp>
            <p:nvSpPr>
              <p:cNvPr id="5484" name=""/>
              <p:cNvSpPr/>
              <p:nvPr/>
            </p:nvSpPr>
            <p:spPr>
              <a:xfrm flipV="1">
                <a:off x="676080" y="2586600"/>
                <a:ext cx="1000440" cy="426960"/>
              </a:xfrm>
              <a:prstGeom prst="line">
                <a:avLst/>
              </a:prstGeom>
              <a:ln w="2052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85" name=""/>
              <p:cNvSpPr/>
              <p:nvPr/>
            </p:nvSpPr>
            <p:spPr>
              <a:xfrm>
                <a:off x="1650600" y="2532960"/>
                <a:ext cx="102240" cy="115920"/>
              </a:xfrm>
              <a:custGeom>
                <a:avLst/>
                <a:gdLst/>
                <a:ahLst/>
                <a:rect l="l" t="t" r="r" b="b"/>
                <a:pathLst>
                  <a:path w="72" h="67">
                    <a:moveTo>
                      <a:pt x="23" y="67"/>
                    </a:moveTo>
                    <a:lnTo>
                      <a:pt x="72" y="9"/>
                    </a:lnTo>
                    <a:lnTo>
                      <a:pt x="0" y="0"/>
                    </a:lnTo>
                    <a:lnTo>
                      <a:pt x="23" y="67"/>
                    </a:lnTo>
                    <a:close/>
                  </a:path>
                </a:pathLst>
              </a:custGeom>
              <a:solidFill>
                <a:srgbClr val="ffcc0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486" name=""/>
            <p:cNvGrpSpPr/>
            <p:nvPr/>
          </p:nvGrpSpPr>
          <p:grpSpPr>
            <a:xfrm>
              <a:off x="676080" y="3005280"/>
              <a:ext cx="1076760" cy="24840"/>
              <a:chOff x="676080" y="3005280"/>
              <a:chExt cx="1076760" cy="24840"/>
            </a:xfrm>
          </p:grpSpPr>
          <p:sp>
            <p:nvSpPr>
              <p:cNvPr id="5487" name=""/>
              <p:cNvSpPr/>
              <p:nvPr/>
            </p:nvSpPr>
            <p:spPr>
              <a:xfrm>
                <a:off x="676080" y="301392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88" name=""/>
              <p:cNvSpPr/>
              <p:nvPr/>
            </p:nvSpPr>
            <p:spPr>
              <a:xfrm>
                <a:off x="700200" y="301392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89" name=""/>
              <p:cNvSpPr/>
              <p:nvPr/>
            </p:nvSpPr>
            <p:spPr>
              <a:xfrm>
                <a:off x="725400" y="301392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90" name=""/>
              <p:cNvSpPr/>
              <p:nvPr/>
            </p:nvSpPr>
            <p:spPr>
              <a:xfrm>
                <a:off x="751320" y="301392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91" name=""/>
              <p:cNvSpPr/>
              <p:nvPr/>
            </p:nvSpPr>
            <p:spPr>
              <a:xfrm>
                <a:off x="776880" y="301392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92" name=""/>
              <p:cNvSpPr/>
              <p:nvPr/>
            </p:nvSpPr>
            <p:spPr>
              <a:xfrm>
                <a:off x="802440" y="3013920"/>
                <a:ext cx="1224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93" name=""/>
              <p:cNvSpPr/>
              <p:nvPr/>
            </p:nvSpPr>
            <p:spPr>
              <a:xfrm>
                <a:off x="828000" y="301392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94" name=""/>
              <p:cNvSpPr/>
              <p:nvPr/>
            </p:nvSpPr>
            <p:spPr>
              <a:xfrm>
                <a:off x="853560" y="3013920"/>
                <a:ext cx="11520" cy="1620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95" name=""/>
              <p:cNvSpPr/>
              <p:nvPr/>
            </p:nvSpPr>
            <p:spPr>
              <a:xfrm>
                <a:off x="877680" y="301392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96" name=""/>
              <p:cNvSpPr/>
              <p:nvPr/>
            </p:nvSpPr>
            <p:spPr>
              <a:xfrm>
                <a:off x="903240" y="3013920"/>
                <a:ext cx="1224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97" name=""/>
              <p:cNvSpPr/>
              <p:nvPr/>
            </p:nvSpPr>
            <p:spPr>
              <a:xfrm>
                <a:off x="928800" y="301392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98" name=""/>
              <p:cNvSpPr/>
              <p:nvPr/>
            </p:nvSpPr>
            <p:spPr>
              <a:xfrm>
                <a:off x="954360" y="301392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99" name=""/>
              <p:cNvSpPr/>
              <p:nvPr/>
            </p:nvSpPr>
            <p:spPr>
              <a:xfrm>
                <a:off x="979920" y="301392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00" name=""/>
              <p:cNvSpPr/>
              <p:nvPr/>
            </p:nvSpPr>
            <p:spPr>
              <a:xfrm>
                <a:off x="1005480" y="3013920"/>
                <a:ext cx="11160" cy="1620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01" name=""/>
              <p:cNvSpPr/>
              <p:nvPr/>
            </p:nvSpPr>
            <p:spPr>
              <a:xfrm>
                <a:off x="1029600" y="301392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02" name=""/>
              <p:cNvSpPr/>
              <p:nvPr/>
            </p:nvSpPr>
            <p:spPr>
              <a:xfrm>
                <a:off x="1055520" y="3013920"/>
                <a:ext cx="1224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03" name=""/>
              <p:cNvSpPr/>
              <p:nvPr/>
            </p:nvSpPr>
            <p:spPr>
              <a:xfrm>
                <a:off x="1081080" y="301392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04" name=""/>
              <p:cNvSpPr/>
              <p:nvPr/>
            </p:nvSpPr>
            <p:spPr>
              <a:xfrm>
                <a:off x="1106280" y="301392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05" name=""/>
              <p:cNvSpPr/>
              <p:nvPr/>
            </p:nvSpPr>
            <p:spPr>
              <a:xfrm>
                <a:off x="1132200" y="3013920"/>
                <a:ext cx="1224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06" name=""/>
              <p:cNvSpPr/>
              <p:nvPr/>
            </p:nvSpPr>
            <p:spPr>
              <a:xfrm>
                <a:off x="1157760" y="3013920"/>
                <a:ext cx="11160" cy="1620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07" name=""/>
              <p:cNvSpPr/>
              <p:nvPr/>
            </p:nvSpPr>
            <p:spPr>
              <a:xfrm>
                <a:off x="1181880" y="301392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08" name=""/>
              <p:cNvSpPr/>
              <p:nvPr/>
            </p:nvSpPr>
            <p:spPr>
              <a:xfrm>
                <a:off x="1207080" y="301392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09" name=""/>
              <p:cNvSpPr/>
              <p:nvPr/>
            </p:nvSpPr>
            <p:spPr>
              <a:xfrm>
                <a:off x="1233000" y="3005280"/>
                <a:ext cx="1224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0" name=""/>
              <p:cNvSpPr/>
              <p:nvPr/>
            </p:nvSpPr>
            <p:spPr>
              <a:xfrm>
                <a:off x="1258560" y="300528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1" name=""/>
              <p:cNvSpPr/>
              <p:nvPr/>
            </p:nvSpPr>
            <p:spPr>
              <a:xfrm>
                <a:off x="1284120" y="3005280"/>
                <a:ext cx="1224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2" name=""/>
              <p:cNvSpPr/>
              <p:nvPr/>
            </p:nvSpPr>
            <p:spPr>
              <a:xfrm>
                <a:off x="1309680" y="3005280"/>
                <a:ext cx="11160" cy="1620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3" name=""/>
              <p:cNvSpPr/>
              <p:nvPr/>
            </p:nvSpPr>
            <p:spPr>
              <a:xfrm>
                <a:off x="1333800" y="300528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4" name=""/>
              <p:cNvSpPr/>
              <p:nvPr/>
            </p:nvSpPr>
            <p:spPr>
              <a:xfrm>
                <a:off x="1359360" y="300528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5" name=""/>
              <p:cNvSpPr/>
              <p:nvPr/>
            </p:nvSpPr>
            <p:spPr>
              <a:xfrm>
                <a:off x="1384920" y="3005280"/>
                <a:ext cx="1224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6" name=""/>
              <p:cNvSpPr/>
              <p:nvPr/>
            </p:nvSpPr>
            <p:spPr>
              <a:xfrm>
                <a:off x="1410480" y="300528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7" name=""/>
              <p:cNvSpPr/>
              <p:nvPr/>
            </p:nvSpPr>
            <p:spPr>
              <a:xfrm>
                <a:off x="1436040" y="300528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8" name=""/>
              <p:cNvSpPr/>
              <p:nvPr/>
            </p:nvSpPr>
            <p:spPr>
              <a:xfrm>
                <a:off x="1461600" y="3005280"/>
                <a:ext cx="1224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9" name=""/>
              <p:cNvSpPr/>
              <p:nvPr/>
            </p:nvSpPr>
            <p:spPr>
              <a:xfrm>
                <a:off x="1486080" y="3005280"/>
                <a:ext cx="1224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20" name=""/>
              <p:cNvSpPr/>
              <p:nvPr/>
            </p:nvSpPr>
            <p:spPr>
              <a:xfrm>
                <a:off x="1511280" y="300528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21" name=""/>
              <p:cNvSpPr/>
              <p:nvPr/>
            </p:nvSpPr>
            <p:spPr>
              <a:xfrm>
                <a:off x="1536840" y="300528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22" name=""/>
              <p:cNvSpPr/>
              <p:nvPr/>
            </p:nvSpPr>
            <p:spPr>
              <a:xfrm>
                <a:off x="1562760" y="300528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23" name=""/>
              <p:cNvSpPr/>
              <p:nvPr/>
            </p:nvSpPr>
            <p:spPr>
              <a:xfrm>
                <a:off x="1587960" y="300528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24" name=""/>
              <p:cNvSpPr/>
              <p:nvPr/>
            </p:nvSpPr>
            <p:spPr>
              <a:xfrm>
                <a:off x="1613880" y="3005280"/>
                <a:ext cx="1224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25" name=""/>
              <p:cNvSpPr/>
              <p:nvPr/>
            </p:nvSpPr>
            <p:spPr>
              <a:xfrm>
                <a:off x="1638000" y="3005280"/>
                <a:ext cx="1224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26" name=""/>
              <p:cNvSpPr/>
              <p:nvPr/>
            </p:nvSpPr>
            <p:spPr>
              <a:xfrm>
                <a:off x="1663560" y="300528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27" name=""/>
              <p:cNvSpPr/>
              <p:nvPr/>
            </p:nvSpPr>
            <p:spPr>
              <a:xfrm>
                <a:off x="1688760" y="300528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28" name=""/>
              <p:cNvSpPr/>
              <p:nvPr/>
            </p:nvSpPr>
            <p:spPr>
              <a:xfrm>
                <a:off x="1714680" y="3005280"/>
                <a:ext cx="1224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29" name=""/>
              <p:cNvSpPr/>
              <p:nvPr/>
            </p:nvSpPr>
            <p:spPr>
              <a:xfrm>
                <a:off x="1740240" y="3005280"/>
                <a:ext cx="12600" cy="162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30" name=""/>
            <p:cNvGrpSpPr/>
            <p:nvPr/>
          </p:nvGrpSpPr>
          <p:grpSpPr>
            <a:xfrm>
              <a:off x="669600" y="3013920"/>
              <a:ext cx="1089720" cy="473040"/>
              <a:chOff x="669600" y="3013920"/>
              <a:chExt cx="1089720" cy="473040"/>
            </a:xfrm>
          </p:grpSpPr>
          <p:sp>
            <p:nvSpPr>
              <p:cNvPr id="5531" name=""/>
              <p:cNvSpPr/>
              <p:nvPr/>
            </p:nvSpPr>
            <p:spPr>
              <a:xfrm>
                <a:off x="669600" y="3013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32" name=""/>
              <p:cNvSpPr/>
              <p:nvPr/>
            </p:nvSpPr>
            <p:spPr>
              <a:xfrm>
                <a:off x="694800" y="30207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33" name=""/>
              <p:cNvSpPr/>
              <p:nvPr/>
            </p:nvSpPr>
            <p:spPr>
              <a:xfrm>
                <a:off x="720720" y="3036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34" name=""/>
              <p:cNvSpPr/>
              <p:nvPr/>
            </p:nvSpPr>
            <p:spPr>
              <a:xfrm>
                <a:off x="739080" y="304524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35" name=""/>
              <p:cNvSpPr/>
              <p:nvPr/>
            </p:nvSpPr>
            <p:spPr>
              <a:xfrm>
                <a:off x="765000" y="30524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36" name=""/>
              <p:cNvSpPr/>
              <p:nvPr/>
            </p:nvSpPr>
            <p:spPr>
              <a:xfrm>
                <a:off x="790200" y="3067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37" name=""/>
              <p:cNvSpPr/>
              <p:nvPr/>
            </p:nvSpPr>
            <p:spPr>
              <a:xfrm>
                <a:off x="815760" y="30747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38" name=""/>
              <p:cNvSpPr/>
              <p:nvPr/>
            </p:nvSpPr>
            <p:spPr>
              <a:xfrm>
                <a:off x="834480" y="30834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39" name=""/>
              <p:cNvSpPr/>
              <p:nvPr/>
            </p:nvSpPr>
            <p:spPr>
              <a:xfrm>
                <a:off x="860040" y="30992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0" name=""/>
              <p:cNvSpPr/>
              <p:nvPr/>
            </p:nvSpPr>
            <p:spPr>
              <a:xfrm>
                <a:off x="885240" y="31060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1" name=""/>
              <p:cNvSpPr/>
              <p:nvPr/>
            </p:nvSpPr>
            <p:spPr>
              <a:xfrm>
                <a:off x="911160" y="31147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2" name=""/>
              <p:cNvSpPr/>
              <p:nvPr/>
            </p:nvSpPr>
            <p:spPr>
              <a:xfrm>
                <a:off x="935280" y="31219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3" name=""/>
              <p:cNvSpPr/>
              <p:nvPr/>
            </p:nvSpPr>
            <p:spPr>
              <a:xfrm>
                <a:off x="955080" y="31377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4" name=""/>
              <p:cNvSpPr/>
              <p:nvPr/>
            </p:nvSpPr>
            <p:spPr>
              <a:xfrm>
                <a:off x="980640" y="314640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5" name=""/>
              <p:cNvSpPr/>
              <p:nvPr/>
            </p:nvSpPr>
            <p:spPr>
              <a:xfrm>
                <a:off x="1006200" y="315288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6" name=""/>
              <p:cNvSpPr/>
              <p:nvPr/>
            </p:nvSpPr>
            <p:spPr>
              <a:xfrm>
                <a:off x="1030320" y="31687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7" name=""/>
              <p:cNvSpPr/>
              <p:nvPr/>
            </p:nvSpPr>
            <p:spPr>
              <a:xfrm>
                <a:off x="1050480" y="31759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8" name=""/>
              <p:cNvSpPr/>
              <p:nvPr/>
            </p:nvSpPr>
            <p:spPr>
              <a:xfrm>
                <a:off x="1076040" y="3184560"/>
                <a:ext cx="1152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8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9" name=""/>
              <p:cNvSpPr/>
              <p:nvPr/>
            </p:nvSpPr>
            <p:spPr>
              <a:xfrm>
                <a:off x="1100160" y="32000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0" name=""/>
              <p:cNvSpPr/>
              <p:nvPr/>
            </p:nvSpPr>
            <p:spPr>
              <a:xfrm>
                <a:off x="1125720" y="32068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1" name=""/>
              <p:cNvSpPr/>
              <p:nvPr/>
            </p:nvSpPr>
            <p:spPr>
              <a:xfrm>
                <a:off x="1151280" y="32158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2" name=""/>
              <p:cNvSpPr/>
              <p:nvPr/>
            </p:nvSpPr>
            <p:spPr>
              <a:xfrm>
                <a:off x="1169640" y="323136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3" name=""/>
              <p:cNvSpPr/>
              <p:nvPr/>
            </p:nvSpPr>
            <p:spPr>
              <a:xfrm>
                <a:off x="1195560" y="32382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4" name=""/>
              <p:cNvSpPr/>
              <p:nvPr/>
            </p:nvSpPr>
            <p:spPr>
              <a:xfrm>
                <a:off x="1220760" y="32454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5" name=""/>
              <p:cNvSpPr/>
              <p:nvPr/>
            </p:nvSpPr>
            <p:spPr>
              <a:xfrm>
                <a:off x="1246320" y="32612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6" name=""/>
              <p:cNvSpPr/>
              <p:nvPr/>
            </p:nvSpPr>
            <p:spPr>
              <a:xfrm>
                <a:off x="1265040" y="326988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7" name=""/>
              <p:cNvSpPr/>
              <p:nvPr/>
            </p:nvSpPr>
            <p:spPr>
              <a:xfrm>
                <a:off x="1290600" y="32763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8" name=""/>
              <p:cNvSpPr/>
              <p:nvPr/>
            </p:nvSpPr>
            <p:spPr>
              <a:xfrm>
                <a:off x="1316160" y="32922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9" name=""/>
              <p:cNvSpPr/>
              <p:nvPr/>
            </p:nvSpPr>
            <p:spPr>
              <a:xfrm>
                <a:off x="1341720" y="33008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0" name=""/>
              <p:cNvSpPr/>
              <p:nvPr/>
            </p:nvSpPr>
            <p:spPr>
              <a:xfrm>
                <a:off x="1367280" y="33080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1" name=""/>
              <p:cNvSpPr/>
              <p:nvPr/>
            </p:nvSpPr>
            <p:spPr>
              <a:xfrm>
                <a:off x="1386000" y="33235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2" name=""/>
              <p:cNvSpPr/>
              <p:nvPr/>
            </p:nvSpPr>
            <p:spPr>
              <a:xfrm>
                <a:off x="1411560" y="3332160"/>
                <a:ext cx="1260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3" name=""/>
              <p:cNvSpPr/>
              <p:nvPr/>
            </p:nvSpPr>
            <p:spPr>
              <a:xfrm>
                <a:off x="1436760" y="33390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4" name=""/>
              <p:cNvSpPr/>
              <p:nvPr/>
            </p:nvSpPr>
            <p:spPr>
              <a:xfrm>
                <a:off x="1462680" y="334620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5" name=""/>
              <p:cNvSpPr/>
              <p:nvPr/>
            </p:nvSpPr>
            <p:spPr>
              <a:xfrm>
                <a:off x="1481040" y="33616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6" name=""/>
              <p:cNvSpPr/>
              <p:nvPr/>
            </p:nvSpPr>
            <p:spPr>
              <a:xfrm>
                <a:off x="1506600" y="33703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7" name=""/>
              <p:cNvSpPr/>
              <p:nvPr/>
            </p:nvSpPr>
            <p:spPr>
              <a:xfrm>
                <a:off x="1532160" y="33775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8" name=""/>
              <p:cNvSpPr/>
              <p:nvPr/>
            </p:nvSpPr>
            <p:spPr>
              <a:xfrm>
                <a:off x="1556640" y="339336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9" name=""/>
              <p:cNvSpPr/>
              <p:nvPr/>
            </p:nvSpPr>
            <p:spPr>
              <a:xfrm>
                <a:off x="1581840" y="34020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70" name=""/>
              <p:cNvSpPr/>
              <p:nvPr/>
            </p:nvSpPr>
            <p:spPr>
              <a:xfrm>
                <a:off x="1602000" y="34084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71" name=""/>
              <p:cNvSpPr/>
              <p:nvPr/>
            </p:nvSpPr>
            <p:spPr>
              <a:xfrm>
                <a:off x="1627560" y="3424320"/>
                <a:ext cx="1152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8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72" name=""/>
              <p:cNvSpPr/>
              <p:nvPr/>
            </p:nvSpPr>
            <p:spPr>
              <a:xfrm>
                <a:off x="1651680" y="3432960"/>
                <a:ext cx="1260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73" name=""/>
              <p:cNvSpPr/>
              <p:nvPr/>
            </p:nvSpPr>
            <p:spPr>
              <a:xfrm>
                <a:off x="1677240" y="34401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74" name=""/>
              <p:cNvSpPr/>
              <p:nvPr/>
            </p:nvSpPr>
            <p:spPr>
              <a:xfrm>
                <a:off x="1697040" y="34560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75" name=""/>
              <p:cNvSpPr/>
              <p:nvPr/>
            </p:nvSpPr>
            <p:spPr>
              <a:xfrm>
                <a:off x="1721160" y="34624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76" name=""/>
              <p:cNvSpPr/>
              <p:nvPr/>
            </p:nvSpPr>
            <p:spPr>
              <a:xfrm>
                <a:off x="1747080" y="34714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77" name=""/>
            <p:cNvGrpSpPr/>
            <p:nvPr/>
          </p:nvGrpSpPr>
          <p:grpSpPr>
            <a:xfrm>
              <a:off x="700200" y="3021480"/>
              <a:ext cx="1052640" cy="954360"/>
              <a:chOff x="700200" y="3021480"/>
              <a:chExt cx="1052640" cy="954360"/>
            </a:xfrm>
          </p:grpSpPr>
          <p:sp>
            <p:nvSpPr>
              <p:cNvPr id="5578" name=""/>
              <p:cNvSpPr/>
              <p:nvPr/>
            </p:nvSpPr>
            <p:spPr>
              <a:xfrm>
                <a:off x="700200" y="30214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79" name=""/>
              <p:cNvSpPr/>
              <p:nvPr/>
            </p:nvSpPr>
            <p:spPr>
              <a:xfrm>
                <a:off x="720000" y="3036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0" name=""/>
              <p:cNvSpPr/>
              <p:nvPr/>
            </p:nvSpPr>
            <p:spPr>
              <a:xfrm>
                <a:off x="738360" y="30596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1" name=""/>
              <p:cNvSpPr/>
              <p:nvPr/>
            </p:nvSpPr>
            <p:spPr>
              <a:xfrm>
                <a:off x="764280" y="30754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2" name=""/>
              <p:cNvSpPr/>
              <p:nvPr/>
            </p:nvSpPr>
            <p:spPr>
              <a:xfrm>
                <a:off x="782640" y="30909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3" name=""/>
              <p:cNvSpPr/>
              <p:nvPr/>
            </p:nvSpPr>
            <p:spPr>
              <a:xfrm>
                <a:off x="802440" y="31150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4" name=""/>
              <p:cNvSpPr/>
              <p:nvPr/>
            </p:nvSpPr>
            <p:spPr>
              <a:xfrm>
                <a:off x="820800" y="3130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5" name=""/>
              <p:cNvSpPr/>
              <p:nvPr/>
            </p:nvSpPr>
            <p:spPr>
              <a:xfrm>
                <a:off x="846360" y="31532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6" name=""/>
              <p:cNvSpPr/>
              <p:nvPr/>
            </p:nvSpPr>
            <p:spPr>
              <a:xfrm>
                <a:off x="865080" y="31690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7" name=""/>
              <p:cNvSpPr/>
              <p:nvPr/>
            </p:nvSpPr>
            <p:spPr>
              <a:xfrm>
                <a:off x="884520" y="31849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8" name=""/>
              <p:cNvSpPr/>
              <p:nvPr/>
            </p:nvSpPr>
            <p:spPr>
              <a:xfrm>
                <a:off x="903240" y="32076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9" name=""/>
              <p:cNvSpPr/>
              <p:nvPr/>
            </p:nvSpPr>
            <p:spPr>
              <a:xfrm>
                <a:off x="923040" y="3223080"/>
                <a:ext cx="1152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8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0" name=""/>
              <p:cNvSpPr/>
              <p:nvPr/>
            </p:nvSpPr>
            <p:spPr>
              <a:xfrm>
                <a:off x="947160" y="32385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1" name=""/>
              <p:cNvSpPr/>
              <p:nvPr/>
            </p:nvSpPr>
            <p:spPr>
              <a:xfrm>
                <a:off x="967320" y="32616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2" name=""/>
              <p:cNvSpPr/>
              <p:nvPr/>
            </p:nvSpPr>
            <p:spPr>
              <a:xfrm>
                <a:off x="985680" y="32767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3" name=""/>
              <p:cNvSpPr/>
              <p:nvPr/>
            </p:nvSpPr>
            <p:spPr>
              <a:xfrm>
                <a:off x="1005480" y="330120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8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4" name=""/>
              <p:cNvSpPr/>
              <p:nvPr/>
            </p:nvSpPr>
            <p:spPr>
              <a:xfrm>
                <a:off x="1029600" y="33170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5" name=""/>
              <p:cNvSpPr/>
              <p:nvPr/>
            </p:nvSpPr>
            <p:spPr>
              <a:xfrm>
                <a:off x="1049760" y="3332520"/>
                <a:ext cx="1260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6" name=""/>
              <p:cNvSpPr/>
              <p:nvPr/>
            </p:nvSpPr>
            <p:spPr>
              <a:xfrm>
                <a:off x="1068120" y="33552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7" name=""/>
              <p:cNvSpPr/>
              <p:nvPr/>
            </p:nvSpPr>
            <p:spPr>
              <a:xfrm>
                <a:off x="1086840" y="33706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8" name=""/>
              <p:cNvSpPr/>
              <p:nvPr/>
            </p:nvSpPr>
            <p:spPr>
              <a:xfrm>
                <a:off x="1106280" y="33865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9" name=""/>
              <p:cNvSpPr/>
              <p:nvPr/>
            </p:nvSpPr>
            <p:spPr>
              <a:xfrm>
                <a:off x="1132200" y="34088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00" name=""/>
              <p:cNvSpPr/>
              <p:nvPr/>
            </p:nvSpPr>
            <p:spPr>
              <a:xfrm>
                <a:off x="1150560" y="34246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01" name=""/>
              <p:cNvSpPr/>
              <p:nvPr/>
            </p:nvSpPr>
            <p:spPr>
              <a:xfrm>
                <a:off x="1168920" y="34477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02" name=""/>
              <p:cNvSpPr/>
              <p:nvPr/>
            </p:nvSpPr>
            <p:spPr>
              <a:xfrm>
                <a:off x="1188720" y="34628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03" name=""/>
              <p:cNvSpPr/>
              <p:nvPr/>
            </p:nvSpPr>
            <p:spPr>
              <a:xfrm>
                <a:off x="1214280" y="34786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04" name=""/>
              <p:cNvSpPr/>
              <p:nvPr/>
            </p:nvSpPr>
            <p:spPr>
              <a:xfrm>
                <a:off x="1233000" y="350316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05" name=""/>
              <p:cNvSpPr/>
              <p:nvPr/>
            </p:nvSpPr>
            <p:spPr>
              <a:xfrm>
                <a:off x="1251360" y="3518640"/>
                <a:ext cx="1260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06" name=""/>
              <p:cNvSpPr/>
              <p:nvPr/>
            </p:nvSpPr>
            <p:spPr>
              <a:xfrm>
                <a:off x="1271160" y="35326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07" name=""/>
              <p:cNvSpPr/>
              <p:nvPr/>
            </p:nvSpPr>
            <p:spPr>
              <a:xfrm>
                <a:off x="1289520" y="35568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08" name=""/>
              <p:cNvSpPr/>
              <p:nvPr/>
            </p:nvSpPr>
            <p:spPr>
              <a:xfrm>
                <a:off x="1315440" y="35726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09" name=""/>
              <p:cNvSpPr/>
              <p:nvPr/>
            </p:nvSpPr>
            <p:spPr>
              <a:xfrm>
                <a:off x="1333800" y="3594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0" name=""/>
              <p:cNvSpPr/>
              <p:nvPr/>
            </p:nvSpPr>
            <p:spPr>
              <a:xfrm>
                <a:off x="1353960" y="36108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1" name=""/>
              <p:cNvSpPr/>
              <p:nvPr/>
            </p:nvSpPr>
            <p:spPr>
              <a:xfrm>
                <a:off x="1372320" y="36266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2" name=""/>
              <p:cNvSpPr/>
              <p:nvPr/>
            </p:nvSpPr>
            <p:spPr>
              <a:xfrm>
                <a:off x="1397520" y="3648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3" name=""/>
              <p:cNvSpPr/>
              <p:nvPr/>
            </p:nvSpPr>
            <p:spPr>
              <a:xfrm>
                <a:off x="1416240" y="366480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4" name=""/>
              <p:cNvSpPr/>
              <p:nvPr/>
            </p:nvSpPr>
            <p:spPr>
              <a:xfrm>
                <a:off x="1436040" y="36802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5" name=""/>
              <p:cNvSpPr/>
              <p:nvPr/>
            </p:nvSpPr>
            <p:spPr>
              <a:xfrm>
                <a:off x="1454760" y="37047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6" name=""/>
              <p:cNvSpPr/>
              <p:nvPr/>
            </p:nvSpPr>
            <p:spPr>
              <a:xfrm>
                <a:off x="1474200" y="3720600"/>
                <a:ext cx="11520" cy="13680"/>
              </a:xfrm>
              <a:custGeom>
                <a:avLst/>
                <a:gdLst/>
                <a:ahLst/>
                <a:rect l="l" t="t" r="r" b="b"/>
                <a:pathLst>
                  <a:path w="8" h="8">
                    <a:moveTo>
                      <a:pt x="8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7" name=""/>
              <p:cNvSpPr/>
              <p:nvPr/>
            </p:nvSpPr>
            <p:spPr>
              <a:xfrm>
                <a:off x="1498320" y="3742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8" name=""/>
              <p:cNvSpPr/>
              <p:nvPr/>
            </p:nvSpPr>
            <p:spPr>
              <a:xfrm>
                <a:off x="1518480" y="37587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9" name=""/>
              <p:cNvSpPr/>
              <p:nvPr/>
            </p:nvSpPr>
            <p:spPr>
              <a:xfrm>
                <a:off x="1536840" y="37746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0" name=""/>
              <p:cNvSpPr/>
              <p:nvPr/>
            </p:nvSpPr>
            <p:spPr>
              <a:xfrm>
                <a:off x="1555560" y="37969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1" name=""/>
              <p:cNvSpPr/>
              <p:nvPr/>
            </p:nvSpPr>
            <p:spPr>
              <a:xfrm>
                <a:off x="1575360" y="381276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2" name=""/>
              <p:cNvSpPr/>
              <p:nvPr/>
            </p:nvSpPr>
            <p:spPr>
              <a:xfrm>
                <a:off x="1600920" y="38282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3" name=""/>
              <p:cNvSpPr/>
              <p:nvPr/>
            </p:nvSpPr>
            <p:spPr>
              <a:xfrm>
                <a:off x="1619280" y="38509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4" name=""/>
              <p:cNvSpPr/>
              <p:nvPr/>
            </p:nvSpPr>
            <p:spPr>
              <a:xfrm>
                <a:off x="1638000" y="38664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5" name=""/>
              <p:cNvSpPr/>
              <p:nvPr/>
            </p:nvSpPr>
            <p:spPr>
              <a:xfrm>
                <a:off x="1657800" y="38822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6" name=""/>
              <p:cNvSpPr/>
              <p:nvPr/>
            </p:nvSpPr>
            <p:spPr>
              <a:xfrm>
                <a:off x="1683360" y="3906720"/>
                <a:ext cx="1224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7" name=""/>
              <p:cNvSpPr/>
              <p:nvPr/>
            </p:nvSpPr>
            <p:spPr>
              <a:xfrm>
                <a:off x="1701720" y="39204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8" name=""/>
              <p:cNvSpPr/>
              <p:nvPr/>
            </p:nvSpPr>
            <p:spPr>
              <a:xfrm>
                <a:off x="1720080" y="39448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9" name=""/>
              <p:cNvSpPr/>
              <p:nvPr/>
            </p:nvSpPr>
            <p:spPr>
              <a:xfrm>
                <a:off x="1740240" y="39603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30" name=""/>
            <p:cNvGrpSpPr/>
            <p:nvPr/>
          </p:nvGrpSpPr>
          <p:grpSpPr>
            <a:xfrm>
              <a:off x="695520" y="2999160"/>
              <a:ext cx="1115280" cy="1434240"/>
              <a:chOff x="695520" y="2999160"/>
              <a:chExt cx="1115280" cy="1434240"/>
            </a:xfrm>
          </p:grpSpPr>
          <p:sp>
            <p:nvSpPr>
              <p:cNvPr id="5631" name=""/>
              <p:cNvSpPr/>
              <p:nvPr/>
            </p:nvSpPr>
            <p:spPr>
              <a:xfrm>
                <a:off x="695520" y="299916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32" name=""/>
              <p:cNvSpPr/>
              <p:nvPr/>
            </p:nvSpPr>
            <p:spPr>
              <a:xfrm>
                <a:off x="713880" y="30214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33" name=""/>
              <p:cNvSpPr/>
              <p:nvPr/>
            </p:nvSpPr>
            <p:spPr>
              <a:xfrm>
                <a:off x="734040" y="3045960"/>
                <a:ext cx="1224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34" name=""/>
              <p:cNvSpPr/>
              <p:nvPr/>
            </p:nvSpPr>
            <p:spPr>
              <a:xfrm>
                <a:off x="746640" y="30682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35" name=""/>
              <p:cNvSpPr/>
              <p:nvPr/>
            </p:nvSpPr>
            <p:spPr>
              <a:xfrm>
                <a:off x="765360" y="309132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36" name=""/>
              <p:cNvSpPr/>
              <p:nvPr/>
            </p:nvSpPr>
            <p:spPr>
              <a:xfrm>
                <a:off x="783720" y="31068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37" name=""/>
              <p:cNvSpPr/>
              <p:nvPr/>
            </p:nvSpPr>
            <p:spPr>
              <a:xfrm>
                <a:off x="803520" y="31309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38" name=""/>
              <p:cNvSpPr/>
              <p:nvPr/>
            </p:nvSpPr>
            <p:spPr>
              <a:xfrm>
                <a:off x="816120" y="3153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39" name=""/>
              <p:cNvSpPr/>
              <p:nvPr/>
            </p:nvSpPr>
            <p:spPr>
              <a:xfrm>
                <a:off x="834840" y="317628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40" name=""/>
              <p:cNvSpPr/>
              <p:nvPr/>
            </p:nvSpPr>
            <p:spPr>
              <a:xfrm>
                <a:off x="854640" y="3200400"/>
                <a:ext cx="1152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41" name=""/>
              <p:cNvSpPr/>
              <p:nvPr/>
            </p:nvSpPr>
            <p:spPr>
              <a:xfrm>
                <a:off x="873360" y="32234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42" name=""/>
              <p:cNvSpPr/>
              <p:nvPr/>
            </p:nvSpPr>
            <p:spPr>
              <a:xfrm>
                <a:off x="885960" y="32457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43" name=""/>
              <p:cNvSpPr/>
              <p:nvPr/>
            </p:nvSpPr>
            <p:spPr>
              <a:xfrm>
                <a:off x="904320" y="32702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44" name=""/>
              <p:cNvSpPr/>
              <p:nvPr/>
            </p:nvSpPr>
            <p:spPr>
              <a:xfrm>
                <a:off x="924120" y="3292920"/>
                <a:ext cx="1152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45" name=""/>
              <p:cNvSpPr/>
              <p:nvPr/>
            </p:nvSpPr>
            <p:spPr>
              <a:xfrm>
                <a:off x="942840" y="33170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46" name=""/>
              <p:cNvSpPr/>
              <p:nvPr/>
            </p:nvSpPr>
            <p:spPr>
              <a:xfrm>
                <a:off x="955440" y="3332520"/>
                <a:ext cx="1260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47" name=""/>
              <p:cNvSpPr/>
              <p:nvPr/>
            </p:nvSpPr>
            <p:spPr>
              <a:xfrm>
                <a:off x="974160" y="335556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48" name=""/>
              <p:cNvSpPr/>
              <p:nvPr/>
            </p:nvSpPr>
            <p:spPr>
              <a:xfrm>
                <a:off x="993960" y="33778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49" name=""/>
              <p:cNvSpPr/>
              <p:nvPr/>
            </p:nvSpPr>
            <p:spPr>
              <a:xfrm>
                <a:off x="1012320" y="34023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0" name=""/>
              <p:cNvSpPr/>
              <p:nvPr/>
            </p:nvSpPr>
            <p:spPr>
              <a:xfrm>
                <a:off x="1025280" y="342468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1" name=""/>
              <p:cNvSpPr/>
              <p:nvPr/>
            </p:nvSpPr>
            <p:spPr>
              <a:xfrm>
                <a:off x="1043640" y="34477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2" name=""/>
              <p:cNvSpPr/>
              <p:nvPr/>
            </p:nvSpPr>
            <p:spPr>
              <a:xfrm>
                <a:off x="1063800" y="347184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3" name=""/>
              <p:cNvSpPr/>
              <p:nvPr/>
            </p:nvSpPr>
            <p:spPr>
              <a:xfrm>
                <a:off x="1082160" y="34945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4" name=""/>
              <p:cNvSpPr/>
              <p:nvPr/>
            </p:nvSpPr>
            <p:spPr>
              <a:xfrm>
                <a:off x="1095120" y="3518640"/>
                <a:ext cx="1224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5" name=""/>
              <p:cNvSpPr/>
              <p:nvPr/>
            </p:nvSpPr>
            <p:spPr>
              <a:xfrm>
                <a:off x="1113480" y="35416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6" name=""/>
              <p:cNvSpPr/>
              <p:nvPr/>
            </p:nvSpPr>
            <p:spPr>
              <a:xfrm>
                <a:off x="1133280" y="35568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7" name=""/>
              <p:cNvSpPr/>
              <p:nvPr/>
            </p:nvSpPr>
            <p:spPr>
              <a:xfrm>
                <a:off x="1151640" y="35798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8" name=""/>
              <p:cNvSpPr/>
              <p:nvPr/>
            </p:nvSpPr>
            <p:spPr>
              <a:xfrm>
                <a:off x="1164600" y="360396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9" name=""/>
              <p:cNvSpPr/>
              <p:nvPr/>
            </p:nvSpPr>
            <p:spPr>
              <a:xfrm>
                <a:off x="1182960" y="36266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0" name=""/>
              <p:cNvSpPr/>
              <p:nvPr/>
            </p:nvSpPr>
            <p:spPr>
              <a:xfrm>
                <a:off x="1202760" y="36493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1" name=""/>
              <p:cNvSpPr/>
              <p:nvPr/>
            </p:nvSpPr>
            <p:spPr>
              <a:xfrm>
                <a:off x="1221120" y="36738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2" name=""/>
              <p:cNvSpPr/>
              <p:nvPr/>
            </p:nvSpPr>
            <p:spPr>
              <a:xfrm>
                <a:off x="1234080" y="36961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3" name=""/>
              <p:cNvSpPr/>
              <p:nvPr/>
            </p:nvSpPr>
            <p:spPr>
              <a:xfrm>
                <a:off x="1252440" y="372060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4" name=""/>
              <p:cNvSpPr/>
              <p:nvPr/>
            </p:nvSpPr>
            <p:spPr>
              <a:xfrm>
                <a:off x="1272600" y="3742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5" name=""/>
              <p:cNvSpPr/>
              <p:nvPr/>
            </p:nvSpPr>
            <p:spPr>
              <a:xfrm>
                <a:off x="1290960" y="37656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6" name=""/>
              <p:cNvSpPr/>
              <p:nvPr/>
            </p:nvSpPr>
            <p:spPr>
              <a:xfrm>
                <a:off x="1303920" y="37814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7" name=""/>
              <p:cNvSpPr/>
              <p:nvPr/>
            </p:nvSpPr>
            <p:spPr>
              <a:xfrm>
                <a:off x="1322280" y="3805920"/>
                <a:ext cx="12600" cy="1368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8" name=""/>
              <p:cNvSpPr/>
              <p:nvPr/>
            </p:nvSpPr>
            <p:spPr>
              <a:xfrm>
                <a:off x="1342080" y="38282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9" name=""/>
              <p:cNvSpPr/>
              <p:nvPr/>
            </p:nvSpPr>
            <p:spPr>
              <a:xfrm>
                <a:off x="1360440" y="38512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0" name=""/>
              <p:cNvSpPr/>
              <p:nvPr/>
            </p:nvSpPr>
            <p:spPr>
              <a:xfrm>
                <a:off x="1380600" y="387504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1" name=""/>
              <p:cNvSpPr/>
              <p:nvPr/>
            </p:nvSpPr>
            <p:spPr>
              <a:xfrm>
                <a:off x="1393200" y="3898080"/>
                <a:ext cx="1116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8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2" name=""/>
              <p:cNvSpPr/>
              <p:nvPr/>
            </p:nvSpPr>
            <p:spPr>
              <a:xfrm>
                <a:off x="1411560" y="39204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3" name=""/>
              <p:cNvSpPr/>
              <p:nvPr/>
            </p:nvSpPr>
            <p:spPr>
              <a:xfrm>
                <a:off x="1430280" y="39448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4" name=""/>
              <p:cNvSpPr/>
              <p:nvPr/>
            </p:nvSpPr>
            <p:spPr>
              <a:xfrm>
                <a:off x="1450080" y="39675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5" name=""/>
              <p:cNvSpPr/>
              <p:nvPr/>
            </p:nvSpPr>
            <p:spPr>
              <a:xfrm>
                <a:off x="1463040" y="399204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6" name=""/>
              <p:cNvSpPr/>
              <p:nvPr/>
            </p:nvSpPr>
            <p:spPr>
              <a:xfrm>
                <a:off x="1481400" y="4007160"/>
                <a:ext cx="1260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7" name=""/>
              <p:cNvSpPr/>
              <p:nvPr/>
            </p:nvSpPr>
            <p:spPr>
              <a:xfrm>
                <a:off x="1499760" y="403020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8" name=""/>
              <p:cNvSpPr/>
              <p:nvPr/>
            </p:nvSpPr>
            <p:spPr>
              <a:xfrm>
                <a:off x="1519560" y="40525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9" name=""/>
              <p:cNvSpPr/>
              <p:nvPr/>
            </p:nvSpPr>
            <p:spPr>
              <a:xfrm>
                <a:off x="1532520" y="407700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0" name=""/>
              <p:cNvSpPr/>
              <p:nvPr/>
            </p:nvSpPr>
            <p:spPr>
              <a:xfrm>
                <a:off x="1550880" y="40996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1" name=""/>
              <p:cNvSpPr/>
              <p:nvPr/>
            </p:nvSpPr>
            <p:spPr>
              <a:xfrm>
                <a:off x="1569240" y="41220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2" name=""/>
              <p:cNvSpPr/>
              <p:nvPr/>
            </p:nvSpPr>
            <p:spPr>
              <a:xfrm>
                <a:off x="1589400" y="414648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3" name=""/>
              <p:cNvSpPr/>
              <p:nvPr/>
            </p:nvSpPr>
            <p:spPr>
              <a:xfrm>
                <a:off x="1602360" y="416952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4" name=""/>
              <p:cNvSpPr/>
              <p:nvPr/>
            </p:nvSpPr>
            <p:spPr>
              <a:xfrm>
                <a:off x="1620720" y="4193280"/>
                <a:ext cx="1260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5" name=""/>
              <p:cNvSpPr/>
              <p:nvPr/>
            </p:nvSpPr>
            <p:spPr>
              <a:xfrm>
                <a:off x="1639080" y="4216320"/>
                <a:ext cx="1224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6" name=""/>
              <p:cNvSpPr/>
              <p:nvPr/>
            </p:nvSpPr>
            <p:spPr>
              <a:xfrm>
                <a:off x="1658880" y="423180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7" name=""/>
              <p:cNvSpPr/>
              <p:nvPr/>
            </p:nvSpPr>
            <p:spPr>
              <a:xfrm>
                <a:off x="1671840" y="425448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8" name=""/>
              <p:cNvSpPr/>
              <p:nvPr/>
            </p:nvSpPr>
            <p:spPr>
              <a:xfrm>
                <a:off x="1690200" y="4278600"/>
                <a:ext cx="12600" cy="1404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9" name=""/>
              <p:cNvSpPr/>
              <p:nvPr/>
            </p:nvSpPr>
            <p:spPr>
              <a:xfrm>
                <a:off x="1710000" y="4301280"/>
                <a:ext cx="11160" cy="1512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0" name=""/>
              <p:cNvSpPr/>
              <p:nvPr/>
            </p:nvSpPr>
            <p:spPr>
              <a:xfrm>
                <a:off x="1728360" y="43239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1" name=""/>
              <p:cNvSpPr/>
              <p:nvPr/>
            </p:nvSpPr>
            <p:spPr>
              <a:xfrm>
                <a:off x="1741320" y="4348440"/>
                <a:ext cx="12600" cy="1512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2" name=""/>
              <p:cNvSpPr/>
              <p:nvPr/>
            </p:nvSpPr>
            <p:spPr>
              <a:xfrm>
                <a:off x="1759680" y="437076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3" name=""/>
              <p:cNvSpPr/>
              <p:nvPr/>
            </p:nvSpPr>
            <p:spPr>
              <a:xfrm>
                <a:off x="1779840" y="4393440"/>
                <a:ext cx="11160" cy="1548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4" name=""/>
              <p:cNvSpPr/>
              <p:nvPr/>
            </p:nvSpPr>
            <p:spPr>
              <a:xfrm>
                <a:off x="1798200" y="4417920"/>
                <a:ext cx="12600" cy="1548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240"/>
              </a:solidFill>
              <a:ln w="936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5695" name=""/>
            <p:cNvSpPr/>
            <p:nvPr/>
          </p:nvSpPr>
          <p:spPr>
            <a:xfrm>
              <a:off x="511560" y="1485720"/>
              <a:ext cx="188280" cy="239760"/>
            </a:xfrm>
            <a:custGeom>
              <a:avLst/>
              <a:gdLst/>
              <a:ahLst/>
              <a:rect l="l" t="t" r="r" b="b"/>
              <a:pathLst>
                <a:path w="30" h="31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lnTo>
                    <a:pt x="0" y="26"/>
                  </a:lnTo>
                  <a:cubicBezTo>
                    <a:pt x="0" y="29"/>
                    <a:pt x="2" y="31"/>
                    <a:pt x="5" y="31"/>
                  </a:cubicBezTo>
                  <a:lnTo>
                    <a:pt x="25" y="31"/>
                  </a:lnTo>
                  <a:cubicBezTo>
                    <a:pt x="28" y="31"/>
                    <a:pt x="30" y="29"/>
                    <a:pt x="30" y="26"/>
                  </a:cubicBezTo>
                  <a:lnTo>
                    <a:pt x="30" y="6"/>
                  </a:lnTo>
                  <a:cubicBezTo>
                    <a:pt x="30" y="3"/>
                    <a:pt x="28" y="0"/>
                    <a:pt x="2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6" name=""/>
            <p:cNvSpPr/>
            <p:nvPr/>
          </p:nvSpPr>
          <p:spPr>
            <a:xfrm>
              <a:off x="511560" y="1951920"/>
              <a:ext cx="188280" cy="239760"/>
            </a:xfrm>
            <a:custGeom>
              <a:avLst/>
              <a:gdLst/>
              <a:ahLst/>
              <a:rect l="l" t="t" r="r" b="b"/>
              <a:pathLst>
                <a:path w="30" h="31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lnTo>
                    <a:pt x="0" y="26"/>
                  </a:lnTo>
                  <a:cubicBezTo>
                    <a:pt x="0" y="29"/>
                    <a:pt x="2" y="31"/>
                    <a:pt x="5" y="31"/>
                  </a:cubicBezTo>
                  <a:lnTo>
                    <a:pt x="25" y="31"/>
                  </a:lnTo>
                  <a:cubicBezTo>
                    <a:pt x="28" y="31"/>
                    <a:pt x="30" y="29"/>
                    <a:pt x="30" y="26"/>
                  </a:cubicBezTo>
                  <a:lnTo>
                    <a:pt x="30" y="5"/>
                  </a:lnTo>
                  <a:cubicBezTo>
                    <a:pt x="30" y="3"/>
                    <a:pt x="28" y="0"/>
                    <a:pt x="2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7" name=""/>
            <p:cNvSpPr/>
            <p:nvPr/>
          </p:nvSpPr>
          <p:spPr>
            <a:xfrm>
              <a:off x="511560" y="2424240"/>
              <a:ext cx="188280" cy="233640"/>
            </a:xfrm>
            <a:custGeom>
              <a:avLst/>
              <a:gdLst/>
              <a:ahLst/>
              <a:rect l="l" t="t" r="r" b="b"/>
              <a:pathLst>
                <a:path w="30" h="3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lnTo>
                    <a:pt x="0" y="25"/>
                  </a:lnTo>
                  <a:cubicBezTo>
                    <a:pt x="0" y="28"/>
                    <a:pt x="2" y="30"/>
                    <a:pt x="5" y="30"/>
                  </a:cubicBezTo>
                  <a:lnTo>
                    <a:pt x="25" y="30"/>
                  </a:lnTo>
                  <a:cubicBezTo>
                    <a:pt x="28" y="30"/>
                    <a:pt x="30" y="28"/>
                    <a:pt x="30" y="25"/>
                  </a:cubicBezTo>
                  <a:lnTo>
                    <a:pt x="30" y="5"/>
                  </a:lnTo>
                  <a:cubicBezTo>
                    <a:pt x="30" y="2"/>
                    <a:pt x="28" y="0"/>
                    <a:pt x="2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8" name=""/>
            <p:cNvSpPr/>
            <p:nvPr/>
          </p:nvSpPr>
          <p:spPr>
            <a:xfrm>
              <a:off x="511560" y="2889000"/>
              <a:ext cx="188280" cy="241200"/>
            </a:xfrm>
            <a:custGeom>
              <a:avLst/>
              <a:gdLst/>
              <a:ahLst/>
              <a:rect l="l" t="t" r="r" b="b"/>
              <a:pathLst>
                <a:path w="30" h="31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lnTo>
                    <a:pt x="0" y="26"/>
                  </a:lnTo>
                  <a:cubicBezTo>
                    <a:pt x="0" y="29"/>
                    <a:pt x="2" y="31"/>
                    <a:pt x="5" y="31"/>
                  </a:cubicBezTo>
                  <a:lnTo>
                    <a:pt x="25" y="31"/>
                  </a:lnTo>
                  <a:cubicBezTo>
                    <a:pt x="28" y="31"/>
                    <a:pt x="30" y="29"/>
                    <a:pt x="30" y="26"/>
                  </a:cubicBezTo>
                  <a:lnTo>
                    <a:pt x="30" y="6"/>
                  </a:lnTo>
                  <a:cubicBezTo>
                    <a:pt x="30" y="3"/>
                    <a:pt x="28" y="0"/>
                    <a:pt x="2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9" name=""/>
            <p:cNvSpPr/>
            <p:nvPr/>
          </p:nvSpPr>
          <p:spPr>
            <a:xfrm>
              <a:off x="511560" y="3369960"/>
              <a:ext cx="188280" cy="241200"/>
            </a:xfrm>
            <a:custGeom>
              <a:avLst/>
              <a:gdLst/>
              <a:ahLst/>
              <a:rect l="l" t="t" r="r" b="b"/>
              <a:pathLst>
                <a:path w="30" h="31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lnTo>
                    <a:pt x="0" y="26"/>
                  </a:lnTo>
                  <a:cubicBezTo>
                    <a:pt x="0" y="28"/>
                    <a:pt x="2" y="31"/>
                    <a:pt x="5" y="31"/>
                  </a:cubicBezTo>
                  <a:lnTo>
                    <a:pt x="25" y="31"/>
                  </a:lnTo>
                  <a:cubicBezTo>
                    <a:pt x="28" y="31"/>
                    <a:pt x="30" y="28"/>
                    <a:pt x="30" y="26"/>
                  </a:cubicBezTo>
                  <a:lnTo>
                    <a:pt x="30" y="5"/>
                  </a:lnTo>
                  <a:cubicBezTo>
                    <a:pt x="30" y="2"/>
                    <a:pt x="28" y="0"/>
                    <a:pt x="2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0" name=""/>
            <p:cNvSpPr/>
            <p:nvPr/>
          </p:nvSpPr>
          <p:spPr>
            <a:xfrm>
              <a:off x="511560" y="3835080"/>
              <a:ext cx="188280" cy="241200"/>
            </a:xfrm>
            <a:custGeom>
              <a:avLst/>
              <a:gdLst/>
              <a:ahLst/>
              <a:rect l="l" t="t" r="r" b="b"/>
              <a:pathLst>
                <a:path w="30" h="31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lnTo>
                    <a:pt x="0" y="26"/>
                  </a:lnTo>
                  <a:cubicBezTo>
                    <a:pt x="0" y="29"/>
                    <a:pt x="2" y="31"/>
                    <a:pt x="5" y="31"/>
                  </a:cubicBezTo>
                  <a:lnTo>
                    <a:pt x="25" y="31"/>
                  </a:lnTo>
                  <a:cubicBezTo>
                    <a:pt x="28" y="31"/>
                    <a:pt x="30" y="29"/>
                    <a:pt x="30" y="26"/>
                  </a:cubicBezTo>
                  <a:lnTo>
                    <a:pt x="30" y="6"/>
                  </a:lnTo>
                  <a:cubicBezTo>
                    <a:pt x="30" y="3"/>
                    <a:pt x="28" y="0"/>
                    <a:pt x="2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1" name=""/>
            <p:cNvSpPr/>
            <p:nvPr/>
          </p:nvSpPr>
          <p:spPr>
            <a:xfrm>
              <a:off x="511560" y="4308480"/>
              <a:ext cx="188280" cy="241200"/>
            </a:xfrm>
            <a:custGeom>
              <a:avLst/>
              <a:gdLst/>
              <a:ahLst/>
              <a:rect l="l" t="t" r="r" b="b"/>
              <a:pathLst>
                <a:path w="30" h="31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lnTo>
                    <a:pt x="0" y="26"/>
                  </a:lnTo>
                  <a:cubicBezTo>
                    <a:pt x="0" y="28"/>
                    <a:pt x="2" y="31"/>
                    <a:pt x="5" y="31"/>
                  </a:cubicBezTo>
                  <a:lnTo>
                    <a:pt x="25" y="31"/>
                  </a:lnTo>
                  <a:cubicBezTo>
                    <a:pt x="28" y="31"/>
                    <a:pt x="30" y="28"/>
                    <a:pt x="30" y="26"/>
                  </a:cubicBezTo>
                  <a:lnTo>
                    <a:pt x="30" y="5"/>
                  </a:lnTo>
                  <a:cubicBezTo>
                    <a:pt x="30" y="2"/>
                    <a:pt x="28" y="0"/>
                    <a:pt x="2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2" name=""/>
            <p:cNvSpPr/>
            <p:nvPr/>
          </p:nvSpPr>
          <p:spPr>
            <a:xfrm>
              <a:off x="1715040" y="1485720"/>
              <a:ext cx="190080" cy="239760"/>
            </a:xfrm>
            <a:custGeom>
              <a:avLst/>
              <a:gdLst/>
              <a:ahLst/>
              <a:rect l="l" t="t" r="r" b="b"/>
              <a:pathLst>
                <a:path w="30" h="31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lnTo>
                    <a:pt x="0" y="26"/>
                  </a:lnTo>
                  <a:cubicBezTo>
                    <a:pt x="0" y="29"/>
                    <a:pt x="2" y="31"/>
                    <a:pt x="5" y="31"/>
                  </a:cubicBezTo>
                  <a:lnTo>
                    <a:pt x="25" y="31"/>
                  </a:lnTo>
                  <a:cubicBezTo>
                    <a:pt x="28" y="31"/>
                    <a:pt x="30" y="29"/>
                    <a:pt x="30" y="26"/>
                  </a:cubicBezTo>
                  <a:lnTo>
                    <a:pt x="30" y="6"/>
                  </a:lnTo>
                  <a:cubicBezTo>
                    <a:pt x="30" y="3"/>
                    <a:pt x="28" y="0"/>
                    <a:pt x="2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3" name=""/>
            <p:cNvSpPr/>
            <p:nvPr/>
          </p:nvSpPr>
          <p:spPr>
            <a:xfrm>
              <a:off x="1715040" y="1951920"/>
              <a:ext cx="190080" cy="239760"/>
            </a:xfrm>
            <a:custGeom>
              <a:avLst/>
              <a:gdLst/>
              <a:ahLst/>
              <a:rect l="l" t="t" r="r" b="b"/>
              <a:pathLst>
                <a:path w="30" h="31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lnTo>
                    <a:pt x="0" y="26"/>
                  </a:lnTo>
                  <a:cubicBezTo>
                    <a:pt x="0" y="29"/>
                    <a:pt x="2" y="31"/>
                    <a:pt x="5" y="31"/>
                  </a:cubicBezTo>
                  <a:lnTo>
                    <a:pt x="25" y="31"/>
                  </a:lnTo>
                  <a:cubicBezTo>
                    <a:pt x="28" y="31"/>
                    <a:pt x="30" y="29"/>
                    <a:pt x="30" y="26"/>
                  </a:cubicBezTo>
                  <a:lnTo>
                    <a:pt x="30" y="5"/>
                  </a:lnTo>
                  <a:cubicBezTo>
                    <a:pt x="30" y="3"/>
                    <a:pt x="28" y="0"/>
                    <a:pt x="2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4" name=""/>
            <p:cNvSpPr/>
            <p:nvPr/>
          </p:nvSpPr>
          <p:spPr>
            <a:xfrm>
              <a:off x="1715040" y="2424240"/>
              <a:ext cx="190080" cy="233640"/>
            </a:xfrm>
            <a:custGeom>
              <a:avLst/>
              <a:gdLst/>
              <a:ahLst/>
              <a:rect l="l" t="t" r="r" b="b"/>
              <a:pathLst>
                <a:path w="30" h="3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lnTo>
                    <a:pt x="0" y="25"/>
                  </a:lnTo>
                  <a:cubicBezTo>
                    <a:pt x="0" y="28"/>
                    <a:pt x="2" y="30"/>
                    <a:pt x="5" y="30"/>
                  </a:cubicBezTo>
                  <a:lnTo>
                    <a:pt x="25" y="30"/>
                  </a:lnTo>
                  <a:cubicBezTo>
                    <a:pt x="28" y="30"/>
                    <a:pt x="30" y="28"/>
                    <a:pt x="30" y="25"/>
                  </a:cubicBezTo>
                  <a:lnTo>
                    <a:pt x="30" y="5"/>
                  </a:lnTo>
                  <a:cubicBezTo>
                    <a:pt x="30" y="2"/>
                    <a:pt x="28" y="0"/>
                    <a:pt x="2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5" name=""/>
            <p:cNvSpPr/>
            <p:nvPr/>
          </p:nvSpPr>
          <p:spPr>
            <a:xfrm>
              <a:off x="1715040" y="2889000"/>
              <a:ext cx="190080" cy="241200"/>
            </a:xfrm>
            <a:custGeom>
              <a:avLst/>
              <a:gdLst/>
              <a:ahLst/>
              <a:rect l="l" t="t" r="r" b="b"/>
              <a:pathLst>
                <a:path w="30" h="31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lnTo>
                    <a:pt x="0" y="26"/>
                  </a:lnTo>
                  <a:cubicBezTo>
                    <a:pt x="0" y="29"/>
                    <a:pt x="2" y="31"/>
                    <a:pt x="5" y="31"/>
                  </a:cubicBezTo>
                  <a:lnTo>
                    <a:pt x="25" y="31"/>
                  </a:lnTo>
                  <a:cubicBezTo>
                    <a:pt x="28" y="31"/>
                    <a:pt x="30" y="29"/>
                    <a:pt x="30" y="26"/>
                  </a:cubicBezTo>
                  <a:lnTo>
                    <a:pt x="30" y="6"/>
                  </a:lnTo>
                  <a:cubicBezTo>
                    <a:pt x="30" y="3"/>
                    <a:pt x="28" y="0"/>
                    <a:pt x="2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6" name=""/>
            <p:cNvSpPr/>
            <p:nvPr/>
          </p:nvSpPr>
          <p:spPr>
            <a:xfrm>
              <a:off x="1715040" y="3369960"/>
              <a:ext cx="190080" cy="241200"/>
            </a:xfrm>
            <a:custGeom>
              <a:avLst/>
              <a:gdLst/>
              <a:ahLst/>
              <a:rect l="l" t="t" r="r" b="b"/>
              <a:pathLst>
                <a:path w="30" h="31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lnTo>
                    <a:pt x="0" y="26"/>
                  </a:lnTo>
                  <a:cubicBezTo>
                    <a:pt x="0" y="28"/>
                    <a:pt x="2" y="31"/>
                    <a:pt x="5" y="31"/>
                  </a:cubicBezTo>
                  <a:lnTo>
                    <a:pt x="25" y="31"/>
                  </a:lnTo>
                  <a:cubicBezTo>
                    <a:pt x="28" y="31"/>
                    <a:pt x="30" y="28"/>
                    <a:pt x="30" y="26"/>
                  </a:cubicBezTo>
                  <a:lnTo>
                    <a:pt x="30" y="5"/>
                  </a:lnTo>
                  <a:cubicBezTo>
                    <a:pt x="30" y="2"/>
                    <a:pt x="28" y="0"/>
                    <a:pt x="2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7" name=""/>
            <p:cNvSpPr/>
            <p:nvPr/>
          </p:nvSpPr>
          <p:spPr>
            <a:xfrm>
              <a:off x="1715040" y="3835080"/>
              <a:ext cx="190080" cy="241200"/>
            </a:xfrm>
            <a:custGeom>
              <a:avLst/>
              <a:gdLst/>
              <a:ahLst/>
              <a:rect l="l" t="t" r="r" b="b"/>
              <a:pathLst>
                <a:path w="30" h="31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lnTo>
                    <a:pt x="0" y="26"/>
                  </a:lnTo>
                  <a:cubicBezTo>
                    <a:pt x="0" y="29"/>
                    <a:pt x="2" y="31"/>
                    <a:pt x="5" y="31"/>
                  </a:cubicBezTo>
                  <a:lnTo>
                    <a:pt x="25" y="31"/>
                  </a:lnTo>
                  <a:cubicBezTo>
                    <a:pt x="28" y="31"/>
                    <a:pt x="30" y="29"/>
                    <a:pt x="30" y="26"/>
                  </a:cubicBezTo>
                  <a:lnTo>
                    <a:pt x="30" y="6"/>
                  </a:lnTo>
                  <a:cubicBezTo>
                    <a:pt x="30" y="3"/>
                    <a:pt x="28" y="0"/>
                    <a:pt x="2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8" name=""/>
            <p:cNvSpPr/>
            <p:nvPr/>
          </p:nvSpPr>
          <p:spPr>
            <a:xfrm>
              <a:off x="1715040" y="4308480"/>
              <a:ext cx="190080" cy="241200"/>
            </a:xfrm>
            <a:custGeom>
              <a:avLst/>
              <a:gdLst/>
              <a:ahLst/>
              <a:rect l="l" t="t" r="r" b="b"/>
              <a:pathLst>
                <a:path w="30" h="31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lnTo>
                    <a:pt x="0" y="26"/>
                  </a:lnTo>
                  <a:cubicBezTo>
                    <a:pt x="0" y="28"/>
                    <a:pt x="2" y="31"/>
                    <a:pt x="5" y="31"/>
                  </a:cubicBezTo>
                  <a:lnTo>
                    <a:pt x="25" y="31"/>
                  </a:lnTo>
                  <a:cubicBezTo>
                    <a:pt x="28" y="31"/>
                    <a:pt x="30" y="28"/>
                    <a:pt x="30" y="26"/>
                  </a:cubicBezTo>
                  <a:lnTo>
                    <a:pt x="30" y="5"/>
                  </a:lnTo>
                  <a:cubicBezTo>
                    <a:pt x="30" y="2"/>
                    <a:pt x="28" y="0"/>
                    <a:pt x="2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9" name=""/>
            <p:cNvSpPr/>
            <p:nvPr/>
          </p:nvSpPr>
          <p:spPr>
            <a:xfrm>
              <a:off x="1638360" y="2175120"/>
              <a:ext cx="336960" cy="302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0" name=""/>
            <p:cNvSpPr/>
            <p:nvPr/>
          </p:nvSpPr>
          <p:spPr>
            <a:xfrm>
              <a:off x="1702440" y="2223000"/>
              <a:ext cx="229680" cy="198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.85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1" name=""/>
            <p:cNvSpPr/>
            <p:nvPr/>
          </p:nvSpPr>
          <p:spPr>
            <a:xfrm>
              <a:off x="885600" y="1516680"/>
              <a:ext cx="335520" cy="302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2" name=""/>
            <p:cNvSpPr/>
            <p:nvPr/>
          </p:nvSpPr>
          <p:spPr>
            <a:xfrm>
              <a:off x="947880" y="1563120"/>
              <a:ext cx="229680" cy="198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.10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3" name=""/>
            <p:cNvSpPr/>
            <p:nvPr/>
          </p:nvSpPr>
          <p:spPr>
            <a:xfrm>
              <a:off x="532080" y="1424520"/>
              <a:ext cx="172440" cy="313308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4" name=""/>
            <p:cNvSpPr/>
            <p:nvPr/>
          </p:nvSpPr>
          <p:spPr>
            <a:xfrm flipH="1">
              <a:off x="546480" y="1423080"/>
              <a:ext cx="171000" cy="313416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5" name=""/>
            <p:cNvSpPr/>
            <p:nvPr/>
          </p:nvSpPr>
          <p:spPr>
            <a:xfrm>
              <a:off x="1710360" y="1420200"/>
              <a:ext cx="172440" cy="313272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6" name=""/>
            <p:cNvSpPr/>
            <p:nvPr/>
          </p:nvSpPr>
          <p:spPr>
            <a:xfrm flipH="1">
              <a:off x="1724400" y="1418400"/>
              <a:ext cx="171000" cy="313416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717" name=""/>
          <p:cNvSpPr/>
          <p:nvPr/>
        </p:nvSpPr>
        <p:spPr>
          <a:xfrm>
            <a:off x="533520" y="4591080"/>
            <a:ext cx="4514760" cy="1209600"/>
          </a:xfrm>
          <a:prstGeom prst="rightArrow">
            <a:avLst>
              <a:gd name="adj1" fmla="val 50000"/>
              <a:gd name="adj2" fmla="val 93311"/>
            </a:avLst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18" name=""/>
          <p:cNvSpPr/>
          <p:nvPr/>
        </p:nvSpPr>
        <p:spPr>
          <a:xfrm>
            <a:off x="687600" y="4941720"/>
            <a:ext cx="3093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“Virtual” Integration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19" name=""/>
          <p:cNvSpPr/>
          <p:nvPr/>
        </p:nvSpPr>
        <p:spPr>
          <a:xfrm>
            <a:off x="5502240" y="4294080"/>
            <a:ext cx="3463920" cy="19051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0" name=""/>
          <p:cNvSpPr/>
          <p:nvPr/>
        </p:nvSpPr>
        <p:spPr>
          <a:xfrm>
            <a:off x="5352120" y="4551480"/>
            <a:ext cx="3754800" cy="149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Providing packaged turnkey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solutions for customers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0440" indent="-171360">
              <a:lnSpc>
                <a:spcPct val="100000"/>
              </a:lnSpc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Complex structures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0440" indent="-171360">
              <a:lnSpc>
                <a:spcPct val="100000"/>
              </a:lnSpc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Differentiation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0440" indent="-171360">
              <a:lnSpc>
                <a:spcPct val="100000"/>
              </a:lnSpc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Customization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1" name="" descr=""/>
          <p:cNvPicPr/>
          <p:nvPr/>
        </p:nvPicPr>
        <p:blipFill>
          <a:blip r:embed="rId1"/>
          <a:stretch/>
        </p:blipFill>
        <p:spPr>
          <a:xfrm>
            <a:off x="0" y="12600"/>
            <a:ext cx="9144000" cy="68580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</p:pic>
      <p:sp>
        <p:nvSpPr>
          <p:cNvPr id="5722" name="PlaceHolder 1"/>
          <p:cNvSpPr>
            <a:spLocks noGrp="1"/>
          </p:cNvSpPr>
          <p:nvPr>
            <p:ph type="title"/>
          </p:nvPr>
        </p:nvSpPr>
        <p:spPr>
          <a:xfrm>
            <a:off x="2364840" y="641160"/>
            <a:ext cx="7404120" cy="54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 . . and Resource Model</a:t>
            </a:r>
            <a:endParaRPr b="0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23" name=""/>
          <p:cNvSpPr/>
          <p:nvPr/>
        </p:nvSpPr>
        <p:spPr>
          <a:xfrm>
            <a:off x="3720960" y="4216320"/>
            <a:ext cx="4846680" cy="2000160"/>
          </a:xfrm>
          <a:prstGeom prst="ellipse">
            <a:avLst/>
          </a:prstGeom>
          <a:solidFill>
            <a:srgbClr val="f4c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4" name=""/>
          <p:cNvSpPr/>
          <p:nvPr/>
        </p:nvSpPr>
        <p:spPr>
          <a:xfrm>
            <a:off x="380880" y="2108160"/>
            <a:ext cx="3006720" cy="1776600"/>
          </a:xfrm>
          <a:prstGeom prst="rightArrow">
            <a:avLst>
              <a:gd name="adj1" fmla="val 50000"/>
              <a:gd name="adj2" fmla="val 42310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Traditional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5" name=""/>
          <p:cNvSpPr/>
          <p:nvPr/>
        </p:nvSpPr>
        <p:spPr>
          <a:xfrm>
            <a:off x="380880" y="4487760"/>
            <a:ext cx="3006720" cy="1776600"/>
          </a:xfrm>
          <a:prstGeom prst="rightArrow">
            <a:avLst>
              <a:gd name="adj1" fmla="val 50000"/>
              <a:gd name="adj2" fmla="val 42310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6" name=""/>
          <p:cNvSpPr/>
          <p:nvPr/>
        </p:nvSpPr>
        <p:spPr>
          <a:xfrm>
            <a:off x="3746520" y="1889280"/>
            <a:ext cx="4821120" cy="1920600"/>
          </a:xfrm>
          <a:prstGeom prst="ellipse">
            <a:avLst/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7" name=""/>
          <p:cNvSpPr/>
          <p:nvPr/>
        </p:nvSpPr>
        <p:spPr>
          <a:xfrm>
            <a:off x="4666680" y="2220840"/>
            <a:ext cx="31305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Asset intensive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Vertically integrated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Slow moving and rigid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Hierarchical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8" name=""/>
          <p:cNvSpPr/>
          <p:nvPr/>
        </p:nvSpPr>
        <p:spPr>
          <a:xfrm>
            <a:off x="4714920" y="4397400"/>
            <a:ext cx="401148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Networked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“Real options” oriented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Brain power intensive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Fast moving &amp; entrepreneurial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9" name="PlaceHolder 1"/>
          <p:cNvSpPr>
            <a:spLocks noGrp="1"/>
          </p:cNvSpPr>
          <p:nvPr>
            <p:ph type="title"/>
          </p:nvPr>
        </p:nvSpPr>
        <p:spPr>
          <a:xfrm>
            <a:off x="2346120" y="1483920"/>
            <a:ext cx="5986440" cy="608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e-Commerce Strategy</a:t>
            </a:r>
            <a:br>
              <a:rPr sz="3000"/>
            </a:br>
            <a:br>
              <a:rPr sz="3000"/>
            </a:br>
            <a:endParaRPr b="0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30" name=""/>
          <p:cNvSpPr/>
          <p:nvPr/>
        </p:nvSpPr>
        <p:spPr>
          <a:xfrm>
            <a:off x="1327320" y="1074600"/>
            <a:ext cx="360" cy="19872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6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31" name=""/>
          <p:cNvSpPr/>
          <p:nvPr/>
        </p:nvSpPr>
        <p:spPr>
          <a:xfrm>
            <a:off x="480960" y="2134800"/>
            <a:ext cx="8210520" cy="314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0000"/>
              </a:lnSpc>
              <a:spcBef>
                <a:spcPts val="249"/>
              </a:spcBef>
              <a:buClr>
                <a:srgbClr val="063e70"/>
              </a:buClr>
              <a:buSzPct val="150000"/>
              <a:buFont typeface="Arial"/>
              <a:buChar char="•"/>
              <a:tabLst>
                <a:tab algn="l" pos="17136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Define and make new markets (core competency)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spcBef>
                <a:spcPts val="249"/>
              </a:spcBef>
              <a:buClr>
                <a:srgbClr val="063e70"/>
              </a:buClr>
              <a:buSzPct val="150000"/>
              <a:buFont typeface="Arial"/>
              <a:buChar char="•"/>
              <a:tabLst>
                <a:tab algn="l" pos="17136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17136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Utilize strong skills in risk intermediation &amp; credit and risk control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17136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systems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spcBef>
                <a:spcPts val="249"/>
              </a:spcBef>
              <a:buClr>
                <a:srgbClr val="063e70"/>
              </a:buClr>
              <a:buSzPct val="150000"/>
              <a:buFont typeface="Arial"/>
              <a:buChar char="•"/>
              <a:tabLst>
                <a:tab algn="l" pos="17136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249"/>
              </a:spcBef>
              <a:buClr>
                <a:srgbClr val="063e70"/>
              </a:buClr>
              <a:buSzPct val="150000"/>
              <a:buFont typeface="Arial"/>
              <a:buChar char="•"/>
              <a:tabLst>
                <a:tab algn="l" pos="17136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Expand and extend existing businesses and increase access to 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prices and products via e-Commerce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32" name=""/>
          <p:cNvSpPr/>
          <p:nvPr/>
        </p:nvSpPr>
        <p:spPr>
          <a:xfrm>
            <a:off x="674640" y="5861160"/>
            <a:ext cx="7782120" cy="45864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strategy grows directly out of the Enron culture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3" name="" descr=""/>
          <p:cNvPicPr/>
          <p:nvPr/>
        </p:nvPicPr>
        <p:blipFill>
          <a:blip r:embed="rId1"/>
          <a:stretch/>
        </p:blipFill>
        <p:spPr>
          <a:xfrm>
            <a:off x="0" y="12600"/>
            <a:ext cx="9144000" cy="68580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</p:pic>
      <p:sp>
        <p:nvSpPr>
          <p:cNvPr id="5734" name="PlaceHolder 1"/>
          <p:cNvSpPr>
            <a:spLocks noGrp="1"/>
          </p:cNvSpPr>
          <p:nvPr>
            <p:ph type="title"/>
          </p:nvPr>
        </p:nvSpPr>
        <p:spPr>
          <a:xfrm>
            <a:off x="2341080" y="790560"/>
            <a:ext cx="873756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In-House Technology Resources </a:t>
            </a:r>
            <a:br>
              <a:rPr sz="3000"/>
            </a:b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 Services</a:t>
            </a:r>
            <a:br>
              <a:rPr sz="3000"/>
            </a:br>
            <a:endParaRPr b="0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35" name=""/>
          <p:cNvSpPr/>
          <p:nvPr/>
        </p:nvSpPr>
        <p:spPr>
          <a:xfrm>
            <a:off x="5137200" y="2073240"/>
            <a:ext cx="33033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5360" indent="-22536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Expenditures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22536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(Millions)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36" name=""/>
          <p:cNvSpPr/>
          <p:nvPr/>
        </p:nvSpPr>
        <p:spPr>
          <a:xfrm>
            <a:off x="550800" y="2125800"/>
            <a:ext cx="330372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5360" indent="-22536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People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737" name=""/>
          <p:cNvGraphicFramePr/>
          <p:nvPr/>
        </p:nvGraphicFramePr>
        <p:xfrm>
          <a:off x="444600" y="1914480"/>
          <a:ext cx="3444840" cy="46609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738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44600" y="1914480"/>
                    <a:ext cx="3444840" cy="4660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739" name=""/>
          <p:cNvSpPr/>
          <p:nvPr/>
        </p:nvSpPr>
        <p:spPr>
          <a:xfrm>
            <a:off x="2585880" y="3146400"/>
            <a:ext cx="870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1,380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40" name=""/>
          <p:cNvSpPr/>
          <p:nvPr/>
        </p:nvSpPr>
        <p:spPr>
          <a:xfrm>
            <a:off x="984240" y="5877000"/>
            <a:ext cx="6415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ctr" pos="2394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41" name=""/>
          <p:cNvSpPr/>
          <p:nvPr/>
        </p:nvSpPr>
        <p:spPr>
          <a:xfrm>
            <a:off x="2662200" y="5877000"/>
            <a:ext cx="6415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ctr" pos="2394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42" name=""/>
          <p:cNvSpPr/>
          <p:nvPr/>
        </p:nvSpPr>
        <p:spPr>
          <a:xfrm>
            <a:off x="898560" y="3365640"/>
            <a:ext cx="871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1,154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43" name=""/>
          <p:cNvGrpSpPr/>
          <p:nvPr/>
        </p:nvGrpSpPr>
        <p:grpSpPr>
          <a:xfrm>
            <a:off x="5000760" y="1501920"/>
            <a:ext cx="3497040" cy="4725360"/>
            <a:chOff x="5000760" y="1501920"/>
            <a:chExt cx="3497040" cy="4725360"/>
          </a:xfrm>
        </p:grpSpPr>
        <p:graphicFrame>
          <p:nvGraphicFramePr>
            <p:cNvPr id="5744" name=""/>
            <p:cNvGraphicFramePr/>
            <p:nvPr/>
          </p:nvGraphicFramePr>
          <p:xfrm>
            <a:off x="5000760" y="1501920"/>
            <a:ext cx="3497040" cy="4370400"/>
          </p:xfrm>
          <a:graphic>
            <a:graphicData uri="http://schemas.openxmlformats.org/presentationml/2006/ole">
              <p:oleObj r:id="rId4" spid="">
                <p:embed/>
                <p:pic>
                  <p:nvPicPr>
                    <p:cNvPr id="5745" name="" descr=""/>
                    <p:cNvPicPr/>
                    <p:nvPr/>
                  </p:nvPicPr>
                  <p:blipFill>
                    <a:blip r:embed="rId5"/>
                    <a:stretch/>
                  </p:blipFill>
                  <p:spPr>
                    <a:xfrm>
                      <a:off x="5000760" y="1501920"/>
                      <a:ext cx="3497040" cy="43704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5746" name=""/>
            <p:cNvSpPr/>
            <p:nvPr/>
          </p:nvSpPr>
          <p:spPr>
            <a:xfrm>
              <a:off x="7092720" y="2955960"/>
              <a:ext cx="8697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$358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7" name=""/>
            <p:cNvSpPr/>
            <p:nvPr/>
          </p:nvSpPr>
          <p:spPr>
            <a:xfrm>
              <a:off x="5608440" y="5889600"/>
              <a:ext cx="6411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algn="l" pos="0"/>
                  <a:tab algn="ctr" pos="23940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1999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8" name=""/>
            <p:cNvSpPr/>
            <p:nvPr/>
          </p:nvSpPr>
          <p:spPr>
            <a:xfrm>
              <a:off x="7291080" y="5889600"/>
              <a:ext cx="63972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algn="l" pos="0"/>
                  <a:tab algn="ctr" pos="23940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2000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9" name=""/>
            <p:cNvSpPr/>
            <p:nvPr/>
          </p:nvSpPr>
          <p:spPr>
            <a:xfrm>
              <a:off x="5521320" y="3394080"/>
              <a:ext cx="8712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$291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p:transition>
    <p:wipe dir="r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0" name=""/>
          <p:cNvSpPr/>
          <p:nvPr/>
        </p:nvSpPr>
        <p:spPr>
          <a:xfrm>
            <a:off x="2445480" y="676440"/>
            <a:ext cx="41720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e-Commerce Initiatives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1" name=""/>
          <p:cNvSpPr/>
          <p:nvPr/>
        </p:nvSpPr>
        <p:spPr>
          <a:xfrm>
            <a:off x="619200" y="2117520"/>
            <a:ext cx="8766000" cy="517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Commodities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EnronOnline.com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Pulp, Paper &amp; Lumber 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Clickpaper.com 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Mid/Back Office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CommodityLogic.com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Credit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Credit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Auction/Data Rooms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DealBench.com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2" name=""/>
          <p:cNvSpPr/>
          <p:nvPr/>
        </p:nvSpPr>
        <p:spPr>
          <a:xfrm>
            <a:off x="2484360" y="2319480"/>
            <a:ext cx="2592360" cy="0"/>
          </a:xfrm>
          <a:prstGeom prst="line">
            <a:avLst/>
          </a:prstGeom>
          <a:ln cap="rnd" w="38160">
            <a:solidFill>
              <a:srgbClr val="ff6600"/>
            </a:solidFill>
            <a:custDash>
              <a:ds d="100000" sp="1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3" name=""/>
          <p:cNvSpPr/>
          <p:nvPr/>
        </p:nvSpPr>
        <p:spPr>
          <a:xfrm flipV="1">
            <a:off x="2766960" y="4079880"/>
            <a:ext cx="2324160" cy="1440"/>
          </a:xfrm>
          <a:prstGeom prst="line">
            <a:avLst/>
          </a:prstGeom>
          <a:ln cap="rnd" w="38160">
            <a:solidFill>
              <a:srgbClr val="ff6600"/>
            </a:solidFill>
            <a:custDash>
              <a:ds d="100000" sp="1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4" name=""/>
          <p:cNvSpPr/>
          <p:nvPr/>
        </p:nvSpPr>
        <p:spPr>
          <a:xfrm>
            <a:off x="3600360" y="3219480"/>
            <a:ext cx="1489320" cy="11160"/>
          </a:xfrm>
          <a:prstGeom prst="line">
            <a:avLst/>
          </a:prstGeom>
          <a:ln cap="rnd" w="38160">
            <a:solidFill>
              <a:srgbClr val="ff6600"/>
            </a:solidFill>
            <a:custDash>
              <a:ds d="100000" sp="1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5" name=""/>
          <p:cNvSpPr/>
          <p:nvPr/>
        </p:nvSpPr>
        <p:spPr>
          <a:xfrm flipV="1">
            <a:off x="1444680" y="4929120"/>
            <a:ext cx="3678120" cy="7920"/>
          </a:xfrm>
          <a:prstGeom prst="line">
            <a:avLst/>
          </a:prstGeom>
          <a:ln cap="rnd" w="38160">
            <a:solidFill>
              <a:srgbClr val="ff6600"/>
            </a:solidFill>
            <a:custDash>
              <a:ds d="100000" sp="1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6" name=""/>
          <p:cNvSpPr/>
          <p:nvPr/>
        </p:nvSpPr>
        <p:spPr>
          <a:xfrm>
            <a:off x="3451320" y="5843520"/>
            <a:ext cx="1571400" cy="0"/>
          </a:xfrm>
          <a:prstGeom prst="line">
            <a:avLst/>
          </a:prstGeom>
          <a:ln cap="rnd" w="38160">
            <a:solidFill>
              <a:srgbClr val="ff6600"/>
            </a:solidFill>
            <a:custDash>
              <a:ds d="100000" sp="1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320480" y="3072960"/>
            <a:ext cx="645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000"/>
            </a:br>
            <a:r>
              <a:rPr b="1" lang="en-US" sz="3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Jeff Skilling</a:t>
            </a:r>
            <a:br>
              <a:rPr sz="3400"/>
            </a:br>
            <a:endParaRPr b="1" lang="en-US" sz="3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1188720" y="4203360"/>
            <a:ext cx="6753240" cy="1282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President and CEO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7" name=""/>
          <p:cNvSpPr/>
          <p:nvPr/>
        </p:nvSpPr>
        <p:spPr>
          <a:xfrm>
            <a:off x="752040" y="2055240"/>
            <a:ext cx="7704720" cy="96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75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 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Free Internet-based, Global</a:t>
            </a: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Transaction System Which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5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Allow Counterparties to View 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Real Time Prices</a:t>
            </a: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From Enron’s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5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Traders and </a:t>
            </a: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 Instantly</a:t>
            </a: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Online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8" name=""/>
          <p:cNvSpPr/>
          <p:nvPr/>
        </p:nvSpPr>
        <p:spPr>
          <a:xfrm>
            <a:off x="2433600" y="633240"/>
            <a:ext cx="6966000" cy="78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85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Changing the Way Commodities are Bought and Sold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59" name=""/>
          <p:cNvGrpSpPr/>
          <p:nvPr/>
        </p:nvGrpSpPr>
        <p:grpSpPr>
          <a:xfrm>
            <a:off x="2127240" y="3228840"/>
            <a:ext cx="4871880" cy="3082680"/>
            <a:chOff x="2127240" y="3228840"/>
            <a:chExt cx="4871880" cy="3082680"/>
          </a:xfrm>
        </p:grpSpPr>
        <p:graphicFrame>
          <p:nvGraphicFramePr>
            <p:cNvPr id="5760" name=""/>
            <p:cNvGraphicFramePr/>
            <p:nvPr/>
          </p:nvGraphicFramePr>
          <p:xfrm>
            <a:off x="2127240" y="3892320"/>
            <a:ext cx="4871880" cy="24192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5761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2127240" y="3892320"/>
                      <a:ext cx="4871880" cy="24192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  <a:effectLst>
                      <a:outerShdw dist="107932" dir="2700000" blurRad="0" rotWithShape="0">
                        <a:srgbClr val="808080"/>
                      </a:outerShdw>
                    </a:effectLst>
                  </p:spPr>
                </p:pic>
              </p:oleObj>
            </a:graphicData>
          </a:graphic>
        </p:graphicFrame>
        <p:graphicFrame>
          <p:nvGraphicFramePr>
            <p:cNvPr id="5762" name=""/>
            <p:cNvGraphicFramePr/>
            <p:nvPr/>
          </p:nvGraphicFramePr>
          <p:xfrm>
            <a:off x="2127240" y="3228840"/>
            <a:ext cx="4869360" cy="6577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5763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2127240" y="3228840"/>
                      <a:ext cx="4869360" cy="6577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  <a:effectLst>
                      <a:outerShdw dist="107932" dir="2700000" blurRad="0" rotWithShape="0">
                        <a:srgbClr val="808080"/>
                      </a:outerShdw>
                    </a:effectLst>
                  </p:spPr>
                </p:pic>
              </p:oleObj>
            </a:graphicData>
          </a:graphic>
        </p:graphicFrame>
      </p:grpSp>
      <p:sp>
        <p:nvSpPr>
          <p:cNvPr id="5764" name=""/>
          <p:cNvSpPr/>
          <p:nvPr/>
        </p:nvSpPr>
        <p:spPr>
          <a:xfrm>
            <a:off x="0" y="1270080"/>
            <a:ext cx="9144000" cy="431640"/>
          </a:xfrm>
          <a:prstGeom prst="rect">
            <a:avLst/>
          </a:prstGeom>
          <a:solidFill>
            <a:srgbClr val="003a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85000"/>
              </a:lnSpc>
              <a:spcBef>
                <a:spcPts val="48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</p:pic>
      <p:sp>
        <p:nvSpPr>
          <p:cNvPr id="5766" name=""/>
          <p:cNvSpPr/>
          <p:nvPr/>
        </p:nvSpPr>
        <p:spPr>
          <a:xfrm>
            <a:off x="2352600" y="609480"/>
            <a:ext cx="8771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 Transactions Per Day </a:t>
            </a:r>
            <a:br>
              <a:rPr sz="3000"/>
            </a:br>
            <a:br>
              <a:rPr sz="3000"/>
            </a:b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767" name=""/>
          <p:cNvGraphicFramePr/>
          <p:nvPr/>
        </p:nvGraphicFramePr>
        <p:xfrm>
          <a:off x="442800" y="1289160"/>
          <a:ext cx="8391600" cy="555624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5768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42800" y="1289160"/>
                    <a:ext cx="8391600" cy="5556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>
    <p:wipe dir="r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9" name="PlaceHolder 1"/>
          <p:cNvSpPr>
            <a:spLocks noGrp="1"/>
          </p:cNvSpPr>
          <p:nvPr>
            <p:ph/>
          </p:nvPr>
        </p:nvSpPr>
        <p:spPr>
          <a:xfrm>
            <a:off x="469800" y="2655720"/>
            <a:ext cx="8229600" cy="2648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1280" indent="-341280" algn="ctr">
              <a:lnSpc>
                <a:spcPct val="90000"/>
              </a:lnSpc>
              <a:spcBef>
                <a:spcPts val="18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Online Completed</a:t>
            </a:r>
            <a:endParaRPr b="0" lang="en-US" sz="4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1280" indent="-341280" algn="ctr">
              <a:lnSpc>
                <a:spcPct val="90000"/>
              </a:lnSpc>
              <a:spcBef>
                <a:spcPts val="18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1,000,000 transactions on</a:t>
            </a:r>
            <a:endParaRPr b="0" lang="en-US" sz="4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1280" indent="-341280" algn="ctr">
              <a:lnSpc>
                <a:spcPct val="90000"/>
              </a:lnSpc>
              <a:spcBef>
                <a:spcPts val="18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May 23, 2001</a:t>
            </a:r>
            <a:endParaRPr b="0" lang="en-US" sz="4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0" name="PlaceHolder 1"/>
          <p:cNvSpPr>
            <a:spLocks noGrp="1"/>
          </p:cNvSpPr>
          <p:nvPr>
            <p:ph type="title"/>
          </p:nvPr>
        </p:nvSpPr>
        <p:spPr>
          <a:xfrm>
            <a:off x="2344320" y="475920"/>
            <a:ext cx="5178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 Statistics</a:t>
            </a:r>
            <a:br>
              <a:rPr sz="3000"/>
            </a:br>
            <a:endParaRPr b="0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71" name="PlaceHolder 2"/>
          <p:cNvSpPr>
            <a:spLocks noGrp="1"/>
          </p:cNvSpPr>
          <p:nvPr>
            <p:ph/>
          </p:nvPr>
        </p:nvSpPr>
        <p:spPr>
          <a:xfrm>
            <a:off x="457200" y="2041200"/>
            <a:ext cx="822960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1280" indent="-341280">
              <a:lnSpc>
                <a:spcPct val="90000"/>
              </a:lnSpc>
              <a:spcBef>
                <a:spcPts val="788"/>
              </a:spcBef>
              <a:buClr>
                <a:srgbClr val="063e7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Total Life to Date Transactions &gt; 1,020,000</a:t>
            </a:r>
            <a:endParaRPr b="0" lang="en-US" sz="2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90000"/>
              </a:lnSpc>
              <a:spcBef>
                <a:spcPts val="788"/>
              </a:spcBef>
              <a:buClr>
                <a:srgbClr val="063e7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Average Daily Transactions &gt; 4,700</a:t>
            </a:r>
            <a:endParaRPr b="0" lang="en-US" sz="2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1280" indent="0">
              <a:lnSpc>
                <a:spcPct val="90000"/>
              </a:lnSpc>
              <a:spcBef>
                <a:spcPts val="788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90000"/>
              </a:lnSpc>
              <a:spcBef>
                <a:spcPts val="788"/>
              </a:spcBef>
              <a:buClr>
                <a:srgbClr val="063e7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Life to Date Notional Value of Transactions &gt; $610 billion</a:t>
            </a:r>
            <a:endParaRPr b="0" lang="en-US" sz="2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90000"/>
              </a:lnSpc>
              <a:spcBef>
                <a:spcPts val="788"/>
              </a:spcBef>
              <a:buClr>
                <a:srgbClr val="063e7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Daily Notional Value Approximately $2.8 billion</a:t>
            </a:r>
            <a:endParaRPr b="0" lang="en-US" sz="2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1280" indent="0">
              <a:lnSpc>
                <a:spcPct val="90000"/>
              </a:lnSpc>
              <a:spcBef>
                <a:spcPts val="788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90000"/>
              </a:lnSpc>
              <a:spcBef>
                <a:spcPts val="788"/>
              </a:spcBef>
              <a:buClr>
                <a:srgbClr val="063e7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Number of Products Offered: Approximately 1,600</a:t>
            </a:r>
            <a:endParaRPr b="0" lang="en-US" sz="2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90000"/>
              </a:lnSpc>
              <a:spcBef>
                <a:spcPts val="788"/>
              </a:spcBef>
              <a:buClr>
                <a:srgbClr val="063e7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Number of Currencies Traded in = 13</a:t>
            </a:r>
            <a:endParaRPr b="0" lang="en-US" sz="2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1280" indent="0">
              <a:lnSpc>
                <a:spcPct val="90000"/>
              </a:lnSpc>
              <a:spcBef>
                <a:spcPts val="788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90000"/>
              </a:lnSpc>
              <a:spcBef>
                <a:spcPts val="788"/>
              </a:spcBef>
              <a:buClr>
                <a:srgbClr val="063e7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 Version 1.0 Launch Date: November 29, 1999</a:t>
            </a:r>
            <a:endParaRPr b="0" lang="en-US" sz="2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90000"/>
              </a:lnSpc>
              <a:spcBef>
                <a:spcPts val="788"/>
              </a:spcBef>
              <a:buClr>
                <a:srgbClr val="063e7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 Version 2.0 Launch Date: September 18, 2000</a:t>
            </a:r>
            <a:endParaRPr b="0" lang="en-US" sz="2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2" name="PlaceHolder 1"/>
          <p:cNvSpPr>
            <a:spLocks noGrp="1"/>
          </p:cNvSpPr>
          <p:nvPr>
            <p:ph type="title"/>
          </p:nvPr>
        </p:nvSpPr>
        <p:spPr>
          <a:xfrm>
            <a:off x="2364840" y="136080"/>
            <a:ext cx="6944040" cy="103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 Product Slate</a:t>
            </a:r>
            <a:endParaRPr b="0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73" name=""/>
          <p:cNvSpPr/>
          <p:nvPr/>
        </p:nvSpPr>
        <p:spPr>
          <a:xfrm>
            <a:off x="511200" y="1368360"/>
            <a:ext cx="1285920" cy="433440"/>
          </a:xfrm>
          <a:prstGeom prst="roundRect">
            <a:avLst>
              <a:gd name="adj" fmla="val 16667"/>
            </a:avLst>
          </a:prstGeom>
          <a:solidFill>
            <a:srgbClr val="063e7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1999 - 4Q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4" name=""/>
          <p:cNvSpPr/>
          <p:nvPr/>
        </p:nvSpPr>
        <p:spPr>
          <a:xfrm>
            <a:off x="2028960" y="1346040"/>
            <a:ext cx="6648480" cy="433440"/>
          </a:xfrm>
          <a:prstGeom prst="roundRect">
            <a:avLst>
              <a:gd name="adj" fmla="val 16667"/>
            </a:avLst>
          </a:prstGeom>
          <a:solidFill>
            <a:srgbClr val="063e7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May 2001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5" name=""/>
          <p:cNvSpPr/>
          <p:nvPr/>
        </p:nvSpPr>
        <p:spPr>
          <a:xfrm>
            <a:off x="501480" y="1874880"/>
            <a:ext cx="1708200" cy="449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Natural Gas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U.S.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Canada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Power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U.S.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Nordic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Coal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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Pulp &amp; Paper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Plastics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6" name=""/>
          <p:cNvSpPr/>
          <p:nvPr/>
        </p:nvSpPr>
        <p:spPr>
          <a:xfrm>
            <a:off x="4700520" y="1893960"/>
            <a:ext cx="2241720" cy="463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7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28600"/>
                <a:tab algn="l" pos="35244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Bandwidth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28600"/>
                <a:tab algn="l" pos="35244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28600"/>
                <a:tab algn="l" pos="35244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Weather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spcBef>
                <a:spcPts val="139"/>
              </a:spcBef>
              <a:buClr>
                <a:srgbClr val="063e70"/>
              </a:buClr>
              <a:buSzPct val="150000"/>
              <a:buFont typeface="Arial"/>
              <a:buChar char="–"/>
              <a:tabLst>
                <a:tab algn="l" pos="22860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  <a:tab algn="l" pos="387684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U.S.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spcBef>
                <a:spcPts val="139"/>
              </a:spcBef>
              <a:buClr>
                <a:srgbClr val="063e70"/>
              </a:buClr>
              <a:buSzPct val="150000"/>
              <a:buFont typeface="Arial"/>
              <a:buChar char="–"/>
              <a:tabLst>
                <a:tab algn="l" pos="22860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  <a:tab algn="l" pos="387684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Europe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spcBef>
                <a:spcPts val="139"/>
              </a:spcBef>
              <a:buClr>
                <a:srgbClr val="063e70"/>
              </a:buClr>
              <a:buSzPct val="150000"/>
              <a:buFont typeface="Arial"/>
              <a:buChar char="–"/>
              <a:tabLst>
                <a:tab algn="l" pos="22860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  <a:tab algn="l" pos="387684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Japan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22860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  <a:tab algn="l" pos="387684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Australia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22860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  <a:tab algn="l" pos="387684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28600"/>
                <a:tab algn="l" pos="35244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</a:t>
            </a: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Emissions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162"/>
              </a:spcBef>
              <a:buClr>
                <a:srgbClr val="063e70"/>
              </a:buClr>
              <a:buSzPct val="150000"/>
              <a:buFont typeface="Arial"/>
              <a:buChar char="•"/>
              <a:tabLst>
                <a:tab algn="l" pos="228600"/>
                <a:tab algn="l" pos="35244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162"/>
              </a:spcBef>
              <a:buClr>
                <a:srgbClr val="063e70"/>
              </a:buClr>
              <a:buSzPct val="150000"/>
              <a:buFont typeface="Arial"/>
              <a:buChar char="•"/>
              <a:tabLst>
                <a:tab algn="l" pos="228600"/>
                <a:tab algn="l" pos="35244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Crude &amp; Refined </a:t>
            </a: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70000"/>
              </a:lnSpc>
              <a:spcBef>
                <a:spcPts val="139"/>
              </a:spcBef>
              <a:buClr>
                <a:srgbClr val="063e70"/>
              </a:buClr>
              <a:buFont typeface="Arial"/>
              <a:buChar char="–"/>
              <a:tabLst>
                <a:tab algn="l" pos="22860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  <a:tab algn="l" pos="387684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Asia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326"/>
              </a:spcBef>
              <a:buClr>
                <a:srgbClr val="063e70"/>
              </a:buClr>
              <a:buSzPct val="150000"/>
              <a:buFont typeface="Arial"/>
              <a:buChar char="•"/>
              <a:tabLst>
                <a:tab algn="l" pos="228600"/>
                <a:tab algn="l" pos="35244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28600"/>
                <a:tab algn="l" pos="35244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Petrochemicals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28600"/>
                <a:tab algn="l" pos="35244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28600"/>
                <a:tab algn="l" pos="35244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Plastics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28600"/>
                <a:tab algn="l" pos="35244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28600"/>
                <a:tab algn="l" pos="35244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LPG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28600"/>
                <a:tab algn="l" pos="35244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28600"/>
                <a:tab algn="l" pos="35244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U.S. Steel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28600"/>
                <a:tab algn="l" pos="35244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28600"/>
                <a:tab algn="l" pos="35244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Pulp &amp; Paper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28600"/>
                <a:tab algn="l" pos="35244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28600"/>
                <a:tab algn="l" pos="35244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Auction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spcBef>
                <a:spcPts val="275"/>
              </a:spcBef>
              <a:buClr>
                <a:srgbClr val="063e70"/>
              </a:buClr>
              <a:buFont typeface="Arial"/>
              <a:buChar char="–"/>
              <a:tabLst>
                <a:tab algn="l" pos="22860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  <a:tab algn="l" pos="387684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Emissions (U.S.)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spcBef>
                <a:spcPts val="275"/>
              </a:spcBef>
              <a:buClr>
                <a:srgbClr val="063e70"/>
              </a:buClr>
              <a:buFont typeface="Arial"/>
              <a:buChar char="–"/>
              <a:tabLst>
                <a:tab algn="l" pos="22860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  <a:tab algn="l" pos="387684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Enbank virtual storage (U.K.)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spcBef>
                <a:spcPts val="275"/>
              </a:spcBef>
              <a:buClr>
                <a:srgbClr val="063e70"/>
              </a:buClr>
              <a:buFont typeface="Arial"/>
              <a:buChar char="–"/>
              <a:tabLst>
                <a:tab algn="l" pos="228600"/>
                <a:tab algn="l" pos="528480"/>
                <a:tab algn="l" pos="704880"/>
                <a:tab algn="l" pos="880920"/>
                <a:tab algn="l" pos="1057320"/>
                <a:tab algn="l" pos="1233360"/>
                <a:tab algn="l" pos="1409760"/>
                <a:tab algn="l" pos="1585800"/>
                <a:tab algn="l" pos="1762200"/>
                <a:tab algn="l" pos="1938240"/>
                <a:tab algn="l" pos="2114640"/>
                <a:tab algn="l" pos="2290680"/>
                <a:tab algn="l" pos="2467080"/>
                <a:tab algn="l" pos="2643120"/>
                <a:tab algn="l" pos="2819520"/>
                <a:tab algn="l" pos="2995560"/>
                <a:tab algn="l" pos="3171960"/>
                <a:tab algn="l" pos="3348000"/>
                <a:tab algn="l" pos="3524400"/>
                <a:tab algn="l" pos="3700440"/>
                <a:tab algn="l" pos="387684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Pipeline Capacity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7" name=""/>
          <p:cNvSpPr/>
          <p:nvPr/>
        </p:nvSpPr>
        <p:spPr>
          <a:xfrm>
            <a:off x="6875640" y="1881360"/>
            <a:ext cx="2458800" cy="463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Metals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U.S.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U.K. (LME Contacts)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Japan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Asia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Metal Spreads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85000"/>
              </a:lnSpc>
              <a:buClr>
                <a:srgbClr val="063e70"/>
              </a:buClr>
              <a:buFont typeface="Arial"/>
              <a:buChar char="–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U.K.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85000"/>
              </a:lnSpc>
              <a:buClr>
                <a:srgbClr val="063e70"/>
              </a:buClr>
              <a:buFont typeface="Arial"/>
              <a:buChar char="–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Sea Freight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U.S. Lumber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Auctions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Emissions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EnBank Virtual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Storage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Credit Derivatives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Aluminum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Japan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Holland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Options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Continental Power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Nuclear outage                       </a:t>
            </a: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Knock-in call option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Nordic power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35080" indent="-12060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U.S. and U.K. gas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28728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8" name=""/>
          <p:cNvSpPr/>
          <p:nvPr/>
        </p:nvSpPr>
        <p:spPr>
          <a:xfrm>
            <a:off x="1952640" y="1871640"/>
            <a:ext cx="2631960" cy="463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Natural Gas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U.S.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U.K.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Belgium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Argentina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Canada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Power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U.S.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Germany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Holland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Switzerland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Australia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Coal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Europe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U.S.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International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Options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Continental power options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Nuclear  outage knock-in call options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US &amp; UK gas options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U.S.  Gas Spreads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•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U.S. Gas Pipeline Capacity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buClr>
                <a:srgbClr val="063e70"/>
              </a:buClr>
              <a:buSzPct val="150000"/>
              <a:buFont typeface="Arial"/>
              <a:buChar char="–"/>
              <a:tabLst>
                <a:tab algn="l" pos="169920"/>
                <a:tab algn="l" pos="235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9" name=""/>
          <p:cNvSpPr/>
          <p:nvPr/>
        </p:nvSpPr>
        <p:spPr>
          <a:xfrm>
            <a:off x="3095640" y="2986200"/>
            <a:ext cx="1847880" cy="17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95000"/>
              </a:lnSpc>
              <a:buClr>
                <a:srgbClr val="063e70"/>
              </a:buClr>
              <a:buSzPct val="15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5000"/>
              </a:lnSpc>
              <a:buClr>
                <a:srgbClr val="063e70"/>
              </a:buClr>
              <a:buSzPct val="15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U.K.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5000"/>
              </a:lnSpc>
              <a:buClr>
                <a:srgbClr val="063e70"/>
              </a:buClr>
              <a:buSzPct val="15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Spain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5000"/>
              </a:lnSpc>
              <a:buClr>
                <a:srgbClr val="063e70"/>
              </a:buClr>
              <a:buSzPct val="15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Austria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5000"/>
              </a:lnSpc>
              <a:buClr>
                <a:srgbClr val="063e70"/>
              </a:buClr>
              <a:buSzPct val="15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Nordic Countries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-285480">
              <a:lnSpc>
                <a:spcPct val="95000"/>
              </a:lnSpc>
              <a:buClr>
                <a:srgbClr val="063e70"/>
              </a:buClr>
              <a:buSzPct val="15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Canada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0" name="" descr=""/>
          <p:cNvPicPr/>
          <p:nvPr/>
        </p:nvPicPr>
        <p:blipFill>
          <a:blip r:embed="rId1"/>
          <a:stretch/>
        </p:blipFill>
        <p:spPr>
          <a:xfrm>
            <a:off x="0" y="12600"/>
            <a:ext cx="9144000" cy="68580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</p:pic>
      <p:graphicFrame>
        <p:nvGraphicFramePr>
          <p:cNvPr id="5781" name=""/>
          <p:cNvGraphicFramePr/>
          <p:nvPr/>
        </p:nvGraphicFramePr>
        <p:xfrm>
          <a:off x="681120" y="1001880"/>
          <a:ext cx="7675560" cy="50353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78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681120" y="1001880"/>
                    <a:ext cx="7675560" cy="5035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783" name="PlaceHolder 1"/>
          <p:cNvSpPr>
            <a:spLocks noGrp="1"/>
          </p:cNvSpPr>
          <p:nvPr>
            <p:ph type="title"/>
          </p:nvPr>
        </p:nvSpPr>
        <p:spPr>
          <a:xfrm>
            <a:off x="2355840" y="738360"/>
            <a:ext cx="5942160" cy="76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 Utilization</a:t>
            </a:r>
            <a:br>
              <a:rPr sz="3000"/>
            </a:br>
            <a:endParaRPr b="0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84" name=""/>
          <p:cNvSpPr/>
          <p:nvPr/>
        </p:nvSpPr>
        <p:spPr>
          <a:xfrm>
            <a:off x="2205000" y="5641920"/>
            <a:ext cx="207972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85" name=""/>
          <p:cNvSpPr/>
          <p:nvPr/>
        </p:nvSpPr>
        <p:spPr>
          <a:xfrm flipV="1">
            <a:off x="2205000" y="5606640"/>
            <a:ext cx="0" cy="716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840" bIns="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86" name=""/>
          <p:cNvSpPr/>
          <p:nvPr/>
        </p:nvSpPr>
        <p:spPr>
          <a:xfrm flipV="1">
            <a:off x="6894360" y="5603400"/>
            <a:ext cx="0" cy="716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840" bIns="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87" name=""/>
          <p:cNvSpPr/>
          <p:nvPr/>
        </p:nvSpPr>
        <p:spPr>
          <a:xfrm>
            <a:off x="439560" y="2095560"/>
            <a:ext cx="2967120" cy="532440"/>
          </a:xfrm>
          <a:prstGeom prst="rect">
            <a:avLst/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Online Transactions as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 % of Total Transactions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88" name=""/>
          <p:cNvSpPr/>
          <p:nvPr/>
        </p:nvSpPr>
        <p:spPr>
          <a:xfrm>
            <a:off x="965160" y="3787920"/>
            <a:ext cx="1106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89" name=""/>
          <p:cNvSpPr/>
          <p:nvPr/>
        </p:nvSpPr>
        <p:spPr>
          <a:xfrm>
            <a:off x="2181240" y="3200400"/>
            <a:ext cx="1106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39%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0" name=""/>
          <p:cNvSpPr/>
          <p:nvPr/>
        </p:nvSpPr>
        <p:spPr>
          <a:xfrm>
            <a:off x="3414600" y="2700360"/>
            <a:ext cx="1106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52%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1" name=""/>
          <p:cNvSpPr/>
          <p:nvPr/>
        </p:nvSpPr>
        <p:spPr>
          <a:xfrm>
            <a:off x="4648320" y="3065400"/>
            <a:ext cx="1106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43%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2" name=""/>
          <p:cNvSpPr/>
          <p:nvPr/>
        </p:nvSpPr>
        <p:spPr>
          <a:xfrm>
            <a:off x="5915160" y="2828880"/>
            <a:ext cx="1106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49%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3" name=""/>
          <p:cNvSpPr/>
          <p:nvPr/>
        </p:nvSpPr>
        <p:spPr>
          <a:xfrm>
            <a:off x="4305240" y="5538960"/>
            <a:ext cx="5032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4" name=""/>
          <p:cNvSpPr/>
          <p:nvPr/>
        </p:nvSpPr>
        <p:spPr>
          <a:xfrm flipV="1">
            <a:off x="861840" y="5672160"/>
            <a:ext cx="341640" cy="64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5" name=""/>
          <p:cNvSpPr/>
          <p:nvPr/>
        </p:nvSpPr>
        <p:spPr>
          <a:xfrm flipV="1">
            <a:off x="876240" y="5611320"/>
            <a:ext cx="0" cy="1270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6" name=""/>
          <p:cNvSpPr/>
          <p:nvPr/>
        </p:nvSpPr>
        <p:spPr>
          <a:xfrm flipV="1">
            <a:off x="1855800" y="5611320"/>
            <a:ext cx="0" cy="1270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7" name=""/>
          <p:cNvSpPr/>
          <p:nvPr/>
        </p:nvSpPr>
        <p:spPr>
          <a:xfrm>
            <a:off x="1066680" y="5543640"/>
            <a:ext cx="6066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8" name=""/>
          <p:cNvSpPr/>
          <p:nvPr/>
        </p:nvSpPr>
        <p:spPr>
          <a:xfrm>
            <a:off x="7172280" y="2585880"/>
            <a:ext cx="1106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9" name=""/>
          <p:cNvSpPr/>
          <p:nvPr/>
        </p:nvSpPr>
        <p:spPr>
          <a:xfrm>
            <a:off x="1125360" y="5127480"/>
            <a:ext cx="75106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117360"/>
                <a:tab algn="ctr" pos="1539720"/>
                <a:tab algn="ctr" pos="2857680"/>
                <a:tab algn="ctr" pos="4057560"/>
                <a:tab algn="l" pos="5205240"/>
                <a:tab algn="l" pos="5310360"/>
                <a:tab algn="l" pos="651024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4Q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1Q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2Q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3Q*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4Q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1Q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0" name=""/>
          <p:cNvSpPr/>
          <p:nvPr/>
        </p:nvSpPr>
        <p:spPr>
          <a:xfrm>
            <a:off x="1149480" y="6159600"/>
            <a:ext cx="6680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 The percentage of transactions on EOL declined in 3Q00 due to the purchases of MG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1" name=""/>
          <p:cNvSpPr/>
          <p:nvPr/>
        </p:nvSpPr>
        <p:spPr>
          <a:xfrm>
            <a:off x="7361280" y="5519880"/>
            <a:ext cx="5317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2" name=""/>
          <p:cNvSpPr/>
          <p:nvPr/>
        </p:nvSpPr>
        <p:spPr>
          <a:xfrm flipV="1">
            <a:off x="1584360" y="5673600"/>
            <a:ext cx="250920" cy="50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3" name=""/>
          <p:cNvSpPr/>
          <p:nvPr/>
        </p:nvSpPr>
        <p:spPr>
          <a:xfrm>
            <a:off x="4797360" y="5649840"/>
            <a:ext cx="207972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4" name=""/>
          <p:cNvSpPr/>
          <p:nvPr/>
        </p:nvSpPr>
        <p:spPr>
          <a:xfrm flipV="1">
            <a:off x="7068960" y="5655960"/>
            <a:ext cx="341640" cy="61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5" name=""/>
          <p:cNvSpPr/>
          <p:nvPr/>
        </p:nvSpPr>
        <p:spPr>
          <a:xfrm flipV="1">
            <a:off x="7083360" y="5595480"/>
            <a:ext cx="0" cy="1270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6" name=""/>
          <p:cNvSpPr/>
          <p:nvPr/>
        </p:nvSpPr>
        <p:spPr>
          <a:xfrm flipV="1">
            <a:off x="8062920" y="5595480"/>
            <a:ext cx="0" cy="1270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7" name=""/>
          <p:cNvSpPr/>
          <p:nvPr/>
        </p:nvSpPr>
        <p:spPr>
          <a:xfrm flipV="1">
            <a:off x="7791480" y="5657400"/>
            <a:ext cx="250920" cy="46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8" name="" descr=""/>
          <p:cNvPicPr/>
          <p:nvPr/>
        </p:nvPicPr>
        <p:blipFill>
          <a:blip r:embed="rId1"/>
          <a:stretch/>
        </p:blipFill>
        <p:spPr>
          <a:xfrm>
            <a:off x="0" y="12600"/>
            <a:ext cx="9144000" cy="68580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</p:pic>
      <p:graphicFrame>
        <p:nvGraphicFramePr>
          <p:cNvPr id="5809" name=""/>
          <p:cNvGraphicFramePr/>
          <p:nvPr/>
        </p:nvGraphicFramePr>
        <p:xfrm>
          <a:off x="581040" y="3029040"/>
          <a:ext cx="3832200" cy="28731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810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81040" y="3029040"/>
                    <a:ext cx="3832200" cy="2873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811" name=""/>
          <p:cNvSpPr/>
          <p:nvPr/>
        </p:nvSpPr>
        <p:spPr>
          <a:xfrm>
            <a:off x="417600" y="1908000"/>
            <a:ext cx="38844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Transactions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Per Market Maker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12" name=""/>
          <p:cNvSpPr/>
          <p:nvPr/>
        </p:nvSpPr>
        <p:spPr>
          <a:xfrm>
            <a:off x="1306440" y="582120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13" name=""/>
          <p:cNvSpPr/>
          <p:nvPr/>
        </p:nvSpPr>
        <p:spPr>
          <a:xfrm>
            <a:off x="3106440" y="58150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14" name=""/>
          <p:cNvSpPr/>
          <p:nvPr/>
        </p:nvSpPr>
        <p:spPr>
          <a:xfrm>
            <a:off x="1409760" y="501156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672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15" name=""/>
          <p:cNvSpPr/>
          <p:nvPr/>
        </p:nvSpPr>
        <p:spPr>
          <a:xfrm>
            <a:off x="3167640" y="288612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3,084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16" name=""/>
          <p:cNvSpPr/>
          <p:nvPr/>
        </p:nvSpPr>
        <p:spPr>
          <a:xfrm>
            <a:off x="774720" y="6049800"/>
            <a:ext cx="16200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817" name=""/>
          <p:cNvGrpSpPr/>
          <p:nvPr/>
        </p:nvGrpSpPr>
        <p:grpSpPr>
          <a:xfrm>
            <a:off x="930240" y="5808600"/>
            <a:ext cx="3226680" cy="74160"/>
            <a:chOff x="930240" y="5808600"/>
            <a:chExt cx="3226680" cy="74160"/>
          </a:xfrm>
        </p:grpSpPr>
        <p:sp>
          <p:nvSpPr>
            <p:cNvPr id="5818" name=""/>
            <p:cNvSpPr/>
            <p:nvPr/>
          </p:nvSpPr>
          <p:spPr>
            <a:xfrm>
              <a:off x="930240" y="5845680"/>
              <a:ext cx="322668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19" name=""/>
            <p:cNvSpPr/>
            <p:nvPr/>
          </p:nvSpPr>
          <p:spPr>
            <a:xfrm flipV="1">
              <a:off x="930240" y="5811120"/>
              <a:ext cx="0" cy="7164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20" name=""/>
            <p:cNvSpPr/>
            <p:nvPr/>
          </p:nvSpPr>
          <p:spPr>
            <a:xfrm flipV="1">
              <a:off x="4156920" y="5808600"/>
              <a:ext cx="0" cy="7164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5821" name=""/>
          <p:cNvGraphicFramePr/>
          <p:nvPr/>
        </p:nvGraphicFramePr>
        <p:xfrm>
          <a:off x="4906800" y="3008160"/>
          <a:ext cx="3816360" cy="28846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822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4906800" y="3008160"/>
                    <a:ext cx="3816360" cy="2884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823" name=""/>
          <p:cNvSpPr/>
          <p:nvPr/>
        </p:nvSpPr>
        <p:spPr>
          <a:xfrm>
            <a:off x="5346720" y="1913040"/>
            <a:ext cx="3549600" cy="91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Marginal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Cost Per Transaction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(Indexed)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24" name=""/>
          <p:cNvSpPr/>
          <p:nvPr/>
        </p:nvSpPr>
        <p:spPr>
          <a:xfrm>
            <a:off x="7584840" y="4843440"/>
            <a:ext cx="463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25" name=""/>
          <p:cNvSpPr/>
          <p:nvPr/>
        </p:nvSpPr>
        <p:spPr>
          <a:xfrm>
            <a:off x="5610240" y="2774880"/>
            <a:ext cx="708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26" name=""/>
          <p:cNvSpPr/>
          <p:nvPr/>
        </p:nvSpPr>
        <p:spPr>
          <a:xfrm>
            <a:off x="5609160" y="5819760"/>
            <a:ext cx="6620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1999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27" name=""/>
          <p:cNvSpPr/>
          <p:nvPr/>
        </p:nvSpPr>
        <p:spPr>
          <a:xfrm>
            <a:off x="7569720" y="5821200"/>
            <a:ext cx="6620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2000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828" name=""/>
          <p:cNvGrpSpPr/>
          <p:nvPr/>
        </p:nvGrpSpPr>
        <p:grpSpPr>
          <a:xfrm>
            <a:off x="5222880" y="5807160"/>
            <a:ext cx="3225240" cy="74160"/>
            <a:chOff x="5222880" y="5807160"/>
            <a:chExt cx="3225240" cy="74160"/>
          </a:xfrm>
        </p:grpSpPr>
        <p:sp>
          <p:nvSpPr>
            <p:cNvPr id="5829" name=""/>
            <p:cNvSpPr/>
            <p:nvPr/>
          </p:nvSpPr>
          <p:spPr>
            <a:xfrm>
              <a:off x="5222880" y="5844240"/>
              <a:ext cx="322524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30" name=""/>
            <p:cNvSpPr/>
            <p:nvPr/>
          </p:nvSpPr>
          <p:spPr>
            <a:xfrm flipV="1">
              <a:off x="5222880" y="5809680"/>
              <a:ext cx="0" cy="7164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31" name=""/>
            <p:cNvSpPr/>
            <p:nvPr/>
          </p:nvSpPr>
          <p:spPr>
            <a:xfrm flipV="1">
              <a:off x="8448120" y="5807160"/>
              <a:ext cx="0" cy="7164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832" name="PlaceHolder 1"/>
          <p:cNvSpPr>
            <a:spLocks noGrp="1"/>
          </p:cNvSpPr>
          <p:nvPr>
            <p:ph type="title"/>
          </p:nvPr>
        </p:nvSpPr>
        <p:spPr>
          <a:xfrm>
            <a:off x="2352600" y="504360"/>
            <a:ext cx="5942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 Efficiency Gains</a:t>
            </a:r>
            <a:endParaRPr b="0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transition>
    <p:wipe dir="r"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3" name="" descr=""/>
          <p:cNvPicPr/>
          <p:nvPr/>
        </p:nvPicPr>
        <p:blipFill>
          <a:blip r:embed="rId1"/>
          <a:stretch/>
        </p:blipFill>
        <p:spPr>
          <a:xfrm>
            <a:off x="0" y="12600"/>
            <a:ext cx="9144000" cy="68580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</p:pic>
      <p:sp>
        <p:nvSpPr>
          <p:cNvPr id="5834" name=""/>
          <p:cNvSpPr/>
          <p:nvPr/>
        </p:nvSpPr>
        <p:spPr>
          <a:xfrm>
            <a:off x="2387520" y="291960"/>
            <a:ext cx="9171000" cy="85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 vs. Major Competitors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North American Natural Gas and Power (TBtue)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835" name=""/>
          <p:cNvGraphicFramePr/>
          <p:nvPr/>
        </p:nvGraphicFramePr>
        <p:xfrm>
          <a:off x="76320" y="1779480"/>
          <a:ext cx="9074160" cy="46245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83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76320" y="1779480"/>
                    <a:ext cx="9074160" cy="4624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837" name=""/>
          <p:cNvSpPr/>
          <p:nvPr/>
        </p:nvSpPr>
        <p:spPr>
          <a:xfrm>
            <a:off x="3004920" y="1881360"/>
            <a:ext cx="87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22,594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38" name=""/>
          <p:cNvSpPr/>
          <p:nvPr/>
        </p:nvSpPr>
        <p:spPr>
          <a:xfrm>
            <a:off x="4670280" y="1814400"/>
            <a:ext cx="87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23,149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39" name=""/>
          <p:cNvSpPr/>
          <p:nvPr/>
        </p:nvSpPr>
        <p:spPr>
          <a:xfrm>
            <a:off x="6405480" y="1568520"/>
            <a:ext cx="87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31,151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40" name=""/>
          <p:cNvSpPr/>
          <p:nvPr/>
        </p:nvSpPr>
        <p:spPr>
          <a:xfrm>
            <a:off x="1258560" y="3591000"/>
            <a:ext cx="87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10,625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41" name=""/>
          <p:cNvSpPr/>
          <p:nvPr/>
        </p:nvSpPr>
        <p:spPr>
          <a:xfrm>
            <a:off x="652320" y="504972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1,021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42" name=""/>
          <p:cNvSpPr/>
          <p:nvPr/>
        </p:nvSpPr>
        <p:spPr>
          <a:xfrm>
            <a:off x="2352600" y="494820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1,689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43" name=""/>
          <p:cNvSpPr/>
          <p:nvPr/>
        </p:nvSpPr>
        <p:spPr>
          <a:xfrm>
            <a:off x="4016160" y="495936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1,452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44" name=""/>
          <p:cNvSpPr/>
          <p:nvPr/>
        </p:nvSpPr>
        <p:spPr>
          <a:xfrm>
            <a:off x="5705280" y="463248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3,680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45" name=""/>
          <p:cNvSpPr/>
          <p:nvPr/>
        </p:nvSpPr>
        <p:spPr>
          <a:xfrm>
            <a:off x="635040" y="5700600"/>
            <a:ext cx="5652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46" name=""/>
          <p:cNvSpPr/>
          <p:nvPr/>
        </p:nvSpPr>
        <p:spPr>
          <a:xfrm>
            <a:off x="635040" y="5645160"/>
            <a:ext cx="0" cy="1191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47" name=""/>
          <p:cNvSpPr/>
          <p:nvPr/>
        </p:nvSpPr>
        <p:spPr>
          <a:xfrm>
            <a:off x="2179800" y="5619600"/>
            <a:ext cx="0" cy="1191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48" name=""/>
          <p:cNvSpPr/>
          <p:nvPr/>
        </p:nvSpPr>
        <p:spPr>
          <a:xfrm>
            <a:off x="2811600" y="5564160"/>
            <a:ext cx="566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2Q00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49" name=""/>
          <p:cNvSpPr/>
          <p:nvPr/>
        </p:nvSpPr>
        <p:spPr>
          <a:xfrm>
            <a:off x="4533840" y="5556240"/>
            <a:ext cx="5684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3Q00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50" name=""/>
          <p:cNvSpPr/>
          <p:nvPr/>
        </p:nvSpPr>
        <p:spPr>
          <a:xfrm>
            <a:off x="1166760" y="5595840"/>
            <a:ext cx="566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1Q00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851" name=""/>
          <p:cNvGrpSpPr/>
          <p:nvPr/>
        </p:nvGrpSpPr>
        <p:grpSpPr>
          <a:xfrm>
            <a:off x="865080" y="6022440"/>
            <a:ext cx="7610760" cy="680760"/>
            <a:chOff x="865080" y="6022440"/>
            <a:chExt cx="7610760" cy="680760"/>
          </a:xfrm>
        </p:grpSpPr>
        <p:sp>
          <p:nvSpPr>
            <p:cNvPr id="5852" name=""/>
            <p:cNvSpPr/>
            <p:nvPr/>
          </p:nvSpPr>
          <p:spPr>
            <a:xfrm>
              <a:off x="865080" y="6022440"/>
              <a:ext cx="7610760" cy="680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marL="339840">
                <a:lnSpc>
                  <a:spcPct val="100000"/>
                </a:lnSpc>
                <a:spcBef>
                  <a:spcPts val="3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All Major Platforms Reporting Combined (Includes Altrade U.S. Gas, Intercontinental Exchange and NGX)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339840">
                <a:lnSpc>
                  <a:spcPct val="100000"/>
                </a:lnSpc>
                <a:spcBef>
                  <a:spcPts val="3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EnronOnline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53" name=""/>
            <p:cNvSpPr/>
            <p:nvPr/>
          </p:nvSpPr>
          <p:spPr>
            <a:xfrm>
              <a:off x="996840" y="6099120"/>
              <a:ext cx="171720" cy="150840"/>
            </a:xfrm>
            <a:prstGeom prst="rect">
              <a:avLst/>
            </a:pr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54" name=""/>
            <p:cNvSpPr/>
            <p:nvPr/>
          </p:nvSpPr>
          <p:spPr>
            <a:xfrm>
              <a:off x="996840" y="6492960"/>
              <a:ext cx="171720" cy="152280"/>
            </a:xfrm>
            <a:prstGeom prst="rect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855" name=""/>
          <p:cNvSpPr/>
          <p:nvPr/>
        </p:nvSpPr>
        <p:spPr>
          <a:xfrm>
            <a:off x="7392960" y="465300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3,119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56" name=""/>
          <p:cNvSpPr/>
          <p:nvPr/>
        </p:nvSpPr>
        <p:spPr>
          <a:xfrm>
            <a:off x="7894800" y="5567400"/>
            <a:ext cx="566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1Q01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57" name=""/>
          <p:cNvSpPr/>
          <p:nvPr/>
        </p:nvSpPr>
        <p:spPr>
          <a:xfrm>
            <a:off x="6183360" y="5565600"/>
            <a:ext cx="566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4Q00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58" name=""/>
          <p:cNvSpPr/>
          <p:nvPr/>
        </p:nvSpPr>
        <p:spPr>
          <a:xfrm>
            <a:off x="8016480" y="1649520"/>
            <a:ext cx="87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24,228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59" name=""/>
          <p:cNvSpPr/>
          <p:nvPr/>
        </p:nvSpPr>
        <p:spPr>
          <a:xfrm>
            <a:off x="1704960" y="5713560"/>
            <a:ext cx="4604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0" name=""/>
          <p:cNvSpPr/>
          <p:nvPr/>
        </p:nvSpPr>
        <p:spPr>
          <a:xfrm>
            <a:off x="2260440" y="5675400"/>
            <a:ext cx="5652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1" name=""/>
          <p:cNvSpPr/>
          <p:nvPr/>
        </p:nvSpPr>
        <p:spPr>
          <a:xfrm>
            <a:off x="2260440" y="5619600"/>
            <a:ext cx="0" cy="1191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2" name=""/>
          <p:cNvSpPr/>
          <p:nvPr/>
        </p:nvSpPr>
        <p:spPr>
          <a:xfrm>
            <a:off x="3830760" y="5619600"/>
            <a:ext cx="0" cy="1191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3" name=""/>
          <p:cNvSpPr/>
          <p:nvPr/>
        </p:nvSpPr>
        <p:spPr>
          <a:xfrm>
            <a:off x="3368520" y="5688000"/>
            <a:ext cx="4604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4" name=""/>
          <p:cNvSpPr/>
          <p:nvPr/>
        </p:nvSpPr>
        <p:spPr>
          <a:xfrm>
            <a:off x="3962520" y="5675400"/>
            <a:ext cx="5652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5" name=""/>
          <p:cNvSpPr/>
          <p:nvPr/>
        </p:nvSpPr>
        <p:spPr>
          <a:xfrm>
            <a:off x="3962520" y="5619600"/>
            <a:ext cx="0" cy="1191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6" name=""/>
          <p:cNvSpPr/>
          <p:nvPr/>
        </p:nvSpPr>
        <p:spPr>
          <a:xfrm>
            <a:off x="5070600" y="5688000"/>
            <a:ext cx="4600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7" name=""/>
          <p:cNvSpPr/>
          <p:nvPr/>
        </p:nvSpPr>
        <p:spPr>
          <a:xfrm>
            <a:off x="5537160" y="5627520"/>
            <a:ext cx="0" cy="1191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8" name=""/>
          <p:cNvSpPr/>
          <p:nvPr/>
        </p:nvSpPr>
        <p:spPr>
          <a:xfrm>
            <a:off x="5613480" y="5675400"/>
            <a:ext cx="5652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9" name=""/>
          <p:cNvSpPr/>
          <p:nvPr/>
        </p:nvSpPr>
        <p:spPr>
          <a:xfrm>
            <a:off x="5613480" y="5619600"/>
            <a:ext cx="0" cy="1191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0" name=""/>
          <p:cNvSpPr/>
          <p:nvPr/>
        </p:nvSpPr>
        <p:spPr>
          <a:xfrm>
            <a:off x="6721560" y="5700600"/>
            <a:ext cx="4604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1" name=""/>
          <p:cNvSpPr/>
          <p:nvPr/>
        </p:nvSpPr>
        <p:spPr>
          <a:xfrm>
            <a:off x="7188120" y="5640480"/>
            <a:ext cx="0" cy="1188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2" name=""/>
          <p:cNvSpPr/>
          <p:nvPr/>
        </p:nvSpPr>
        <p:spPr>
          <a:xfrm>
            <a:off x="7327800" y="5688000"/>
            <a:ext cx="5652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3" name=""/>
          <p:cNvSpPr/>
          <p:nvPr/>
        </p:nvSpPr>
        <p:spPr>
          <a:xfrm>
            <a:off x="7327800" y="5632560"/>
            <a:ext cx="0" cy="1188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4" name=""/>
          <p:cNvSpPr/>
          <p:nvPr/>
        </p:nvSpPr>
        <p:spPr>
          <a:xfrm>
            <a:off x="8435880" y="5713560"/>
            <a:ext cx="4604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5" name=""/>
          <p:cNvSpPr/>
          <p:nvPr/>
        </p:nvSpPr>
        <p:spPr>
          <a:xfrm>
            <a:off x="8902800" y="5653080"/>
            <a:ext cx="0" cy="1191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6" name=""/>
          <p:cNvSpPr/>
          <p:nvPr/>
        </p:nvSpPr>
        <p:spPr>
          <a:xfrm>
            <a:off x="2471760" y="286560"/>
            <a:ext cx="6437160" cy="122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Clickpaper.com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Improving the Pulp &amp; Paper Industry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7" name=""/>
          <p:cNvSpPr/>
          <p:nvPr/>
        </p:nvSpPr>
        <p:spPr>
          <a:xfrm>
            <a:off x="838080" y="5921280"/>
            <a:ext cx="7459920" cy="59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85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 free, internet-based system to buy and sell                  Forest products with Enron in real time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878" name="ClickPaper" descr=""/>
          <p:cNvPicPr/>
          <p:nvPr/>
        </p:nvPicPr>
        <p:blipFill>
          <a:blip r:embed="rId1"/>
          <a:stretch/>
        </p:blipFill>
        <p:spPr>
          <a:xfrm>
            <a:off x="1427040" y="2367000"/>
            <a:ext cx="6274080" cy="3456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9" name=""/>
          <p:cNvSpPr/>
          <p:nvPr/>
        </p:nvSpPr>
        <p:spPr>
          <a:xfrm>
            <a:off x="2462040" y="406440"/>
            <a:ext cx="6523200" cy="71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CommodityLogic.com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Making Back-office Systems More Efficient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0" name=""/>
          <p:cNvSpPr/>
          <p:nvPr/>
        </p:nvSpPr>
        <p:spPr>
          <a:xfrm>
            <a:off x="1627200" y="5316120"/>
            <a:ext cx="6000840" cy="91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 internet-based system that allows users to automate fulfillment process from confirmation through physical delivery, invoicing and payment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881" name="CommodityLogic" descr=""/>
          <p:cNvPicPr/>
          <p:nvPr/>
        </p:nvPicPr>
        <p:blipFill>
          <a:blip r:embed="rId1"/>
          <a:stretch/>
        </p:blipFill>
        <p:spPr>
          <a:xfrm>
            <a:off x="1614600" y="2066760"/>
            <a:ext cx="5929200" cy="3000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</p:pic>
      <p:sp>
        <p:nvSpPr>
          <p:cNvPr id="20" name=""/>
          <p:cNvSpPr/>
          <p:nvPr/>
        </p:nvSpPr>
        <p:spPr>
          <a:xfrm>
            <a:off x="1576440" y="1335240"/>
            <a:ext cx="0" cy="5041800"/>
          </a:xfrm>
          <a:prstGeom prst="line">
            <a:avLst/>
          </a:prstGeom>
          <a:ln w="28440">
            <a:solidFill>
              <a:srgbClr val="fffff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1568520" y="6386400"/>
            <a:ext cx="6019560" cy="0"/>
          </a:xfrm>
          <a:prstGeom prst="line">
            <a:avLst/>
          </a:prstGeom>
          <a:ln w="284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1584360" y="1554120"/>
            <a:ext cx="5095800" cy="4657680"/>
          </a:xfrm>
          <a:custGeom>
            <a:avLst/>
            <a:gdLst/>
            <a:ahLst/>
            <a:rect l="l" t="t" r="r" b="b"/>
            <a:pathLst>
              <a:path w="3611" h="2934">
                <a:moveTo>
                  <a:pt x="0" y="2934"/>
                </a:moveTo>
                <a:cubicBezTo>
                  <a:pt x="813" y="2504"/>
                  <a:pt x="1627" y="2074"/>
                  <a:pt x="2229" y="1585"/>
                </a:cubicBezTo>
                <a:cubicBezTo>
                  <a:pt x="2831" y="1096"/>
                  <a:pt x="3221" y="548"/>
                  <a:pt x="3611" y="0"/>
                </a:cubicBezTo>
              </a:path>
            </a:pathLst>
          </a:custGeom>
          <a:noFill/>
          <a:ln w="5724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1584360" y="1598760"/>
            <a:ext cx="5772240" cy="4194000"/>
          </a:xfrm>
          <a:custGeom>
            <a:avLst/>
            <a:gdLst/>
            <a:ahLst/>
            <a:rect l="l" t="t" r="r" b="b"/>
            <a:pathLst>
              <a:path w="4090" h="2642">
                <a:moveTo>
                  <a:pt x="0" y="0"/>
                </a:moveTo>
                <a:cubicBezTo>
                  <a:pt x="680" y="608"/>
                  <a:pt x="1360" y="1216"/>
                  <a:pt x="2042" y="1656"/>
                </a:cubicBezTo>
                <a:cubicBezTo>
                  <a:pt x="2724" y="2096"/>
                  <a:pt x="3407" y="2369"/>
                  <a:pt x="4090" y="2642"/>
                </a:cubicBezTo>
              </a:path>
            </a:pathLst>
          </a:custGeom>
          <a:noFill/>
          <a:ln w="5724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4405320" y="4140360"/>
            <a:ext cx="209520" cy="24444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6188040" y="2347920"/>
            <a:ext cx="13492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Cost of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Interaction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6188040" y="4479840"/>
            <a:ext cx="17049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Value of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Specialization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1174680" y="3397320"/>
            <a:ext cx="307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2349720" y="600120"/>
            <a:ext cx="38217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Economic Trade-Off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2100240" y="6411960"/>
            <a:ext cx="1006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2" name=""/>
          <p:cNvSpPr/>
          <p:nvPr/>
        </p:nvSpPr>
        <p:spPr>
          <a:xfrm>
            <a:off x="2433600" y="310320"/>
            <a:ext cx="4667400" cy="74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Credit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Assessing and Managing Credit Risk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3" name=""/>
          <p:cNvSpPr/>
          <p:nvPr/>
        </p:nvSpPr>
        <p:spPr>
          <a:xfrm>
            <a:off x="1511280" y="5784480"/>
            <a:ext cx="618192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85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Provides live credit prices and enables customers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 hedge credit exposure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884" name="EnronCredit" descr=""/>
          <p:cNvPicPr/>
          <p:nvPr/>
        </p:nvPicPr>
        <p:blipFill>
          <a:blip r:embed="rId1"/>
          <a:stretch/>
        </p:blipFill>
        <p:spPr>
          <a:xfrm>
            <a:off x="1400040" y="2141640"/>
            <a:ext cx="6383520" cy="34858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5" name=""/>
          <p:cNvSpPr/>
          <p:nvPr/>
        </p:nvSpPr>
        <p:spPr>
          <a:xfrm>
            <a:off x="2470320" y="461880"/>
            <a:ext cx="7435800" cy="63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80000"/>
              </a:lnSpc>
              <a:spcBef>
                <a:spcPts val="5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DealBench.com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Facilitating Price Discovery...The Art of the Paperless Deal</a:t>
            </a: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6" name=""/>
          <p:cNvSpPr/>
          <p:nvPr/>
        </p:nvSpPr>
        <p:spPr>
          <a:xfrm>
            <a:off x="886320" y="5805000"/>
            <a:ext cx="739656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85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 internet-based system for auctions, online collaborations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using e-RFPs, internet roadshows and virtual data-rooms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887" name="" descr=""/>
          <p:cNvPicPr/>
          <p:nvPr/>
        </p:nvPicPr>
        <p:blipFill>
          <a:blip r:embed="rId1"/>
          <a:srcRect l="332" t="17035" r="10768" b="6221"/>
          <a:stretch/>
        </p:blipFill>
        <p:spPr>
          <a:xfrm>
            <a:off x="1481040" y="2184480"/>
            <a:ext cx="6151680" cy="33843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99192" dir="2381944" blurRad="0" rotWithShape="0">
              <a:srgbClr val="808080"/>
            </a:outerShdw>
          </a:effectLst>
        </p:spPr>
      </p:pic>
      <p:sp>
        <p:nvSpPr>
          <p:cNvPr id="5888" name=""/>
          <p:cNvSpPr/>
          <p:nvPr/>
        </p:nvSpPr>
        <p:spPr>
          <a:xfrm>
            <a:off x="0" y="1295280"/>
            <a:ext cx="9144000" cy="432000"/>
          </a:xfrm>
          <a:prstGeom prst="rect">
            <a:avLst/>
          </a:prstGeom>
          <a:solidFill>
            <a:srgbClr val="003a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8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9" name="PlaceHolder 1"/>
          <p:cNvSpPr>
            <a:spLocks noGrp="1"/>
          </p:cNvSpPr>
          <p:nvPr>
            <p:ph type="title"/>
          </p:nvPr>
        </p:nvSpPr>
        <p:spPr>
          <a:xfrm>
            <a:off x="185400" y="219240"/>
            <a:ext cx="873756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Conclusion</a:t>
            </a:r>
            <a:endParaRPr b="0" lang="en-US" sz="2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90" name=""/>
          <p:cNvSpPr/>
          <p:nvPr/>
        </p:nvSpPr>
        <p:spPr>
          <a:xfrm>
            <a:off x="1327320" y="1074600"/>
            <a:ext cx="360" cy="19872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6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1" name=""/>
          <p:cNvSpPr/>
          <p:nvPr/>
        </p:nvSpPr>
        <p:spPr>
          <a:xfrm>
            <a:off x="866880" y="2808360"/>
            <a:ext cx="7389720" cy="247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“Sticking a big shiny ‘dot’ on your tired brick-and-mortar business model won’t do the trick. To truly excel, you’re going to have to reinvent your company fast enough to stay relevant in a dramatically discontinuous world.”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 Gary Hamel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2" name=""/>
          <p:cNvSpPr/>
          <p:nvPr/>
        </p:nvSpPr>
        <p:spPr>
          <a:xfrm>
            <a:off x="2440080" y="717120"/>
            <a:ext cx="43513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Conclusion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95" name=""/>
          <p:cNvSpPr/>
          <p:nvPr/>
        </p:nvSpPr>
        <p:spPr>
          <a:xfrm>
            <a:off x="0" y="1270080"/>
            <a:ext cx="9144000" cy="431640"/>
          </a:xfrm>
          <a:prstGeom prst="rect">
            <a:avLst/>
          </a:prstGeom>
          <a:solidFill>
            <a:srgbClr val="003a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896" name=""/>
          <p:cNvGraphicFramePr/>
          <p:nvPr/>
        </p:nvGraphicFramePr>
        <p:xfrm>
          <a:off x="776160" y="1558800"/>
          <a:ext cx="7739280" cy="48643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89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776160" y="1558800"/>
                    <a:ext cx="7739280" cy="4864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898" name=""/>
          <p:cNvSpPr/>
          <p:nvPr/>
        </p:nvSpPr>
        <p:spPr>
          <a:xfrm>
            <a:off x="3434760" y="4786200"/>
            <a:ext cx="7077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Radio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9" name=""/>
          <p:cNvSpPr/>
          <p:nvPr/>
        </p:nvSpPr>
        <p:spPr>
          <a:xfrm>
            <a:off x="4536720" y="4786200"/>
            <a:ext cx="12456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Television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0" name=""/>
          <p:cNvSpPr/>
          <p:nvPr/>
        </p:nvSpPr>
        <p:spPr>
          <a:xfrm>
            <a:off x="6368400" y="4786200"/>
            <a:ext cx="69372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Cable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1" name=""/>
          <p:cNvSpPr/>
          <p:nvPr/>
        </p:nvSpPr>
        <p:spPr>
          <a:xfrm>
            <a:off x="7734240" y="4786200"/>
            <a:ext cx="9338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2" name=""/>
          <p:cNvSpPr/>
          <p:nvPr/>
        </p:nvSpPr>
        <p:spPr>
          <a:xfrm>
            <a:off x="1508040" y="1774800"/>
            <a:ext cx="6502320" cy="3941640"/>
          </a:xfrm>
          <a:custGeom>
            <a:avLst/>
            <a:gdLst/>
            <a:ahLst/>
            <a:rect l="l" t="t" r="r" b="b"/>
            <a:pathLst>
              <a:path w="3992" h="1940">
                <a:moveTo>
                  <a:pt x="0" y="1940"/>
                </a:moveTo>
                <a:cubicBezTo>
                  <a:pt x="25" y="1901"/>
                  <a:pt x="62" y="1876"/>
                  <a:pt x="101" y="1851"/>
                </a:cubicBezTo>
                <a:cubicBezTo>
                  <a:pt x="117" y="1840"/>
                  <a:pt x="130" y="1826"/>
                  <a:pt x="151" y="1822"/>
                </a:cubicBezTo>
                <a:cubicBezTo>
                  <a:pt x="167" y="1819"/>
                  <a:pt x="244" y="1812"/>
                  <a:pt x="252" y="1811"/>
                </a:cubicBezTo>
                <a:cubicBezTo>
                  <a:pt x="271" y="1806"/>
                  <a:pt x="284" y="1788"/>
                  <a:pt x="303" y="1783"/>
                </a:cubicBezTo>
                <a:cubicBezTo>
                  <a:pt x="351" y="1769"/>
                  <a:pt x="329" y="1775"/>
                  <a:pt x="370" y="1766"/>
                </a:cubicBezTo>
                <a:cubicBezTo>
                  <a:pt x="376" y="1762"/>
                  <a:pt x="381" y="1758"/>
                  <a:pt x="387" y="1755"/>
                </a:cubicBezTo>
                <a:cubicBezTo>
                  <a:pt x="392" y="1752"/>
                  <a:pt x="399" y="1753"/>
                  <a:pt x="404" y="1750"/>
                </a:cubicBezTo>
                <a:cubicBezTo>
                  <a:pt x="421" y="1739"/>
                  <a:pt x="433" y="1728"/>
                  <a:pt x="454" y="1722"/>
                </a:cubicBezTo>
                <a:cubicBezTo>
                  <a:pt x="474" y="1700"/>
                  <a:pt x="506" y="1695"/>
                  <a:pt x="533" y="1682"/>
                </a:cubicBezTo>
                <a:cubicBezTo>
                  <a:pt x="604" y="1646"/>
                  <a:pt x="695" y="1643"/>
                  <a:pt x="774" y="1637"/>
                </a:cubicBezTo>
                <a:cubicBezTo>
                  <a:pt x="795" y="1631"/>
                  <a:pt x="810" y="1618"/>
                  <a:pt x="830" y="1609"/>
                </a:cubicBezTo>
                <a:cubicBezTo>
                  <a:pt x="848" y="1601"/>
                  <a:pt x="869" y="1597"/>
                  <a:pt x="886" y="1587"/>
                </a:cubicBezTo>
                <a:cubicBezTo>
                  <a:pt x="941" y="1556"/>
                  <a:pt x="900" y="1570"/>
                  <a:pt x="936" y="1559"/>
                </a:cubicBezTo>
                <a:cubicBezTo>
                  <a:pt x="982" y="1517"/>
                  <a:pt x="1078" y="1493"/>
                  <a:pt x="1138" y="1486"/>
                </a:cubicBezTo>
                <a:cubicBezTo>
                  <a:pt x="1144" y="1482"/>
                  <a:pt x="1149" y="1478"/>
                  <a:pt x="1155" y="1475"/>
                </a:cubicBezTo>
                <a:cubicBezTo>
                  <a:pt x="1162" y="1472"/>
                  <a:pt x="1171" y="1473"/>
                  <a:pt x="1178" y="1469"/>
                </a:cubicBezTo>
                <a:cubicBezTo>
                  <a:pt x="1245" y="1435"/>
                  <a:pt x="1182" y="1455"/>
                  <a:pt x="1234" y="1441"/>
                </a:cubicBezTo>
                <a:cubicBezTo>
                  <a:pt x="1261" y="1423"/>
                  <a:pt x="1299" y="1412"/>
                  <a:pt x="1323" y="1391"/>
                </a:cubicBezTo>
                <a:cubicBezTo>
                  <a:pt x="1346" y="1371"/>
                  <a:pt x="1368" y="1339"/>
                  <a:pt x="1396" y="1329"/>
                </a:cubicBezTo>
                <a:cubicBezTo>
                  <a:pt x="1432" y="1293"/>
                  <a:pt x="1484" y="1280"/>
                  <a:pt x="1525" y="1250"/>
                </a:cubicBezTo>
                <a:cubicBezTo>
                  <a:pt x="1551" y="1231"/>
                  <a:pt x="1576" y="1205"/>
                  <a:pt x="1604" y="1189"/>
                </a:cubicBezTo>
                <a:cubicBezTo>
                  <a:pt x="1646" y="1165"/>
                  <a:pt x="1691" y="1147"/>
                  <a:pt x="1738" y="1133"/>
                </a:cubicBezTo>
                <a:cubicBezTo>
                  <a:pt x="1764" y="1115"/>
                  <a:pt x="1794" y="1113"/>
                  <a:pt x="1822" y="1099"/>
                </a:cubicBezTo>
                <a:cubicBezTo>
                  <a:pt x="1840" y="1090"/>
                  <a:pt x="1853" y="1083"/>
                  <a:pt x="1873" y="1077"/>
                </a:cubicBezTo>
                <a:cubicBezTo>
                  <a:pt x="1894" y="1062"/>
                  <a:pt x="1916" y="1056"/>
                  <a:pt x="1940" y="1049"/>
                </a:cubicBezTo>
                <a:cubicBezTo>
                  <a:pt x="1960" y="1028"/>
                  <a:pt x="2000" y="984"/>
                  <a:pt x="2013" y="959"/>
                </a:cubicBezTo>
                <a:cubicBezTo>
                  <a:pt x="2034" y="918"/>
                  <a:pt x="2058" y="873"/>
                  <a:pt x="2092" y="841"/>
                </a:cubicBezTo>
                <a:cubicBezTo>
                  <a:pt x="2100" y="814"/>
                  <a:pt x="2116" y="809"/>
                  <a:pt x="2136" y="791"/>
                </a:cubicBezTo>
                <a:cubicBezTo>
                  <a:pt x="2189" y="744"/>
                  <a:pt x="2249" y="689"/>
                  <a:pt x="2321" y="678"/>
                </a:cubicBezTo>
                <a:cubicBezTo>
                  <a:pt x="2360" y="653"/>
                  <a:pt x="2409" y="649"/>
                  <a:pt x="2450" y="628"/>
                </a:cubicBezTo>
                <a:cubicBezTo>
                  <a:pt x="2511" y="596"/>
                  <a:pt x="2563" y="535"/>
                  <a:pt x="2630" y="516"/>
                </a:cubicBezTo>
                <a:cubicBezTo>
                  <a:pt x="2687" y="485"/>
                  <a:pt x="2704" y="478"/>
                  <a:pt x="2792" y="443"/>
                </a:cubicBezTo>
                <a:cubicBezTo>
                  <a:pt x="2866" y="409"/>
                  <a:pt x="3080" y="353"/>
                  <a:pt x="3163" y="331"/>
                </a:cubicBezTo>
                <a:cubicBezTo>
                  <a:pt x="3202" y="306"/>
                  <a:pt x="3322" y="274"/>
                  <a:pt x="3342" y="252"/>
                </a:cubicBezTo>
                <a:cubicBezTo>
                  <a:pt x="3406" y="225"/>
                  <a:pt x="3497" y="212"/>
                  <a:pt x="3549" y="185"/>
                </a:cubicBezTo>
                <a:cubicBezTo>
                  <a:pt x="3562" y="155"/>
                  <a:pt x="3576" y="166"/>
                  <a:pt x="3605" y="146"/>
                </a:cubicBezTo>
                <a:cubicBezTo>
                  <a:pt x="3647" y="117"/>
                  <a:pt x="3703" y="116"/>
                  <a:pt x="3751" y="106"/>
                </a:cubicBezTo>
                <a:cubicBezTo>
                  <a:pt x="3778" y="88"/>
                  <a:pt x="3792" y="51"/>
                  <a:pt x="3824" y="39"/>
                </a:cubicBezTo>
                <a:cubicBezTo>
                  <a:pt x="3864" y="23"/>
                  <a:pt x="3907" y="23"/>
                  <a:pt x="3948" y="17"/>
                </a:cubicBezTo>
                <a:cubicBezTo>
                  <a:pt x="3985" y="4"/>
                  <a:pt x="3985" y="3"/>
                  <a:pt x="3992" y="0"/>
                </a:cubicBezTo>
              </a:path>
            </a:pathLst>
          </a:custGeom>
          <a:noFill/>
          <a:ln w="38160">
            <a:solidFill>
              <a:srgbClr val="0099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3" name=""/>
          <p:cNvSpPr/>
          <p:nvPr/>
        </p:nvSpPr>
        <p:spPr>
          <a:xfrm>
            <a:off x="4419720" y="1863720"/>
            <a:ext cx="3479760" cy="3862440"/>
          </a:xfrm>
          <a:custGeom>
            <a:avLst/>
            <a:gdLst/>
            <a:ahLst/>
            <a:rect l="l" t="t" r="r" b="b"/>
            <a:pathLst>
              <a:path w="1918" h="1901">
                <a:moveTo>
                  <a:pt x="0" y="1901"/>
                </a:moveTo>
                <a:cubicBezTo>
                  <a:pt x="12" y="1858"/>
                  <a:pt x="3" y="1816"/>
                  <a:pt x="28" y="1778"/>
                </a:cubicBezTo>
                <a:cubicBezTo>
                  <a:pt x="42" y="1715"/>
                  <a:pt x="28" y="1792"/>
                  <a:pt x="28" y="1688"/>
                </a:cubicBezTo>
                <a:cubicBezTo>
                  <a:pt x="28" y="1623"/>
                  <a:pt x="26" y="1532"/>
                  <a:pt x="50" y="1469"/>
                </a:cubicBezTo>
                <a:cubicBezTo>
                  <a:pt x="67" y="1425"/>
                  <a:pt x="78" y="1243"/>
                  <a:pt x="112" y="1211"/>
                </a:cubicBezTo>
                <a:cubicBezTo>
                  <a:pt x="163" y="1104"/>
                  <a:pt x="213" y="1072"/>
                  <a:pt x="314" y="1010"/>
                </a:cubicBezTo>
                <a:cubicBezTo>
                  <a:pt x="332" y="974"/>
                  <a:pt x="358" y="957"/>
                  <a:pt x="387" y="931"/>
                </a:cubicBezTo>
                <a:cubicBezTo>
                  <a:pt x="414" y="907"/>
                  <a:pt x="433" y="906"/>
                  <a:pt x="460" y="881"/>
                </a:cubicBezTo>
                <a:cubicBezTo>
                  <a:pt x="496" y="859"/>
                  <a:pt x="578" y="813"/>
                  <a:pt x="606" y="796"/>
                </a:cubicBezTo>
                <a:cubicBezTo>
                  <a:pt x="611" y="789"/>
                  <a:pt x="621" y="786"/>
                  <a:pt x="628" y="780"/>
                </a:cubicBezTo>
                <a:cubicBezTo>
                  <a:pt x="678" y="738"/>
                  <a:pt x="739" y="703"/>
                  <a:pt x="785" y="656"/>
                </a:cubicBezTo>
                <a:cubicBezTo>
                  <a:pt x="836" y="621"/>
                  <a:pt x="901" y="584"/>
                  <a:pt x="936" y="567"/>
                </a:cubicBezTo>
                <a:cubicBezTo>
                  <a:pt x="955" y="564"/>
                  <a:pt x="992" y="555"/>
                  <a:pt x="992" y="555"/>
                </a:cubicBezTo>
                <a:cubicBezTo>
                  <a:pt x="1022" y="541"/>
                  <a:pt x="1051" y="521"/>
                  <a:pt x="1077" y="499"/>
                </a:cubicBezTo>
                <a:cubicBezTo>
                  <a:pt x="1103" y="477"/>
                  <a:pt x="1120" y="452"/>
                  <a:pt x="1155" y="443"/>
                </a:cubicBezTo>
                <a:cubicBezTo>
                  <a:pt x="1176" y="429"/>
                  <a:pt x="1194" y="424"/>
                  <a:pt x="1217" y="415"/>
                </a:cubicBezTo>
                <a:cubicBezTo>
                  <a:pt x="1238" y="407"/>
                  <a:pt x="1324" y="347"/>
                  <a:pt x="1340" y="331"/>
                </a:cubicBezTo>
                <a:cubicBezTo>
                  <a:pt x="1378" y="293"/>
                  <a:pt x="1409" y="259"/>
                  <a:pt x="1463" y="247"/>
                </a:cubicBezTo>
                <a:cubicBezTo>
                  <a:pt x="1475" y="236"/>
                  <a:pt x="1508" y="224"/>
                  <a:pt x="1508" y="224"/>
                </a:cubicBezTo>
                <a:cubicBezTo>
                  <a:pt x="1525" y="199"/>
                  <a:pt x="1541" y="196"/>
                  <a:pt x="1570" y="191"/>
                </a:cubicBezTo>
                <a:cubicBezTo>
                  <a:pt x="1617" y="172"/>
                  <a:pt x="1695" y="127"/>
                  <a:pt x="1744" y="101"/>
                </a:cubicBezTo>
                <a:cubicBezTo>
                  <a:pt x="1752" y="64"/>
                  <a:pt x="1827" y="44"/>
                  <a:pt x="1862" y="34"/>
                </a:cubicBezTo>
                <a:cubicBezTo>
                  <a:pt x="1881" y="21"/>
                  <a:pt x="1902" y="16"/>
                  <a:pt x="1918" y="0"/>
                </a:cubicBezTo>
              </a:path>
            </a:pathLst>
          </a:custGeom>
          <a:noFill/>
          <a:ln w="381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4" name=""/>
          <p:cNvSpPr/>
          <p:nvPr/>
        </p:nvSpPr>
        <p:spPr>
          <a:xfrm>
            <a:off x="6129360" y="3295800"/>
            <a:ext cx="1735200" cy="1538280"/>
          </a:xfrm>
          <a:custGeom>
            <a:avLst/>
            <a:gdLst/>
            <a:ahLst/>
            <a:rect l="l" t="t" r="r" b="b"/>
            <a:pathLst>
              <a:path w="1144" h="757">
                <a:moveTo>
                  <a:pt x="0" y="757"/>
                </a:moveTo>
                <a:cubicBezTo>
                  <a:pt x="22" y="696"/>
                  <a:pt x="70" y="638"/>
                  <a:pt x="135" y="623"/>
                </a:cubicBezTo>
                <a:cubicBezTo>
                  <a:pt x="197" y="559"/>
                  <a:pt x="228" y="537"/>
                  <a:pt x="320" y="527"/>
                </a:cubicBezTo>
                <a:cubicBezTo>
                  <a:pt x="372" y="502"/>
                  <a:pt x="307" y="530"/>
                  <a:pt x="399" y="510"/>
                </a:cubicBezTo>
                <a:cubicBezTo>
                  <a:pt x="446" y="500"/>
                  <a:pt x="498" y="471"/>
                  <a:pt x="544" y="454"/>
                </a:cubicBezTo>
                <a:cubicBezTo>
                  <a:pt x="581" y="418"/>
                  <a:pt x="619" y="385"/>
                  <a:pt x="668" y="365"/>
                </a:cubicBezTo>
                <a:cubicBezTo>
                  <a:pt x="678" y="361"/>
                  <a:pt x="728" y="342"/>
                  <a:pt x="746" y="331"/>
                </a:cubicBezTo>
                <a:cubicBezTo>
                  <a:pt x="822" y="285"/>
                  <a:pt x="892" y="232"/>
                  <a:pt x="976" y="202"/>
                </a:cubicBezTo>
                <a:cubicBezTo>
                  <a:pt x="986" y="187"/>
                  <a:pt x="1005" y="146"/>
                  <a:pt x="1021" y="135"/>
                </a:cubicBezTo>
                <a:cubicBezTo>
                  <a:pt x="1037" y="125"/>
                  <a:pt x="1071" y="107"/>
                  <a:pt x="1071" y="107"/>
                </a:cubicBezTo>
                <a:cubicBezTo>
                  <a:pt x="1082" y="85"/>
                  <a:pt x="1096" y="70"/>
                  <a:pt x="1111" y="51"/>
                </a:cubicBezTo>
                <a:cubicBezTo>
                  <a:pt x="1117" y="31"/>
                  <a:pt x="1130" y="16"/>
                  <a:pt x="1144" y="0"/>
                </a:cubicBezTo>
              </a:path>
            </a:pathLst>
          </a:custGeom>
          <a:noFill/>
          <a:ln w="3816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5" name=""/>
          <p:cNvSpPr/>
          <p:nvPr/>
        </p:nvSpPr>
        <p:spPr>
          <a:xfrm>
            <a:off x="7431120" y="3521160"/>
            <a:ext cx="425520" cy="2209680"/>
          </a:xfrm>
          <a:custGeom>
            <a:avLst/>
            <a:gdLst/>
            <a:ahLst/>
            <a:rect l="l" t="t" r="r" b="b"/>
            <a:pathLst>
              <a:path w="294" h="1088">
                <a:moveTo>
                  <a:pt x="291" y="0"/>
                </a:moveTo>
                <a:cubicBezTo>
                  <a:pt x="265" y="90"/>
                  <a:pt x="294" y="187"/>
                  <a:pt x="263" y="275"/>
                </a:cubicBezTo>
                <a:cubicBezTo>
                  <a:pt x="261" y="286"/>
                  <a:pt x="261" y="298"/>
                  <a:pt x="258" y="309"/>
                </a:cubicBezTo>
                <a:cubicBezTo>
                  <a:pt x="255" y="320"/>
                  <a:pt x="246" y="342"/>
                  <a:pt x="246" y="342"/>
                </a:cubicBezTo>
                <a:cubicBezTo>
                  <a:pt x="242" y="366"/>
                  <a:pt x="242" y="392"/>
                  <a:pt x="235" y="415"/>
                </a:cubicBezTo>
                <a:cubicBezTo>
                  <a:pt x="222" y="451"/>
                  <a:pt x="184" y="497"/>
                  <a:pt x="168" y="556"/>
                </a:cubicBezTo>
                <a:cubicBezTo>
                  <a:pt x="150" y="624"/>
                  <a:pt x="149" y="700"/>
                  <a:pt x="140" y="769"/>
                </a:cubicBezTo>
                <a:cubicBezTo>
                  <a:pt x="136" y="803"/>
                  <a:pt x="145" y="840"/>
                  <a:pt x="129" y="870"/>
                </a:cubicBezTo>
                <a:cubicBezTo>
                  <a:pt x="111" y="904"/>
                  <a:pt x="105" y="999"/>
                  <a:pt x="67" y="1010"/>
                </a:cubicBezTo>
                <a:cubicBezTo>
                  <a:pt x="46" y="1046"/>
                  <a:pt x="6" y="1067"/>
                  <a:pt x="0" y="1088"/>
                </a:cubicBezTo>
              </a:path>
            </a:pathLst>
          </a:custGeom>
          <a:noFill/>
          <a:ln w="38160">
            <a:solidFill>
              <a:srgbClr val="ffb31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6" name=""/>
          <p:cNvSpPr/>
          <p:nvPr/>
        </p:nvSpPr>
        <p:spPr>
          <a:xfrm rot="16200000">
            <a:off x="-381600" y="3837240"/>
            <a:ext cx="19605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U.S. Users (Millions)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7" name=""/>
          <p:cNvSpPr/>
          <p:nvPr/>
        </p:nvSpPr>
        <p:spPr>
          <a:xfrm>
            <a:off x="1152360" y="6613560"/>
            <a:ext cx="2673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Jupiter Communications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8" name="PlaceHolder 1"/>
          <p:cNvSpPr>
            <a:spLocks noGrp="1"/>
          </p:cNvSpPr>
          <p:nvPr>
            <p:ph type="title"/>
          </p:nvPr>
        </p:nvSpPr>
        <p:spPr>
          <a:xfrm>
            <a:off x="2341440" y="279000"/>
            <a:ext cx="7788240" cy="135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Internet: </a:t>
            </a:r>
            <a:br>
              <a:rPr sz="3000"/>
            </a:b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Fastest Social Change in History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br>
              <a:rPr sz="1800"/>
            </a:b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transition>
    <p:wipe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" descr=""/>
          <p:cNvPicPr/>
          <p:nvPr/>
        </p:nvPicPr>
        <p:blipFill>
          <a:blip r:embed="rId1"/>
          <a:stretch/>
        </p:blipFill>
        <p:spPr>
          <a:xfrm>
            <a:off x="12600" y="-12600"/>
            <a:ext cx="9144000" cy="68580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</p:pic>
      <p:sp>
        <p:nvSpPr>
          <p:cNvPr id="31" name=""/>
          <p:cNvSpPr/>
          <p:nvPr/>
        </p:nvSpPr>
        <p:spPr>
          <a:xfrm>
            <a:off x="1098720" y="1398600"/>
            <a:ext cx="0" cy="504180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1089000" y="6450120"/>
            <a:ext cx="6021360" cy="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1106640" y="1617840"/>
            <a:ext cx="3244680" cy="4632120"/>
          </a:xfrm>
          <a:custGeom>
            <a:avLst/>
            <a:gdLst/>
            <a:ahLst/>
            <a:rect l="l" t="t" r="r" b="b"/>
            <a:pathLst>
              <a:path w="3611" h="2934">
                <a:moveTo>
                  <a:pt x="0" y="2934"/>
                </a:moveTo>
                <a:cubicBezTo>
                  <a:pt x="813" y="2504"/>
                  <a:pt x="1627" y="2074"/>
                  <a:pt x="2229" y="1585"/>
                </a:cubicBezTo>
                <a:cubicBezTo>
                  <a:pt x="2831" y="1096"/>
                  <a:pt x="3221" y="548"/>
                  <a:pt x="3611" y="0"/>
                </a:cubicBezTo>
              </a:path>
            </a:pathLst>
          </a:custGeom>
          <a:noFill/>
          <a:ln w="2556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1106640" y="1662120"/>
            <a:ext cx="5849640" cy="3914640"/>
          </a:xfrm>
          <a:custGeom>
            <a:avLst/>
            <a:gdLst/>
            <a:ahLst/>
            <a:rect l="l" t="t" r="r" b="b"/>
            <a:pathLst>
              <a:path w="4090" h="2642">
                <a:moveTo>
                  <a:pt x="0" y="0"/>
                </a:moveTo>
                <a:cubicBezTo>
                  <a:pt x="680" y="608"/>
                  <a:pt x="1360" y="1216"/>
                  <a:pt x="2042" y="1656"/>
                </a:cubicBezTo>
                <a:cubicBezTo>
                  <a:pt x="2724" y="2096"/>
                  <a:pt x="3407" y="2369"/>
                  <a:pt x="4090" y="2642"/>
                </a:cubicBezTo>
              </a:path>
            </a:pathLst>
          </a:custGeom>
          <a:noFill/>
          <a:ln w="2556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3321000" y="3557520"/>
            <a:ext cx="150840" cy="168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1160640" y="4595760"/>
            <a:ext cx="109296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Barter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Economy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2077920" y="1774800"/>
            <a:ext cx="3611520" cy="4657680"/>
          </a:xfrm>
          <a:custGeom>
            <a:avLst/>
            <a:gdLst/>
            <a:ahLst/>
            <a:rect l="l" t="t" r="r" b="b"/>
            <a:pathLst>
              <a:path w="3611" h="2934">
                <a:moveTo>
                  <a:pt x="0" y="2934"/>
                </a:moveTo>
                <a:cubicBezTo>
                  <a:pt x="813" y="2504"/>
                  <a:pt x="1627" y="2074"/>
                  <a:pt x="2229" y="1585"/>
                </a:cubicBezTo>
                <a:cubicBezTo>
                  <a:pt x="2831" y="1096"/>
                  <a:pt x="3221" y="548"/>
                  <a:pt x="3611" y="0"/>
                </a:cubicBezTo>
              </a:path>
            </a:pathLst>
          </a:custGeom>
          <a:noFill/>
          <a:ln w="2556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3879720" y="1768320"/>
            <a:ext cx="3611520" cy="4658040"/>
          </a:xfrm>
          <a:custGeom>
            <a:avLst/>
            <a:gdLst/>
            <a:ahLst/>
            <a:rect l="l" t="t" r="r" b="b"/>
            <a:pathLst>
              <a:path w="3611" h="2934">
                <a:moveTo>
                  <a:pt x="0" y="2934"/>
                </a:moveTo>
                <a:cubicBezTo>
                  <a:pt x="813" y="2504"/>
                  <a:pt x="1627" y="2074"/>
                  <a:pt x="2229" y="1585"/>
                </a:cubicBezTo>
                <a:cubicBezTo>
                  <a:pt x="2831" y="1096"/>
                  <a:pt x="3221" y="548"/>
                  <a:pt x="3611" y="0"/>
                </a:cubicBezTo>
              </a:path>
            </a:pathLst>
          </a:custGeom>
          <a:noFill/>
          <a:ln w="2556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5302080" y="1774800"/>
            <a:ext cx="3611880" cy="4657680"/>
          </a:xfrm>
          <a:custGeom>
            <a:avLst/>
            <a:gdLst/>
            <a:ahLst/>
            <a:rect l="l" t="t" r="r" b="b"/>
            <a:pathLst>
              <a:path w="3611" h="2934">
                <a:moveTo>
                  <a:pt x="0" y="2934"/>
                </a:moveTo>
                <a:cubicBezTo>
                  <a:pt x="813" y="2504"/>
                  <a:pt x="1627" y="2074"/>
                  <a:pt x="2229" y="1585"/>
                </a:cubicBezTo>
                <a:cubicBezTo>
                  <a:pt x="2831" y="1096"/>
                  <a:pt x="3221" y="548"/>
                  <a:pt x="3611" y="0"/>
                </a:cubicBezTo>
              </a:path>
            </a:pathLst>
          </a:custGeom>
          <a:noFill/>
          <a:ln w="2556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4219560" y="4202280"/>
            <a:ext cx="149400" cy="16812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440320" y="4878360"/>
            <a:ext cx="149400" cy="168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6448320" y="5289480"/>
            <a:ext cx="149400" cy="168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560040" y="2733840"/>
            <a:ext cx="16560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Creation of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Money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4442400" y="3606840"/>
            <a:ext cx="21628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 &amp;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Communication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5872320" y="4282920"/>
            <a:ext cx="14760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Internet &amp;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InfoTech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2370240" y="623880"/>
            <a:ext cx="6773760" cy="5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Evolution of Economic Trade-Off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4375080" y="2252520"/>
            <a:ext cx="774720" cy="357480"/>
          </a:xfrm>
          <a:prstGeom prst="rightArrow">
            <a:avLst>
              <a:gd name="adj1" fmla="val 50000"/>
              <a:gd name="adj2" fmla="val 54179"/>
            </a:avLst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5640480" y="2900520"/>
            <a:ext cx="776160" cy="357120"/>
          </a:xfrm>
          <a:prstGeom prst="rightArrow">
            <a:avLst>
              <a:gd name="adj1" fmla="val 50000"/>
              <a:gd name="adj2" fmla="val 54335"/>
            </a:avLst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6975360" y="3476520"/>
            <a:ext cx="776520" cy="357120"/>
          </a:xfrm>
          <a:prstGeom prst="rightArrow">
            <a:avLst>
              <a:gd name="adj1" fmla="val 50000"/>
              <a:gd name="adj2" fmla="val 54360"/>
            </a:avLst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4148640" y="1992240"/>
            <a:ext cx="1149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4600" indent="-17460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1300’s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5410800" y="2612880"/>
            <a:ext cx="1149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4600" indent="-17460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1800’s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6777720" y="3197160"/>
            <a:ext cx="1149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4600" indent="-17460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2000’s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763560" y="3441600"/>
            <a:ext cx="279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1688040" y="6456240"/>
            <a:ext cx="824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Volume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"/>
          <p:cNvSpPr/>
          <p:nvPr/>
        </p:nvSpPr>
        <p:spPr>
          <a:xfrm>
            <a:off x="2319480" y="625320"/>
            <a:ext cx="57052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ffffff"/>
                </a:solidFill>
                <a:effectLst/>
                <a:uFillTx/>
                <a:latin typeface="Arial Black"/>
              </a:rPr>
              <a:t>Types of Interaction Costs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</p:pic>
      <p:grpSp>
        <p:nvGrpSpPr>
          <p:cNvPr id="57" name=""/>
          <p:cNvGrpSpPr/>
          <p:nvPr/>
        </p:nvGrpSpPr>
        <p:grpSpPr>
          <a:xfrm>
            <a:off x="857160" y="1406520"/>
            <a:ext cx="7272000" cy="5125680"/>
            <a:chOff x="857160" y="1406520"/>
            <a:chExt cx="7272000" cy="5125680"/>
          </a:xfrm>
        </p:grpSpPr>
        <p:sp>
          <p:nvSpPr>
            <p:cNvPr id="58" name=""/>
            <p:cNvSpPr/>
            <p:nvPr/>
          </p:nvSpPr>
          <p:spPr>
            <a:xfrm>
              <a:off x="2903760" y="2807280"/>
              <a:ext cx="3139920" cy="2309400"/>
            </a:xfrm>
            <a:prstGeom prst="roundRect">
              <a:avLst>
                <a:gd name="adj" fmla="val 1666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2937600" y="2887920"/>
              <a:ext cx="2390760" cy="180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Price of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Successful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Economic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Transactions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857880" y="2697480"/>
              <a:ext cx="1510200" cy="703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Legal &amp;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Regulatory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867960" y="2652840"/>
              <a:ext cx="1808640" cy="108252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ff66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857160" y="4794120"/>
              <a:ext cx="1538280" cy="950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Information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Seeking &amp;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Gathering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875520" y="4815360"/>
              <a:ext cx="1810440" cy="108216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ff66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3553560" y="5458320"/>
              <a:ext cx="132624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Inventory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3587400" y="5449680"/>
              <a:ext cx="1808640" cy="108252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ff66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6325920" y="4827240"/>
              <a:ext cx="138312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Payments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6320520" y="4815360"/>
              <a:ext cx="1808640" cy="108216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ff66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6311520" y="2663280"/>
              <a:ext cx="129780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Logistics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6320520" y="2652840"/>
              <a:ext cx="1808640" cy="108252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ff66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3543120" y="1439280"/>
              <a:ext cx="91620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Credit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3573360" y="1406520"/>
              <a:ext cx="1808640" cy="108252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ff66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2" name=""/>
          <p:cNvSpPr/>
          <p:nvPr/>
        </p:nvSpPr>
        <p:spPr>
          <a:xfrm>
            <a:off x="2370240" y="623880"/>
            <a:ext cx="6773760" cy="5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Types of Interaction Costs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12600" y="0"/>
            <a:ext cx="9144000" cy="68580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</p:pic>
      <p:sp>
        <p:nvSpPr>
          <p:cNvPr id="74" name=""/>
          <p:cNvSpPr/>
          <p:nvPr/>
        </p:nvSpPr>
        <p:spPr>
          <a:xfrm>
            <a:off x="2359800" y="600120"/>
            <a:ext cx="35463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Cost of Interaction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" name=""/>
          <p:cNvGrpSpPr/>
          <p:nvPr/>
        </p:nvGrpSpPr>
        <p:grpSpPr>
          <a:xfrm>
            <a:off x="1487520" y="1446120"/>
            <a:ext cx="2765160" cy="2625840"/>
            <a:chOff x="1487520" y="1446120"/>
            <a:chExt cx="2765160" cy="2625840"/>
          </a:xfrm>
        </p:grpSpPr>
        <p:graphicFrame>
          <p:nvGraphicFramePr>
            <p:cNvPr id="76" name=""/>
            <p:cNvGraphicFramePr/>
            <p:nvPr/>
          </p:nvGraphicFramePr>
          <p:xfrm>
            <a:off x="1487520" y="1635120"/>
            <a:ext cx="2765160" cy="243684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77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1487520" y="1635120"/>
                      <a:ext cx="2765160" cy="243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78" name=""/>
            <p:cNvSpPr/>
            <p:nvPr/>
          </p:nvSpPr>
          <p:spPr>
            <a:xfrm>
              <a:off x="1820520" y="1540080"/>
              <a:ext cx="8337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Mining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1601640" y="1446120"/>
              <a:ext cx="2449440" cy="24019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2324880" y="2578320"/>
              <a:ext cx="12312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30-40%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1" name=""/>
          <p:cNvGrpSpPr/>
          <p:nvPr/>
        </p:nvGrpSpPr>
        <p:grpSpPr>
          <a:xfrm>
            <a:off x="5192640" y="1441440"/>
            <a:ext cx="2730600" cy="2619360"/>
            <a:chOff x="5192640" y="1441440"/>
            <a:chExt cx="2730600" cy="2619360"/>
          </a:xfrm>
        </p:grpSpPr>
        <p:graphicFrame>
          <p:nvGraphicFramePr>
            <p:cNvPr id="82" name=""/>
            <p:cNvGraphicFramePr/>
            <p:nvPr/>
          </p:nvGraphicFramePr>
          <p:xfrm>
            <a:off x="5192640" y="1656000"/>
            <a:ext cx="2730600" cy="2404800"/>
          </p:xfrm>
          <a:graphic>
            <a:graphicData uri="http://schemas.openxmlformats.org/presentationml/2006/ole">
              <p:oleObj r:id="rId4" spid="">
                <p:embed/>
                <p:pic>
                  <p:nvPicPr>
                    <p:cNvPr id="83" name="" descr=""/>
                    <p:cNvPicPr/>
                    <p:nvPr/>
                  </p:nvPicPr>
                  <p:blipFill>
                    <a:blip r:embed="rId5"/>
                    <a:stretch/>
                  </p:blipFill>
                  <p:spPr>
                    <a:xfrm>
                      <a:off x="5192640" y="1656000"/>
                      <a:ext cx="2730600" cy="2404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84" name=""/>
            <p:cNvSpPr/>
            <p:nvPr/>
          </p:nvSpPr>
          <p:spPr>
            <a:xfrm>
              <a:off x="5542560" y="1484640"/>
              <a:ext cx="1272960" cy="58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Financial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Institutions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5272200" y="1441440"/>
              <a:ext cx="2450880" cy="24019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6009480" y="2573640"/>
              <a:ext cx="12312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60-70%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7" name=""/>
          <p:cNvGrpSpPr/>
          <p:nvPr/>
        </p:nvGrpSpPr>
        <p:grpSpPr>
          <a:xfrm>
            <a:off x="1525680" y="4076640"/>
            <a:ext cx="2728800" cy="2595600"/>
            <a:chOff x="1525680" y="4076640"/>
            <a:chExt cx="2728800" cy="2595600"/>
          </a:xfrm>
        </p:grpSpPr>
        <p:graphicFrame>
          <p:nvGraphicFramePr>
            <p:cNvPr id="88" name=""/>
            <p:cNvGraphicFramePr/>
            <p:nvPr/>
          </p:nvGraphicFramePr>
          <p:xfrm>
            <a:off x="1525680" y="4267440"/>
            <a:ext cx="2728800" cy="240480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89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1525680" y="4267440"/>
                      <a:ext cx="2728800" cy="2404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pSp>
          <p:nvGrpSpPr>
            <p:cNvPr id="90" name=""/>
            <p:cNvGrpSpPr/>
            <p:nvPr/>
          </p:nvGrpSpPr>
          <p:grpSpPr>
            <a:xfrm>
              <a:off x="1598400" y="4076640"/>
              <a:ext cx="2448000" cy="2401920"/>
              <a:chOff x="1598400" y="4076640"/>
              <a:chExt cx="2448000" cy="2401920"/>
            </a:xfrm>
          </p:grpSpPr>
          <p:sp>
            <p:nvSpPr>
              <p:cNvPr id="91" name=""/>
              <p:cNvSpPr/>
              <p:nvPr/>
            </p:nvSpPr>
            <p:spPr>
              <a:xfrm>
                <a:off x="1862640" y="4224600"/>
                <a:ext cx="574920" cy="337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U.S.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" name=""/>
              <p:cNvSpPr/>
              <p:nvPr/>
            </p:nvSpPr>
            <p:spPr>
              <a:xfrm>
                <a:off x="1598400" y="4076640"/>
                <a:ext cx="2448000" cy="2401920"/>
              </a:xfrm>
              <a:prstGeom prst="roundRect">
                <a:avLst>
                  <a:gd name="adj" fmla="val 16667"/>
                </a:avLst>
              </a:prstGeom>
              <a:noFill/>
              <a:ln w="2844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3" name=""/>
              <p:cNvSpPr/>
              <p:nvPr/>
            </p:nvSpPr>
            <p:spPr>
              <a:xfrm>
                <a:off x="2526120" y="5235840"/>
                <a:ext cx="790920" cy="459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55%</a:t>
                </a: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aphicFrame>
        <p:nvGraphicFramePr>
          <p:cNvPr id="94" name=""/>
          <p:cNvGraphicFramePr/>
          <p:nvPr/>
        </p:nvGraphicFramePr>
        <p:xfrm>
          <a:off x="5259240" y="4262400"/>
          <a:ext cx="2730600" cy="24033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5259240" y="4262400"/>
                    <a:ext cx="2730600" cy="2403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96" name=""/>
          <p:cNvGrpSpPr/>
          <p:nvPr/>
        </p:nvGrpSpPr>
        <p:grpSpPr>
          <a:xfrm>
            <a:off x="5307120" y="4073400"/>
            <a:ext cx="2449440" cy="2401920"/>
            <a:chOff x="5307120" y="4073400"/>
            <a:chExt cx="2449440" cy="2401920"/>
          </a:xfrm>
        </p:grpSpPr>
        <p:sp>
          <p:nvSpPr>
            <p:cNvPr id="97" name=""/>
            <p:cNvSpPr/>
            <p:nvPr/>
          </p:nvSpPr>
          <p:spPr>
            <a:xfrm>
              <a:off x="5604840" y="4200480"/>
              <a:ext cx="6537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India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5307120" y="4073400"/>
              <a:ext cx="2449440" cy="24019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6073200" y="5197320"/>
              <a:ext cx="12312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40-50%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0" name=""/>
          <p:cNvSpPr/>
          <p:nvPr/>
        </p:nvSpPr>
        <p:spPr>
          <a:xfrm>
            <a:off x="1643040" y="6518160"/>
            <a:ext cx="1200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McKinsey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"/>
          <p:cNvSpPr/>
          <p:nvPr/>
        </p:nvSpPr>
        <p:spPr>
          <a:xfrm>
            <a:off x="151200" y="0"/>
            <a:ext cx="41598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ffffff"/>
                </a:solidFill>
                <a:effectLst/>
                <a:uFillTx/>
                <a:latin typeface="Arial Black"/>
              </a:rPr>
              <a:t>Business Structure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</p:pic>
      <p:sp>
        <p:nvSpPr>
          <p:cNvPr id="103" name=""/>
          <p:cNvSpPr/>
          <p:nvPr/>
        </p:nvSpPr>
        <p:spPr>
          <a:xfrm>
            <a:off x="668160" y="5975280"/>
            <a:ext cx="249480" cy="241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930240" y="6095880"/>
            <a:ext cx="1306440" cy="0"/>
          </a:xfrm>
          <a:prstGeom prst="line">
            <a:avLst/>
          </a:prstGeom>
          <a:ln w="9360">
            <a:solidFill>
              <a:srgbClr val="ffcc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2481120" y="6095880"/>
            <a:ext cx="1351080" cy="0"/>
          </a:xfrm>
          <a:prstGeom prst="line">
            <a:avLst/>
          </a:prstGeom>
          <a:ln w="9360">
            <a:solidFill>
              <a:srgbClr val="ffcc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4078440" y="6095880"/>
            <a:ext cx="1320480" cy="0"/>
          </a:xfrm>
          <a:prstGeom prst="line">
            <a:avLst/>
          </a:prstGeom>
          <a:ln w="9360">
            <a:solidFill>
              <a:srgbClr val="ffcc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565560" y="567072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2105280" y="567072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3672360" y="567072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1.20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5234400" y="567072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1348200" y="578484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2922840" y="578484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4530960" y="578484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2227320" y="5975280"/>
            <a:ext cx="250920" cy="241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3825720" y="5975280"/>
            <a:ext cx="249480" cy="241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5394240" y="5975280"/>
            <a:ext cx="249480" cy="241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6080040" y="2624040"/>
            <a:ext cx="2756160" cy="128124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552960" y="313848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1360800" y="173844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2965680" y="173844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4540680" y="173844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 flipV="1">
            <a:off x="892080" y="2133360"/>
            <a:ext cx="1403280" cy="141444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 flipV="1">
            <a:off x="884160" y="2633760"/>
            <a:ext cx="1401840" cy="90648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 flipV="1">
            <a:off x="884160" y="3078000"/>
            <a:ext cx="1395360" cy="470160"/>
          </a:xfrm>
          <a:prstGeom prst="line">
            <a:avLst/>
          </a:prstGeom>
          <a:ln w="28440">
            <a:solidFill>
              <a:srgbClr val="ffcc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 flipV="1">
            <a:off x="892080" y="3547800"/>
            <a:ext cx="1387440" cy="612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884160" y="3554280"/>
            <a:ext cx="1411200" cy="46836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923760" y="3562200"/>
            <a:ext cx="1378080" cy="96552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915840" y="3540240"/>
            <a:ext cx="1440000" cy="144288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 flipV="1">
            <a:off x="2444760" y="2119320"/>
            <a:ext cx="1425600" cy="92232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 flipV="1">
            <a:off x="2444760" y="2633400"/>
            <a:ext cx="1441440" cy="41580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2468520" y="3063960"/>
            <a:ext cx="1401840" cy="2844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2476440" y="3049560"/>
            <a:ext cx="1417680" cy="49860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2452680" y="3027240"/>
            <a:ext cx="1425600" cy="101124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2452680" y="3035160"/>
            <a:ext cx="1441440" cy="1492560"/>
          </a:xfrm>
          <a:prstGeom prst="line">
            <a:avLst/>
          </a:prstGeom>
          <a:ln w="28440">
            <a:solidFill>
              <a:srgbClr val="ffcc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2476440" y="3063960"/>
            <a:ext cx="1393920" cy="193356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 flipV="1">
            <a:off x="4011480" y="2133360"/>
            <a:ext cx="1427400" cy="2367000"/>
          </a:xfrm>
          <a:prstGeom prst="line">
            <a:avLst/>
          </a:prstGeom>
          <a:ln w="28440">
            <a:solidFill>
              <a:srgbClr val="ffcc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 flipV="1">
            <a:off x="4011480" y="2633760"/>
            <a:ext cx="1455840" cy="186696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 flipV="1">
            <a:off x="4011480" y="3056040"/>
            <a:ext cx="1471680" cy="145728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 flipV="1">
            <a:off x="4011480" y="3568680"/>
            <a:ext cx="1463760" cy="95904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 flipV="1">
            <a:off x="4011480" y="4046040"/>
            <a:ext cx="1427400" cy="45252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 flipV="1">
            <a:off x="4011480" y="4492440"/>
            <a:ext cx="1449360" cy="6120"/>
          </a:xfrm>
          <a:prstGeom prst="line">
            <a:avLst/>
          </a:prstGeom>
          <a:ln cap="rnd" w="1260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4011480" y="4492800"/>
            <a:ext cx="1495440" cy="504720"/>
          </a:xfrm>
          <a:prstGeom prst="line">
            <a:avLst/>
          </a:prstGeom>
          <a:ln cap="rnd" w="19080">
            <a:solidFill>
              <a:srgbClr val="ffcc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671400" y="2000160"/>
            <a:ext cx="250920" cy="2415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671400" y="2471760"/>
            <a:ext cx="2509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671400" y="2948040"/>
            <a:ext cx="2509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671400" y="3424320"/>
            <a:ext cx="250920" cy="241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671400" y="3908520"/>
            <a:ext cx="2509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671400" y="4384800"/>
            <a:ext cx="250920" cy="2397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671400" y="4859280"/>
            <a:ext cx="2509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2232000" y="2000160"/>
            <a:ext cx="249120" cy="2415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2232000" y="247176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2232000" y="294804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2232000" y="342432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2232000" y="390852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2232000" y="4384800"/>
            <a:ext cx="249120" cy="2397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2232000" y="485928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3830760" y="2000160"/>
            <a:ext cx="249120" cy="2415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3830760" y="247176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3830760" y="294804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3830760" y="342432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3830760" y="390852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3830760" y="4384800"/>
            <a:ext cx="249120" cy="23976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3830760" y="4859280"/>
            <a:ext cx="24912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5391000" y="2000160"/>
            <a:ext cx="249480" cy="24156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5391000" y="2471760"/>
            <a:ext cx="24948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5391000" y="2948040"/>
            <a:ext cx="24948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5391000" y="3424320"/>
            <a:ext cx="24948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5391000" y="3908520"/>
            <a:ext cx="24948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5391000" y="4384800"/>
            <a:ext cx="249480" cy="2397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5391000" y="4859280"/>
            <a:ext cx="249480" cy="241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2119680" y="266544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3724560" y="410220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5269320" y="170964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6105960" y="344016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3.45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7414200" y="344016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3.00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8287200" y="344016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6.45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6058440" y="2622600"/>
            <a:ext cx="91368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Finished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7332840" y="1598760"/>
            <a:ext cx="1574640" cy="5839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7481880" y="1714680"/>
            <a:ext cx="158760" cy="15372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7423200" y="2044800"/>
            <a:ext cx="212760" cy="0"/>
          </a:xfrm>
          <a:prstGeom prst="line">
            <a:avLst/>
          </a:prstGeom>
          <a:ln w="9360">
            <a:solidFill>
              <a:srgbClr val="ffcc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7602480" y="1573200"/>
            <a:ext cx="1298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6114960" y="3032280"/>
            <a:ext cx="1298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7402680" y="3032280"/>
            <a:ext cx="959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8314920" y="3032280"/>
            <a:ext cx="60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Total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2357640" y="612720"/>
            <a:ext cx="36741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Business Structure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6985080" y="2844720"/>
            <a:ext cx="1600200" cy="0"/>
          </a:xfrm>
          <a:prstGeom prst="line">
            <a:avLst/>
          </a:prstGeom>
          <a:ln w="3816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7" name=""/>
          <p:cNvGrpSpPr/>
          <p:nvPr/>
        </p:nvGrpSpPr>
        <p:grpSpPr>
          <a:xfrm>
            <a:off x="6096600" y="4959360"/>
            <a:ext cx="2860560" cy="1282320"/>
            <a:chOff x="6096600" y="4959360"/>
            <a:chExt cx="2860560" cy="1282320"/>
          </a:xfrm>
        </p:grpSpPr>
        <p:sp>
          <p:nvSpPr>
            <p:cNvPr id="188" name=""/>
            <p:cNvSpPr/>
            <p:nvPr/>
          </p:nvSpPr>
          <p:spPr>
            <a:xfrm>
              <a:off x="6118200" y="4960800"/>
              <a:ext cx="2755800" cy="1280880"/>
            </a:xfrm>
            <a:prstGeom prst="roundRect">
              <a:avLst>
                <a:gd name="adj" fmla="val 1666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" name=""/>
            <p:cNvSpPr/>
            <p:nvPr/>
          </p:nvSpPr>
          <p:spPr>
            <a:xfrm>
              <a:off x="6096600" y="4959360"/>
              <a:ext cx="913680" cy="43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Finished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Product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" name=""/>
            <p:cNvSpPr/>
            <p:nvPr/>
          </p:nvSpPr>
          <p:spPr>
            <a:xfrm>
              <a:off x="6153120" y="5368680"/>
              <a:ext cx="12985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Transformation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200" strike="noStrike" u="sng">
                  <a:solidFill>
                    <a:srgbClr val="ffffff"/>
                  </a:solidFill>
                  <a:effectLst/>
                  <a:uFillTx/>
                  <a:latin typeface="Arial"/>
                </a:rPr>
                <a:t>Costs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7440840" y="5368680"/>
              <a:ext cx="9597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Interaction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200" strike="noStrike" u="sng">
                  <a:solidFill>
                    <a:srgbClr val="ffffff"/>
                  </a:solidFill>
                  <a:effectLst/>
                  <a:uFillTx/>
                  <a:latin typeface="Arial"/>
                </a:rPr>
                <a:t>Costs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" name=""/>
            <p:cNvSpPr/>
            <p:nvPr/>
          </p:nvSpPr>
          <p:spPr>
            <a:xfrm>
              <a:off x="8353080" y="5368680"/>
              <a:ext cx="6040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Total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200" strike="noStrike" u="sng">
                  <a:solidFill>
                    <a:srgbClr val="ffffff"/>
                  </a:solidFill>
                  <a:effectLst/>
                  <a:uFillTx/>
                  <a:latin typeface="Arial"/>
                </a:rPr>
                <a:t>Costs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" name=""/>
            <p:cNvSpPr/>
            <p:nvPr/>
          </p:nvSpPr>
          <p:spPr>
            <a:xfrm>
              <a:off x="7023240" y="5181480"/>
              <a:ext cx="1600200" cy="0"/>
            </a:xfrm>
            <a:prstGeom prst="line">
              <a:avLst/>
            </a:prstGeom>
            <a:ln w="381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" name=""/>
            <p:cNvSpPr/>
            <p:nvPr/>
          </p:nvSpPr>
          <p:spPr>
            <a:xfrm>
              <a:off x="6155280" y="5779800"/>
              <a:ext cx="5752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4.35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7464960" y="5779800"/>
              <a:ext cx="5752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0.60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8309520" y="5779800"/>
              <a:ext cx="5752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4.95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</p:pic>
      <p:sp>
        <p:nvSpPr>
          <p:cNvPr id="198" name=""/>
          <p:cNvSpPr/>
          <p:nvPr/>
        </p:nvSpPr>
        <p:spPr>
          <a:xfrm>
            <a:off x="0" y="1270080"/>
            <a:ext cx="9144000" cy="431640"/>
          </a:xfrm>
          <a:prstGeom prst="rect">
            <a:avLst/>
          </a:prstGeom>
          <a:solidFill>
            <a:srgbClr val="003a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2343240" y="152280"/>
            <a:ext cx="830556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Interaction Costs are Radically                   Falling for Teller Transactions. . .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939960" y="2401920"/>
            <a:ext cx="966600" cy="3459240"/>
          </a:xfrm>
          <a:custGeom>
            <a:avLst/>
            <a:gdLst>
              <a:gd name="textAreaLeft" fmla="*/ 47160 w 966600"/>
              <a:gd name="textAreaRight" fmla="*/ 919440 w 966600"/>
              <a:gd name="textAreaTop" fmla="*/ 47160 h 3459240"/>
              <a:gd name="textAreaBottom" fmla="*/ 3412080 h 3459240"/>
            </a:gdLst>
            <a:ahLst/>
            <a:cxnLst/>
            <a:rect l="textAreaLeft" t="textAreaTop" r="textAreaRight" b="textAreaBottom"/>
            <a:pathLst>
              <a:path w="21600" h="77281">
                <a:moveTo>
                  <a:pt x="3600" y="0"/>
                </a:moveTo>
                <a:arcTo wR="3600" hR="3600" stAng="16200000" swAng="-5400000"/>
                <a:lnTo>
                  <a:pt x="0" y="73681"/>
                </a:lnTo>
                <a:arcTo wR="3600" hR="3600" stAng="10800000" swAng="-5400000"/>
                <a:lnTo>
                  <a:pt x="18000" y="7728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333399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3684600" y="5653080"/>
            <a:ext cx="244152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2633760" y="4527720"/>
            <a:ext cx="4084560" cy="14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6455160" y="2044800"/>
            <a:ext cx="943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$1.50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5713920" y="4168800"/>
            <a:ext cx="943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$0.30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5169240" y="5291280"/>
            <a:ext cx="943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$0.01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1809720" y="4537080"/>
            <a:ext cx="969840" cy="1324080"/>
          </a:xfrm>
          <a:custGeom>
            <a:avLst/>
            <a:gdLst>
              <a:gd name="textAreaLeft" fmla="*/ 47160 w 969840"/>
              <a:gd name="textAreaRight" fmla="*/ 922680 w 969840"/>
              <a:gd name="textAreaTop" fmla="*/ 47160 h 1324080"/>
              <a:gd name="textAreaBottom" fmla="*/ 1276920 h 1324080"/>
            </a:gdLst>
            <a:ahLst/>
            <a:cxnLst/>
            <a:rect l="textAreaLeft" t="textAreaTop" r="textAreaRight" b="textAreaBottom"/>
            <a:pathLst>
              <a:path w="21600" h="29487">
                <a:moveTo>
                  <a:pt x="3600" y="0"/>
                </a:moveTo>
                <a:arcTo wR="3600" hR="3600" stAng="16200000" swAng="-5400000"/>
                <a:lnTo>
                  <a:pt x="0" y="25887"/>
                </a:lnTo>
                <a:arcTo wR="3600" hR="3600" stAng="10800000" swAng="-5400000"/>
                <a:lnTo>
                  <a:pt x="18000" y="29487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333399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2706840" y="5632560"/>
            <a:ext cx="969840" cy="22860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1836720" y="2425680"/>
            <a:ext cx="56055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1057680" y="5878440"/>
            <a:ext cx="811440" cy="61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1985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(Bank)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1882080" y="5878440"/>
            <a:ext cx="754920" cy="61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(ATM)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2835720" y="5880240"/>
            <a:ext cx="1059120" cy="61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(Internet)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21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" descr=""/>
          <p:cNvPicPr/>
          <p:nvPr/>
        </p:nvPicPr>
        <p:blipFill>
          <a:blip r:embed="rId1"/>
          <a:stretch/>
        </p:blipFill>
        <p:spPr>
          <a:xfrm>
            <a:off x="0" y="12600"/>
            <a:ext cx="9144000" cy="68580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</p:pic>
      <p:sp>
        <p:nvSpPr>
          <p:cNvPr id="213" name=""/>
          <p:cNvSpPr/>
          <p:nvPr/>
        </p:nvSpPr>
        <p:spPr>
          <a:xfrm>
            <a:off x="2341440" y="171360"/>
            <a:ext cx="619776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 . .and Natural Gas and                            Bandwidth Transactions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5126040" y="2546280"/>
            <a:ext cx="649440" cy="3397320"/>
          </a:xfrm>
          <a:custGeom>
            <a:avLst/>
            <a:gdLst>
              <a:gd name="textAreaLeft" fmla="*/ 31680 w 649440"/>
              <a:gd name="textAreaRight" fmla="*/ 617760 w 649440"/>
              <a:gd name="textAreaTop" fmla="*/ 31680 h 3397320"/>
              <a:gd name="textAreaBottom" fmla="*/ 3365640 h 3397320"/>
            </a:gdLst>
            <a:ahLst/>
            <a:cxnLst/>
            <a:rect l="textAreaLeft" t="textAreaTop" r="textAreaRight" b="textAreaBottom"/>
            <a:pathLst>
              <a:path w="21600" h="112942">
                <a:moveTo>
                  <a:pt x="3600" y="0"/>
                </a:moveTo>
                <a:arcTo wR="3600" hR="3600" stAng="16200000" swAng="-5400000"/>
                <a:lnTo>
                  <a:pt x="0" y="109342"/>
                </a:lnTo>
                <a:arcTo wR="3600" hR="3600" stAng="10800000" swAng="-5400000"/>
                <a:lnTo>
                  <a:pt x="18000" y="112942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4c600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5124600" y="600876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6762600" y="5751360"/>
            <a:ext cx="13575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6180120" y="3664080"/>
            <a:ext cx="2270160" cy="14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7502400" y="2441520"/>
            <a:ext cx="15382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6-8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7080120" y="3319560"/>
            <a:ext cx="15382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2-3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6811920" y="5411880"/>
            <a:ext cx="1503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 1 second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5721480" y="3657600"/>
            <a:ext cx="539640" cy="2286000"/>
          </a:xfrm>
          <a:custGeom>
            <a:avLst/>
            <a:gdLst>
              <a:gd name="textAreaLeft" fmla="*/ 26280 w 539640"/>
              <a:gd name="textAreaRight" fmla="*/ 513360 w 539640"/>
              <a:gd name="textAreaTop" fmla="*/ 26280 h 2286000"/>
              <a:gd name="textAreaBottom" fmla="*/ 2259720 h 2286000"/>
            </a:gdLst>
            <a:ahLst/>
            <a:cxnLst/>
            <a:rect l="textAreaLeft" t="textAreaTop" r="textAreaRight" b="textAreaBottom"/>
            <a:pathLst>
              <a:path w="21600" h="91454">
                <a:moveTo>
                  <a:pt x="3600" y="0"/>
                </a:moveTo>
                <a:arcTo wR="3600" hR="3600" stAng="16200000" swAng="-5400000"/>
                <a:lnTo>
                  <a:pt x="0" y="87854"/>
                </a:lnTo>
                <a:arcTo wR="3600" hR="3600" stAng="10800000" swAng="-5400000"/>
                <a:lnTo>
                  <a:pt x="18000" y="91454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4c600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6219720" y="5732640"/>
            <a:ext cx="538200" cy="210960"/>
          </a:xfrm>
          <a:prstGeom prst="roundRect">
            <a:avLst>
              <a:gd name="adj" fmla="val 16667"/>
            </a:avLst>
          </a:prstGeom>
          <a:solidFill>
            <a:srgbClr val="f4c600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>
            <a:off x="5762520" y="2778120"/>
            <a:ext cx="311652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/>
          <p:nvPr/>
        </p:nvSpPr>
        <p:spPr>
          <a:xfrm>
            <a:off x="5616360" y="6008760"/>
            <a:ext cx="7059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Today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"/>
          <p:cNvSpPr/>
          <p:nvPr/>
        </p:nvSpPr>
        <p:spPr>
          <a:xfrm>
            <a:off x="6255720" y="6010200"/>
            <a:ext cx="567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Next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5984640" y="1658880"/>
            <a:ext cx="21621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Time to Provision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Bandwidth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919080" y="2708280"/>
            <a:ext cx="36068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>
            <a:off x="1376280" y="3330720"/>
            <a:ext cx="29656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347760" y="2629080"/>
            <a:ext cx="588960" cy="3330360"/>
          </a:xfrm>
          <a:custGeom>
            <a:avLst/>
            <a:gdLst>
              <a:gd name="textAreaLeft" fmla="*/ 28440 w 588960"/>
              <a:gd name="textAreaRight" fmla="*/ 560520 w 588960"/>
              <a:gd name="textAreaTop" fmla="*/ 28440 h 3330360"/>
              <a:gd name="textAreaBottom" fmla="*/ 3301920 h 3330360"/>
            </a:gdLst>
            <a:ahLst/>
            <a:cxnLst/>
            <a:rect l="textAreaLeft" t="textAreaTop" r="textAreaRight" b="textAreaBottom"/>
            <a:pathLst>
              <a:path w="21600" h="122079">
                <a:moveTo>
                  <a:pt x="3600" y="0"/>
                </a:moveTo>
                <a:arcTo wR="3600" hR="3600" stAng="16200000" swAng="-5400000"/>
                <a:lnTo>
                  <a:pt x="0" y="118479"/>
                </a:lnTo>
                <a:arcTo wR="3600" hR="3600" stAng="10800000" swAng="-5400000"/>
                <a:lnTo>
                  <a:pt x="18000" y="12207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6600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352440" y="2970360"/>
            <a:ext cx="571320" cy="336240"/>
          </a:xfrm>
          <a:custGeom>
            <a:avLst/>
            <a:gdLst/>
            <a:ahLst/>
            <a:rect l="l" t="t" r="r" b="b"/>
            <a:pathLst>
              <a:path w="782" h="281">
                <a:moveTo>
                  <a:pt x="0" y="0"/>
                </a:moveTo>
                <a:lnTo>
                  <a:pt x="99" y="281"/>
                </a:lnTo>
                <a:lnTo>
                  <a:pt x="215" y="11"/>
                </a:lnTo>
                <a:lnTo>
                  <a:pt x="325" y="281"/>
                </a:lnTo>
                <a:lnTo>
                  <a:pt x="435" y="16"/>
                </a:lnTo>
                <a:lnTo>
                  <a:pt x="523" y="275"/>
                </a:lnTo>
                <a:lnTo>
                  <a:pt x="617" y="11"/>
                </a:lnTo>
                <a:lnTo>
                  <a:pt x="782" y="264"/>
                </a:ln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903240" y="3311640"/>
            <a:ext cx="511200" cy="2647800"/>
          </a:xfrm>
          <a:custGeom>
            <a:avLst/>
            <a:gdLst>
              <a:gd name="textAreaLeft" fmla="*/ 24840 w 511200"/>
              <a:gd name="textAreaRight" fmla="*/ 486360 w 511200"/>
              <a:gd name="textAreaTop" fmla="*/ 24840 h 2647800"/>
              <a:gd name="textAreaBottom" fmla="*/ 2622960 h 2647800"/>
            </a:gdLst>
            <a:ahLst/>
            <a:cxnLst/>
            <a:rect l="textAreaLeft" t="textAreaTop" r="textAreaRight" b="textAreaBottom"/>
            <a:pathLst>
              <a:path w="21600" h="111815">
                <a:moveTo>
                  <a:pt x="3600" y="0"/>
                </a:moveTo>
                <a:arcTo wR="3600" hR="3600" stAng="16200000" swAng="-5400000"/>
                <a:lnTo>
                  <a:pt x="0" y="108215"/>
                </a:lnTo>
                <a:arcTo wR="3600" hR="3600" stAng="10800000" swAng="-5400000"/>
                <a:lnTo>
                  <a:pt x="18000" y="11181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6600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2355840" y="5799240"/>
            <a:ext cx="12906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1798560" y="4692600"/>
            <a:ext cx="216072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>
            <a:off x="3286440" y="3006720"/>
            <a:ext cx="1311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9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2987640" y="4365720"/>
            <a:ext cx="1157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 weeks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2416320" y="5470560"/>
            <a:ext cx="1503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 1 second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1362240" y="4692600"/>
            <a:ext cx="512640" cy="1266840"/>
          </a:xfrm>
          <a:custGeom>
            <a:avLst/>
            <a:gdLst>
              <a:gd name="textAreaLeft" fmla="*/ 24840 w 512640"/>
              <a:gd name="textAreaRight" fmla="*/ 487800 w 512640"/>
              <a:gd name="textAreaTop" fmla="*/ 24840 h 1266840"/>
              <a:gd name="textAreaBottom" fmla="*/ 1242000 h 1266840"/>
            </a:gdLst>
            <a:ahLst/>
            <a:cxnLst/>
            <a:rect l="textAreaLeft" t="textAreaTop" r="textAreaRight" b="textAreaBottom"/>
            <a:pathLst>
              <a:path w="21600" h="53356">
                <a:moveTo>
                  <a:pt x="3600" y="0"/>
                </a:moveTo>
                <a:arcTo wR="3600" hR="3600" stAng="16200000" swAng="-5400000"/>
                <a:lnTo>
                  <a:pt x="0" y="49756"/>
                </a:lnTo>
                <a:arcTo wR="3600" hR="3600" stAng="10800000" swAng="-5400000"/>
                <a:lnTo>
                  <a:pt x="18000" y="5335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6600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>
            <a:off x="1836720" y="5784840"/>
            <a:ext cx="514440" cy="1746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3475080" y="2389320"/>
            <a:ext cx="1284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2-3 years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>
            <a:off x="331920" y="60166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1981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>
            <a:off x="798480" y="60166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1989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1289160" y="60166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>
            <a:off x="1755720" y="60166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1014120" y="1660680"/>
            <a:ext cx="2873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Time to Execute a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Long-Term Gas Contract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2001-05-06T19:08:38Z</dcterms:created>
  <dc:creator>G4 Cube</dc:creator>
  <dc:description/>
  <dc:language>en-US</dc:language>
  <cp:lastModifiedBy>kshah</cp:lastModifiedBy>
  <cp:lastPrinted>2001-06-11T15:53:44Z</cp:lastPrinted>
  <dcterms:modified xsi:type="dcterms:W3CDTF">2001-06-11T19:43:59Z</dcterms:modified>
  <cp:revision>102</cp:revision>
  <dc:subject/>
  <dc:title>PowerPoint Presentation</dc:title>
</cp:coreProperties>
</file>