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8.png" ContentType="image/png"/>
  <Override PartName="/ppt/media/image11.wmf" ContentType="image/x-wmf"/>
  <Override PartName="/ppt/media/image9.wmf" ContentType="image/x-wmf"/>
  <Override PartName="/ppt/media/image12.wmf" ContentType="image/x-wmf"/>
  <Override PartName="/ppt/media/image13.png" ContentType="image/png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6858000"/>
  <p:notesSz cx="704215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775332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789948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"/>
          <p:cNvSpPr/>
          <p:nvPr/>
        </p:nvSpPr>
        <p:spPr>
          <a:xfrm>
            <a:off x="77533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78994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05500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80550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78994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550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8202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8358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8210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8366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8520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98328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130880" y="621972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69832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13088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849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2849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308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2849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43436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758808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4422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75978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75188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36120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361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51672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5167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3612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516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66643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198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6736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68277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9818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2071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207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0390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8210520" y="6708600"/>
            <a:ext cx="93600" cy="10512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8080" bIns="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881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88168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7276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72760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55641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5641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7941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4941720" y="621972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47941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941720" y="638640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5097600" y="621972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097600" y="638640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417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0976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24520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40072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2531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4086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55627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417204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41720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4327560" y="621972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32756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41720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32756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44766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63068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484520" y="6551640"/>
            <a:ext cx="939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4640400" y="6551640"/>
            <a:ext cx="918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479412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019400" y="638640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401940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3851280" y="6551640"/>
            <a:ext cx="9216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369252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369252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538440" y="638640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538440" y="6551640"/>
            <a:ext cx="93600" cy="10476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7720" bIns="27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872172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61DD6F-D015-4AF9-9DFC-AFB862D099B5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0" y="6642000"/>
            <a:ext cx="128700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UB-SMETHODIST-0301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10.w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11.wmf"/><Relationship Id="rId7" Type="http://schemas.openxmlformats.org/officeDocument/2006/relationships/oleObject" Target="../embeddings/oleObject4.bin"/><Relationship Id="rId8" Type="http://schemas.openxmlformats.org/officeDocument/2006/relationships/image" Target="../media/image12.wmf"/><Relationship Id="rId9" Type="http://schemas.openxmlformats.org/officeDocument/2006/relationships/image" Target="../media/image13.png"/><Relationship Id="rId10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5.wmf"/><Relationship Id="rId5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"/>
          <p:cNvSpPr/>
          <p:nvPr/>
        </p:nvSpPr>
        <p:spPr>
          <a:xfrm>
            <a:off x="3382920" y="4281480"/>
            <a:ext cx="5373720" cy="2200320"/>
          </a:xfrm>
          <a:prstGeom prst="roundRect">
            <a:avLst>
              <a:gd name="adj" fmla="val 16667"/>
            </a:avLst>
          </a:prstGeom>
          <a:noFill/>
          <a:ln w="7632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298440" y="358920"/>
            <a:ext cx="7532640" cy="477828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60240" y="7678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b310"/>
                </a:solidFill>
                <a:effectLst/>
                <a:uFillTx/>
                <a:latin typeface="Arial Black"/>
              </a:rPr>
              <a:t>Enron and the New Integration Model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2236680" y="4611240"/>
            <a:ext cx="6400800" cy="1752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Jeff Skilling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Southern Methodist University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March 27,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9" name="" descr=""/>
          <p:cNvPicPr/>
          <p:nvPr/>
        </p:nvPicPr>
        <p:blipFill>
          <a:blip r:embed="rId1"/>
          <a:stretch/>
        </p:blipFill>
        <p:spPr>
          <a:xfrm>
            <a:off x="4849920" y="2602080"/>
            <a:ext cx="2717640" cy="24285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"/>
          <p:cNvSpPr/>
          <p:nvPr/>
        </p:nvSpPr>
        <p:spPr>
          <a:xfrm>
            <a:off x="755640" y="50976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46280" y="5560920"/>
            <a:ext cx="6021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63560" y="728640"/>
            <a:ext cx="324504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63560" y="773280"/>
            <a:ext cx="5850000" cy="391464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255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2978280" y="266868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83000" y="363996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173520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3876840" y="331308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3215880" y="1844640"/>
            <a:ext cx="13521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47960" y="1440"/>
            <a:ext cx="691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4032360" y="1363680"/>
            <a:ext cx="774720" cy="357120"/>
          </a:xfrm>
          <a:prstGeom prst="rightArrow">
            <a:avLst>
              <a:gd name="adj1" fmla="val 50000"/>
              <a:gd name="adj2" fmla="val 5423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805920" y="110340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420480" y="25527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344960" y="556740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"/>
          <p:cNvSpPr/>
          <p:nvPr/>
        </p:nvSpPr>
        <p:spPr>
          <a:xfrm>
            <a:off x="755640" y="50976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746280" y="5560920"/>
            <a:ext cx="6021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763560" y="728640"/>
            <a:ext cx="324504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763560" y="773280"/>
            <a:ext cx="5850000" cy="391464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255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978280" y="266868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878040" y="372600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173520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3537000" y="87948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3876840" y="331308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097600" y="3989520"/>
            <a:ext cx="1490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3215880" y="1844640"/>
            <a:ext cx="1352160" cy="82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087440" y="2730600"/>
            <a:ext cx="221904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&amp;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147960" y="1440"/>
            <a:ext cx="691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4032360" y="1363680"/>
            <a:ext cx="774720" cy="357120"/>
          </a:xfrm>
          <a:prstGeom prst="rightArrow">
            <a:avLst>
              <a:gd name="adj1" fmla="val 50000"/>
              <a:gd name="adj2" fmla="val 5423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297400" y="2011320"/>
            <a:ext cx="776520" cy="357120"/>
          </a:xfrm>
          <a:prstGeom prst="rightArrow">
            <a:avLst>
              <a:gd name="adj1" fmla="val 50000"/>
              <a:gd name="adj2" fmla="val 5436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3805920" y="110340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5067720" y="172404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420480" y="25527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1344960" y="556740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"/>
          <p:cNvSpPr/>
          <p:nvPr/>
        </p:nvSpPr>
        <p:spPr>
          <a:xfrm>
            <a:off x="755640" y="509760"/>
            <a:ext cx="0" cy="5041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3" name=""/>
          <p:cNvSpPr/>
          <p:nvPr/>
        </p:nvSpPr>
        <p:spPr>
          <a:xfrm>
            <a:off x="746280" y="5560920"/>
            <a:ext cx="60213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763560" y="728640"/>
            <a:ext cx="3245040" cy="46324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763560" y="773280"/>
            <a:ext cx="5850000" cy="391464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2556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2978280" y="2668680"/>
            <a:ext cx="1508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7" name=""/>
          <p:cNvSpPr/>
          <p:nvPr/>
        </p:nvSpPr>
        <p:spPr>
          <a:xfrm>
            <a:off x="868680" y="3773520"/>
            <a:ext cx="109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Barter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173520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3537000" y="87948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0" name=""/>
          <p:cNvSpPr/>
          <p:nvPr/>
        </p:nvSpPr>
        <p:spPr>
          <a:xfrm>
            <a:off x="4959360" y="885960"/>
            <a:ext cx="361152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2556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1" name=""/>
          <p:cNvSpPr/>
          <p:nvPr/>
        </p:nvSpPr>
        <p:spPr>
          <a:xfrm>
            <a:off x="3876840" y="3313080"/>
            <a:ext cx="149040" cy="16848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5097600" y="3989520"/>
            <a:ext cx="1490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3" name=""/>
          <p:cNvSpPr/>
          <p:nvPr/>
        </p:nvSpPr>
        <p:spPr>
          <a:xfrm>
            <a:off x="6105600" y="4400640"/>
            <a:ext cx="149040" cy="16812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4" name=""/>
          <p:cNvSpPr/>
          <p:nvPr/>
        </p:nvSpPr>
        <p:spPr>
          <a:xfrm>
            <a:off x="3216960" y="1844640"/>
            <a:ext cx="165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Creation of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Money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5" name=""/>
          <p:cNvSpPr/>
          <p:nvPr/>
        </p:nvSpPr>
        <p:spPr>
          <a:xfrm>
            <a:off x="4099320" y="2717640"/>
            <a:ext cx="21628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Transportation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Communication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6" name=""/>
          <p:cNvSpPr/>
          <p:nvPr/>
        </p:nvSpPr>
        <p:spPr>
          <a:xfrm>
            <a:off x="5529600" y="3394080"/>
            <a:ext cx="147600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Internet &amp;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InfoTech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7" name=""/>
          <p:cNvSpPr/>
          <p:nvPr/>
        </p:nvSpPr>
        <p:spPr>
          <a:xfrm>
            <a:off x="147960" y="1440"/>
            <a:ext cx="691272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Evolution of 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8" name=""/>
          <p:cNvSpPr/>
          <p:nvPr/>
        </p:nvSpPr>
        <p:spPr>
          <a:xfrm>
            <a:off x="4032360" y="1363680"/>
            <a:ext cx="774720" cy="357120"/>
          </a:xfrm>
          <a:prstGeom prst="rightArrow">
            <a:avLst>
              <a:gd name="adj1" fmla="val 50000"/>
              <a:gd name="adj2" fmla="val 5423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9" name=""/>
          <p:cNvSpPr/>
          <p:nvPr/>
        </p:nvSpPr>
        <p:spPr>
          <a:xfrm>
            <a:off x="5297400" y="2011320"/>
            <a:ext cx="776520" cy="357120"/>
          </a:xfrm>
          <a:prstGeom prst="rightArrow">
            <a:avLst>
              <a:gd name="adj1" fmla="val 50000"/>
              <a:gd name="adj2" fmla="val 5436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0" name=""/>
          <p:cNvSpPr/>
          <p:nvPr/>
        </p:nvSpPr>
        <p:spPr>
          <a:xfrm>
            <a:off x="6632640" y="2587680"/>
            <a:ext cx="776160" cy="357120"/>
          </a:xfrm>
          <a:prstGeom prst="rightArrow">
            <a:avLst>
              <a:gd name="adj1" fmla="val 50000"/>
              <a:gd name="adj2" fmla="val 54335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3805920" y="110340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1300’s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5067720" y="172404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6434640" y="2308320"/>
            <a:ext cx="11498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2000’s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420480" y="2552760"/>
            <a:ext cx="279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1344960" y="5567400"/>
            <a:ext cx="824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"/>
          <p:cNvSpPr/>
          <p:nvPr/>
        </p:nvSpPr>
        <p:spPr>
          <a:xfrm>
            <a:off x="293760" y="-12600"/>
            <a:ext cx="5705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Types of Interaction Costs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2946240" y="2112840"/>
            <a:ext cx="3224520" cy="244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>
            <a:off x="2847240" y="2198520"/>
            <a:ext cx="2390760" cy="180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 of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Successful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Economic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Transactions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" name=""/>
          <p:cNvGrpSpPr/>
          <p:nvPr/>
        </p:nvGrpSpPr>
        <p:grpSpPr>
          <a:xfrm>
            <a:off x="761040" y="1949400"/>
            <a:ext cx="1951560" cy="1146240"/>
            <a:chOff x="761040" y="1949400"/>
            <a:chExt cx="1951560" cy="1146240"/>
          </a:xfrm>
        </p:grpSpPr>
        <p:sp>
          <p:nvSpPr>
            <p:cNvPr id="270" name=""/>
            <p:cNvSpPr/>
            <p:nvPr/>
          </p:nvSpPr>
          <p:spPr>
            <a:xfrm>
              <a:off x="761040" y="1997280"/>
              <a:ext cx="1510200" cy="703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Legal &amp;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Regulatory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855720" y="1949400"/>
              <a:ext cx="18568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2" name=""/>
          <p:cNvGrpSpPr/>
          <p:nvPr/>
        </p:nvGrpSpPr>
        <p:grpSpPr>
          <a:xfrm>
            <a:off x="757080" y="4216320"/>
            <a:ext cx="1965240" cy="1168560"/>
            <a:chOff x="757080" y="4216320"/>
            <a:chExt cx="1965240" cy="1168560"/>
          </a:xfrm>
        </p:grpSpPr>
        <p:sp>
          <p:nvSpPr>
            <p:cNvPr id="273" name=""/>
            <p:cNvSpPr/>
            <p:nvPr/>
          </p:nvSpPr>
          <p:spPr>
            <a:xfrm>
              <a:off x="757080" y="4216320"/>
              <a:ext cx="15804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Information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Seeking &amp;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Gathering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" name=""/>
            <p:cNvSpPr/>
            <p:nvPr/>
          </p:nvSpPr>
          <p:spPr>
            <a:xfrm>
              <a:off x="864360" y="4238640"/>
              <a:ext cx="185796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5" name=""/>
          <p:cNvGrpSpPr/>
          <p:nvPr/>
        </p:nvGrpSpPr>
        <p:grpSpPr>
          <a:xfrm>
            <a:off x="3539880" y="4910040"/>
            <a:ext cx="1965240" cy="1146240"/>
            <a:chOff x="3539880" y="4910040"/>
            <a:chExt cx="1965240" cy="1146240"/>
          </a:xfrm>
        </p:grpSpPr>
        <p:sp>
          <p:nvSpPr>
            <p:cNvPr id="276" name=""/>
            <p:cNvSpPr/>
            <p:nvPr/>
          </p:nvSpPr>
          <p:spPr>
            <a:xfrm>
              <a:off x="3539880" y="4919760"/>
              <a:ext cx="13262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Inventory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" name=""/>
            <p:cNvSpPr/>
            <p:nvPr/>
          </p:nvSpPr>
          <p:spPr>
            <a:xfrm>
              <a:off x="3648240" y="4910040"/>
              <a:ext cx="1856880" cy="114624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" name=""/>
          <p:cNvGrpSpPr/>
          <p:nvPr/>
        </p:nvGrpSpPr>
        <p:grpSpPr>
          <a:xfrm>
            <a:off x="6382440" y="4238640"/>
            <a:ext cx="1929600" cy="1145880"/>
            <a:chOff x="6382440" y="4238640"/>
            <a:chExt cx="1929600" cy="1145880"/>
          </a:xfrm>
        </p:grpSpPr>
        <p:sp>
          <p:nvSpPr>
            <p:cNvPr id="279" name=""/>
            <p:cNvSpPr/>
            <p:nvPr/>
          </p:nvSpPr>
          <p:spPr>
            <a:xfrm>
              <a:off x="6382440" y="4251240"/>
              <a:ext cx="138312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Payments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" name=""/>
            <p:cNvSpPr/>
            <p:nvPr/>
          </p:nvSpPr>
          <p:spPr>
            <a:xfrm>
              <a:off x="6454800" y="4238640"/>
              <a:ext cx="185724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1" name=""/>
          <p:cNvGrpSpPr/>
          <p:nvPr/>
        </p:nvGrpSpPr>
        <p:grpSpPr>
          <a:xfrm>
            <a:off x="6373440" y="1949400"/>
            <a:ext cx="1938240" cy="1145880"/>
            <a:chOff x="6373440" y="1949400"/>
            <a:chExt cx="1938240" cy="1145880"/>
          </a:xfrm>
        </p:grpSpPr>
        <p:sp>
          <p:nvSpPr>
            <p:cNvPr id="282" name=""/>
            <p:cNvSpPr/>
            <p:nvPr/>
          </p:nvSpPr>
          <p:spPr>
            <a:xfrm>
              <a:off x="6373440" y="1960560"/>
              <a:ext cx="12978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Logistics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>
              <a:off x="6454800" y="1949400"/>
              <a:ext cx="185688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" name=""/>
          <p:cNvGrpSpPr/>
          <p:nvPr/>
        </p:nvGrpSpPr>
        <p:grpSpPr>
          <a:xfrm>
            <a:off x="3552120" y="630360"/>
            <a:ext cx="1938600" cy="1145880"/>
            <a:chOff x="3552120" y="630360"/>
            <a:chExt cx="1938600" cy="1145880"/>
          </a:xfrm>
        </p:grpSpPr>
        <p:sp>
          <p:nvSpPr>
            <p:cNvPr id="285" name=""/>
            <p:cNvSpPr/>
            <p:nvPr/>
          </p:nvSpPr>
          <p:spPr>
            <a:xfrm>
              <a:off x="3552120" y="664920"/>
              <a:ext cx="91620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Credit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>
              <a:off x="3633120" y="630360"/>
              <a:ext cx="1857600" cy="1145880"/>
            </a:xfrm>
            <a:prstGeom prst="roundRect">
              <a:avLst>
                <a:gd name="adj" fmla="val 16667"/>
              </a:avLst>
            </a:prstGeom>
            <a:noFill/>
            <a:ln w="3816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"/>
          <p:cNvSpPr/>
          <p:nvPr/>
        </p:nvSpPr>
        <p:spPr>
          <a:xfrm>
            <a:off x="137520" y="0"/>
            <a:ext cx="4096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of Interaction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88" name=""/>
          <p:cNvGraphicFramePr/>
          <p:nvPr/>
        </p:nvGraphicFramePr>
        <p:xfrm>
          <a:off x="217440" y="909720"/>
          <a:ext cx="2876760" cy="2819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7440" y="909720"/>
                    <a:ext cx="2876760" cy="2819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0" name=""/>
          <p:cNvGraphicFramePr/>
          <p:nvPr/>
        </p:nvGraphicFramePr>
        <p:xfrm>
          <a:off x="5859360" y="880920"/>
          <a:ext cx="2838600" cy="2781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9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5859360" y="880920"/>
                    <a:ext cx="283860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2" name=""/>
          <p:cNvGraphicFramePr/>
          <p:nvPr/>
        </p:nvGraphicFramePr>
        <p:xfrm>
          <a:off x="3063960" y="939960"/>
          <a:ext cx="2838240" cy="2781000"/>
        </p:xfrm>
        <a:graphic>
          <a:graphicData uri="http://schemas.openxmlformats.org/presentationml/2006/ole">
            <p:oleObj r:id="rId5" spid="">
              <p:embed/>
              <p:pic>
                <p:nvPicPr>
                  <p:cNvPr id="293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3063960" y="939960"/>
                    <a:ext cx="2838240" cy="278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94" name=""/>
          <p:cNvGraphicFramePr/>
          <p:nvPr/>
        </p:nvGraphicFramePr>
        <p:xfrm>
          <a:off x="285840" y="3790800"/>
          <a:ext cx="2838240" cy="2781360"/>
        </p:xfrm>
        <a:graphic>
          <a:graphicData uri="http://schemas.openxmlformats.org/presentationml/2006/ole">
            <p:oleObj r:id="rId7" spid="">
              <p:embed/>
              <p:pic>
                <p:nvPicPr>
                  <p:cNvPr id="295" name="" descr=""/>
                  <p:cNvPicPr/>
                  <p:nvPr/>
                </p:nvPicPr>
                <p:blipFill>
                  <a:blip r:embed="rId8"/>
                  <a:stretch/>
                </p:blipFill>
                <p:spPr>
                  <a:xfrm>
                    <a:off x="285840" y="3790800"/>
                    <a:ext cx="2838240" cy="27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6" name=""/>
          <p:cNvSpPr/>
          <p:nvPr/>
        </p:nvSpPr>
        <p:spPr>
          <a:xfrm>
            <a:off x="580680" y="800280"/>
            <a:ext cx="83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3428280" y="741240"/>
            <a:ext cx="127296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Institutions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6221880" y="831960"/>
            <a:ext cx="574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658080" y="3719520"/>
            <a:ext cx="653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36600" y="692280"/>
            <a:ext cx="2546280" cy="2778120"/>
          </a:xfrm>
          <a:custGeom>
            <a:avLst/>
            <a:gdLst>
              <a:gd name="textAreaLeft" fmla="*/ 124200 w 2546280"/>
              <a:gd name="textAreaRight" fmla="*/ 2422080 w 25462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6">
                <a:moveTo>
                  <a:pt x="3600" y="0"/>
                </a:moveTo>
                <a:arcTo wR="3600" hR="3600" stAng="16200000" swAng="-5400000"/>
                <a:lnTo>
                  <a:pt x="0" y="19966"/>
                </a:lnTo>
                <a:arcTo wR="3600" hR="3600" stAng="10800000" swAng="-5400000"/>
                <a:lnTo>
                  <a:pt x="18000" y="2356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146400" y="692280"/>
            <a:ext cx="2548080" cy="2778120"/>
          </a:xfrm>
          <a:custGeom>
            <a:avLst/>
            <a:gdLst>
              <a:gd name="textAreaLeft" fmla="*/ 124200 w 2548080"/>
              <a:gd name="textAreaRight" fmla="*/ 2423880 w 25480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50">
                <a:moveTo>
                  <a:pt x="3600" y="0"/>
                </a:moveTo>
                <a:arcTo wR="3600" hR="3600" stAng="16200000" swAng="-5400000"/>
                <a:lnTo>
                  <a:pt x="0" y="19950"/>
                </a:lnTo>
                <a:arcTo wR="3600" hR="3600" stAng="10800000" swAng="-5400000"/>
                <a:lnTo>
                  <a:pt x="18000" y="2355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5935680" y="660240"/>
            <a:ext cx="2546280" cy="2778120"/>
          </a:xfrm>
          <a:custGeom>
            <a:avLst/>
            <a:gdLst>
              <a:gd name="textAreaLeft" fmla="*/ 124200 w 2546280"/>
              <a:gd name="textAreaRight" fmla="*/ 2422080 w 254628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6">
                <a:moveTo>
                  <a:pt x="3600" y="0"/>
                </a:moveTo>
                <a:arcTo wR="3600" hR="3600" stAng="16200000" swAng="-5400000"/>
                <a:lnTo>
                  <a:pt x="0" y="19966"/>
                </a:lnTo>
                <a:arcTo wR="3600" hR="3600" stAng="10800000" swAng="-5400000"/>
                <a:lnTo>
                  <a:pt x="18000" y="2356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34800" y="3573360"/>
            <a:ext cx="2546640" cy="2778120"/>
          </a:xfrm>
          <a:custGeom>
            <a:avLst/>
            <a:gdLst>
              <a:gd name="textAreaLeft" fmla="*/ 124200 w 2546640"/>
              <a:gd name="textAreaRight" fmla="*/ 2422440 w 2546640"/>
              <a:gd name="textAreaTop" fmla="*/ 124200 h 2778120"/>
              <a:gd name="textAreaBottom" fmla="*/ 2653920 h 2778120"/>
            </a:gdLst>
            <a:ahLst/>
            <a:cxnLst/>
            <a:rect l="textAreaLeft" t="textAreaTop" r="textAreaRight" b="textAreaBottom"/>
            <a:pathLst>
              <a:path w="21600" h="23563">
                <a:moveTo>
                  <a:pt x="3600" y="0"/>
                </a:moveTo>
                <a:arcTo wR="3600" hR="3600" stAng="16200000" swAng="-5400000"/>
                <a:lnTo>
                  <a:pt x="0" y="19963"/>
                </a:lnTo>
                <a:arcTo wR="3600" hR="3600" stAng="10800000" swAng="-5400000"/>
                <a:lnTo>
                  <a:pt x="18000" y="23563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4" name="MapDots" descr=""/>
          <p:cNvPicPr/>
          <p:nvPr/>
        </p:nvPicPr>
        <p:blipFill>
          <a:blip r:embed="rId9"/>
          <a:stretch/>
        </p:blipFill>
        <p:spPr>
          <a:xfrm>
            <a:off x="5430960" y="4135320"/>
            <a:ext cx="3211560" cy="182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05" name=""/>
          <p:cNvSpPr/>
          <p:nvPr/>
        </p:nvSpPr>
        <p:spPr>
          <a:xfrm>
            <a:off x="1088280" y="200016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30-40%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3912480" y="200016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60-70%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6901560" y="2000160"/>
            <a:ext cx="790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55%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1131120" y="4873680"/>
            <a:ext cx="1231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40-50%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390240" y="6388200"/>
            <a:ext cx="1200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McKinsey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"/>
          <p:cNvSpPr/>
          <p:nvPr/>
        </p:nvSpPr>
        <p:spPr>
          <a:xfrm>
            <a:off x="151200" y="0"/>
            <a:ext cx="4159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Structure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6000840" y="4718160"/>
            <a:ext cx="28382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412920" y="5816520"/>
            <a:ext cx="255240" cy="292320"/>
          </a:xfrm>
          <a:custGeom>
            <a:avLst/>
            <a:gdLst>
              <a:gd name="textAreaLeft" fmla="*/ 12240 w 255240"/>
              <a:gd name="textAreaRight" fmla="*/ 243000 w 2552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734">
                <a:moveTo>
                  <a:pt x="3600" y="0"/>
                </a:moveTo>
                <a:arcTo wR="3600" hR="3600" stAng="16200000" swAng="-5400000"/>
                <a:lnTo>
                  <a:pt x="0" y="21134"/>
                </a:lnTo>
                <a:arcTo wR="3600" hR="3600" stAng="10800000" swAng="-5400000"/>
                <a:lnTo>
                  <a:pt x="18000" y="24734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682560" y="5962680"/>
            <a:ext cx="134640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2279520" y="5962680"/>
            <a:ext cx="139248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925800" y="5962680"/>
            <a:ext cx="1360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295200" y="5418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8777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34923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510192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1016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272412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43812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112800" y="522936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7439040" y="522936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8381880" y="522936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615024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7482600" y="5829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837288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201924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366552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528156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046200" y="457056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V="1">
            <a:off x="6966000" y="479700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B06B24-6758-48A7-BC17-FD014D693A37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6002280" y="1773360"/>
            <a:ext cx="28400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282600" y="24130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111420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277020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392360" y="657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 flipV="1">
            <a:off x="642960" y="1163520"/>
            <a:ext cx="1446120" cy="17128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 flipV="1">
            <a:off x="635040" y="1769760"/>
            <a:ext cx="1444680" cy="1096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 flipV="1">
            <a:off x="635040" y="2308320"/>
            <a:ext cx="1438200" cy="5680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 flipV="1">
            <a:off x="642960" y="2876400"/>
            <a:ext cx="1430280" cy="7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35040" y="2884320"/>
            <a:ext cx="1454040" cy="568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74640" y="2894040"/>
            <a:ext cx="1420920" cy="1170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66720" y="2867040"/>
            <a:ext cx="1484280" cy="1747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 flipV="1">
            <a:off x="2243160" y="1146240"/>
            <a:ext cx="1468440" cy="1117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 flipV="1">
            <a:off x="2243160" y="1770120"/>
            <a:ext cx="1484280" cy="503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2266920" y="2290680"/>
            <a:ext cx="1444680" cy="34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2274840" y="2273400"/>
            <a:ext cx="1460520" cy="603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2251080" y="2246400"/>
            <a:ext cx="1468440" cy="1224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2251080" y="2255760"/>
            <a:ext cx="1484280" cy="18082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2274840" y="2290680"/>
            <a:ext cx="1436760" cy="2341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 flipV="1">
            <a:off x="3857760" y="1163520"/>
            <a:ext cx="1469880" cy="286704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 flipV="1">
            <a:off x="3857760" y="1769760"/>
            <a:ext cx="1500120" cy="2260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 flipV="1">
            <a:off x="3857760" y="2280960"/>
            <a:ext cx="1515960" cy="1765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 flipV="1">
            <a:off x="3857760" y="2901960"/>
            <a:ext cx="1508040" cy="1162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 flipV="1">
            <a:off x="3857760" y="3479760"/>
            <a:ext cx="1469880" cy="54936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 flipV="1">
            <a:off x="3857760" y="4021200"/>
            <a:ext cx="1493640" cy="7920"/>
          </a:xfrm>
          <a:prstGeom prst="line">
            <a:avLst/>
          </a:prstGeom>
          <a:ln cap="rnd" w="1260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3857760" y="4021200"/>
            <a:ext cx="1539720" cy="611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41580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41580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>
            <a:off x="41580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>
            <a:off x="41580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>
            <a:off x="41580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>
            <a:off x="41580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>
            <a:off x="41580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2023920" y="100332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>
            <a:off x="2023920" y="15732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2023920" y="21495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>
            <a:off x="2023920" y="27273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>
            <a:off x="2023920" y="331308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2023920" y="388944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>
            <a:off x="2023920" y="44658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367020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367020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367020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367020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>
            <a:off x="367020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>
            <a:off x="367020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>
            <a:off x="367020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5278320" y="100332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>
            <a:off x="5278320" y="15732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>
            <a:off x="5278320" y="21495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>
            <a:off x="5278320" y="272736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>
            <a:off x="5278320" y="331308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>
            <a:off x="5278320" y="388944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5278320" y="4465800"/>
            <a:ext cx="257400" cy="29196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496">
                <a:moveTo>
                  <a:pt x="3600" y="0"/>
                </a:moveTo>
                <a:arcTo wR="3600" hR="3600" stAng="16200000" swAng="-5400000"/>
                <a:lnTo>
                  <a:pt x="0" y="20896"/>
                </a:lnTo>
                <a:arcTo wR="3600" hR="3600" stAng="10800000" swAng="-5400000"/>
                <a:lnTo>
                  <a:pt x="18000" y="2449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896840" y="1841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3551040" y="3564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5143320" y="698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6092640" y="26557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7402320" y="26557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8340480" y="265572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6062040" y="166860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V="1">
            <a:off x="6966000" y="189504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7278840" y="515880"/>
            <a:ext cx="1623960" cy="70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b31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7432560" y="655560"/>
            <a:ext cx="163800" cy="187560"/>
          </a:xfrm>
          <a:custGeom>
            <a:avLst/>
            <a:gdLst>
              <a:gd name="textAreaLeft" fmla="*/ 7920 w 163800"/>
              <a:gd name="textAreaRight" fmla="*/ 155880 w 163800"/>
              <a:gd name="textAreaTop" fmla="*/ 7920 h 187560"/>
              <a:gd name="textAreaBottom" fmla="*/ 179640 h 187560"/>
            </a:gdLst>
            <a:ahLst/>
            <a:cxnLst/>
            <a:rect l="textAreaLeft" t="textAreaTop" r="textAreaRight" b="textAreaBottom"/>
            <a:pathLst>
              <a:path w="21600" h="24726">
                <a:moveTo>
                  <a:pt x="3600" y="0"/>
                </a:moveTo>
                <a:arcTo wR="3600" hR="3600" stAng="16200000" swAng="-5400000"/>
                <a:lnTo>
                  <a:pt x="0" y="21126"/>
                </a:lnTo>
                <a:arcTo wR="3600" hR="3600" stAng="10800000" swAng="-5400000"/>
                <a:lnTo>
                  <a:pt x="18000" y="247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7372440" y="1055520"/>
            <a:ext cx="21888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7559640" y="546120"/>
            <a:ext cx="129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6112800" y="216360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7439040" y="216360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8381880" y="216360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"/>
          <p:cNvSpPr/>
          <p:nvPr/>
        </p:nvSpPr>
        <p:spPr>
          <a:xfrm>
            <a:off x="148680" y="0"/>
            <a:ext cx="56206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Cost of Teller Transaction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135108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378240" y="5351400"/>
            <a:ext cx="180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2602080" y="4186080"/>
            <a:ext cx="3016080" cy="18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5424840" y="160812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$1.50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877280" y="380844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$0.30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475520" y="4970520"/>
            <a:ext cx="9435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$0.01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1994040" y="4195800"/>
            <a:ext cx="715680" cy="1371600"/>
          </a:xfrm>
          <a:custGeom>
            <a:avLst/>
            <a:gdLst>
              <a:gd name="textAreaLeft" fmla="*/ 34920 w 715680"/>
              <a:gd name="textAreaRight" fmla="*/ 680760 w 715680"/>
              <a:gd name="textAreaTop" fmla="*/ 34920 h 1371600"/>
              <a:gd name="textAreaBottom" fmla="*/ 1336680 h 1371600"/>
            </a:gdLst>
            <a:ahLst/>
            <a:cxnLst/>
            <a:rect l="textAreaLeft" t="textAreaTop" r="textAreaRight" b="textAreaBottom"/>
            <a:pathLst>
              <a:path w="21600" h="41386">
                <a:moveTo>
                  <a:pt x="3600" y="0"/>
                </a:moveTo>
                <a:arcTo wR="3600" hR="3600" stAng="16200000" swAng="-5400000"/>
                <a:lnTo>
                  <a:pt x="0" y="37786"/>
                </a:lnTo>
                <a:arcTo wR="3600" hR="3600" stAng="10800000" swAng="-5400000"/>
                <a:lnTo>
                  <a:pt x="18000" y="4138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2655720" y="5330880"/>
            <a:ext cx="716040" cy="2365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2013120" y="2009880"/>
            <a:ext cx="4140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1436760" y="5635800"/>
            <a:ext cx="7354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(Bank)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2044800" y="5635800"/>
            <a:ext cx="6858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(ATM)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2746800" y="5635800"/>
            <a:ext cx="9532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(Internet)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"/>
          <p:cNvSpPr/>
          <p:nvPr/>
        </p:nvSpPr>
        <p:spPr>
          <a:xfrm>
            <a:off x="148680" y="0"/>
            <a:ext cx="82670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Length of Time to Provision Bandwidth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135108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3378240" y="5351400"/>
            <a:ext cx="180324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2602080" y="3005280"/>
            <a:ext cx="3016080" cy="14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4771080" y="160812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6-8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4212360" y="2627280"/>
            <a:ext cx="1705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3830760" y="4970520"/>
            <a:ext cx="168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1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994040" y="2998800"/>
            <a:ext cx="715680" cy="2568600"/>
          </a:xfrm>
          <a:custGeom>
            <a:avLst/>
            <a:gdLst>
              <a:gd name="textAreaLeft" fmla="*/ 34920 w 715680"/>
              <a:gd name="textAreaRight" fmla="*/ 680760 w 715680"/>
              <a:gd name="textAreaTop" fmla="*/ 34920 h 2568600"/>
              <a:gd name="textAreaBottom" fmla="*/ 2533680 h 2568600"/>
            </a:gdLst>
            <a:ahLst/>
            <a:cxnLst/>
            <a:rect l="textAreaLeft" t="textAreaTop" r="textAreaRight" b="textAreaBottom"/>
            <a:pathLst>
              <a:path w="21600" h="77495">
                <a:moveTo>
                  <a:pt x="3600" y="0"/>
                </a:moveTo>
                <a:arcTo wR="3600" hR="3600" stAng="16200000" swAng="-5400000"/>
                <a:lnTo>
                  <a:pt x="0" y="73895"/>
                </a:lnTo>
                <a:arcTo wR="3600" hR="3600" stAng="10800000" swAng="-5400000"/>
                <a:lnTo>
                  <a:pt x="18000" y="7749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2655720" y="5330880"/>
            <a:ext cx="716040" cy="23652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2013120" y="2009880"/>
            <a:ext cx="4140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14367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2044440" y="5635800"/>
            <a:ext cx="7059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2748960" y="5635800"/>
            <a:ext cx="5673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" name=""/>
          <p:cNvGrpSpPr/>
          <p:nvPr/>
        </p:nvGrpSpPr>
        <p:grpSpPr>
          <a:xfrm>
            <a:off x="1085760" y="1146240"/>
            <a:ext cx="1104840" cy="4421160"/>
            <a:chOff x="1085760" y="1146240"/>
            <a:chExt cx="1104840" cy="4421160"/>
          </a:xfrm>
        </p:grpSpPr>
        <p:sp>
          <p:nvSpPr>
            <p:cNvPr id="431" name=""/>
            <p:cNvSpPr/>
            <p:nvPr/>
          </p:nvSpPr>
          <p:spPr>
            <a:xfrm>
              <a:off x="1270440" y="1146240"/>
              <a:ext cx="716400" cy="4421160"/>
            </a:xfrm>
            <a:custGeom>
              <a:avLst/>
              <a:gdLst>
                <a:gd name="textAreaLeft" fmla="*/ 34920 w 716400"/>
                <a:gd name="textAreaRight" fmla="*/ 681480 w 716400"/>
                <a:gd name="textAreaTop" fmla="*/ 34920 h 4421160"/>
                <a:gd name="textAreaBottom" fmla="*/ 4386240 h 4421160"/>
              </a:gdLst>
              <a:ahLst/>
              <a:cxnLst/>
              <a:rect l="textAreaLeft" t="textAreaTop" r="textAreaRight" b="textAreaBottom"/>
              <a:pathLst>
                <a:path w="21600" h="133245">
                  <a:moveTo>
                    <a:pt x="3600" y="0"/>
                  </a:moveTo>
                  <a:arcTo wR="3600" hR="3600" stAng="16200000" swAng="-5400000"/>
                  <a:lnTo>
                    <a:pt x="0" y="129645"/>
                  </a:lnTo>
                  <a:arcTo wR="3600" hR="3600" stAng="10800000" swAng="-5400000"/>
                  <a:lnTo>
                    <a:pt x="18000" y="133245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solidFill>
              <a:srgbClr val="fe000c"/>
            </a:solidFill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32" name=""/>
            <p:cNvSpPr/>
            <p:nvPr/>
          </p:nvSpPr>
          <p:spPr>
            <a:xfrm>
              <a:off x="1085760" y="1600560"/>
              <a:ext cx="1104840" cy="446040"/>
            </a:xfrm>
            <a:custGeom>
              <a:avLst/>
              <a:gdLst/>
              <a:ahLst/>
              <a:rect l="l" t="t" r="r" b="b"/>
              <a:pathLst>
                <a:path w="782" h="281">
                  <a:moveTo>
                    <a:pt x="0" y="0"/>
                  </a:moveTo>
                  <a:lnTo>
                    <a:pt x="99" y="281"/>
                  </a:lnTo>
                  <a:lnTo>
                    <a:pt x="215" y="11"/>
                  </a:lnTo>
                  <a:lnTo>
                    <a:pt x="325" y="281"/>
                  </a:lnTo>
                  <a:lnTo>
                    <a:pt x="435" y="16"/>
                  </a:lnTo>
                  <a:lnTo>
                    <a:pt x="523" y="275"/>
                  </a:lnTo>
                  <a:lnTo>
                    <a:pt x="617" y="11"/>
                  </a:lnTo>
                  <a:lnTo>
                    <a:pt x="782" y="264"/>
                  </a:lnTo>
                </a:path>
              </a:pathLst>
            </a:custGeom>
            <a:noFill/>
            <a:ln w="284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33" name=""/>
          <p:cNvSpPr/>
          <p:nvPr/>
        </p:nvSpPr>
        <p:spPr>
          <a:xfrm>
            <a:off x="149760" y="95400"/>
            <a:ext cx="8331480" cy="429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Length of Time to Execute a Long-Term Gas Contract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1909800" y="1984320"/>
            <a:ext cx="714240" cy="3583080"/>
          </a:xfrm>
          <a:custGeom>
            <a:avLst/>
            <a:gdLst>
              <a:gd name="textAreaLeft" fmla="*/ 34560 w 714240"/>
              <a:gd name="textAreaRight" fmla="*/ 679680 w 714240"/>
              <a:gd name="textAreaTop" fmla="*/ 34560 h 3583080"/>
              <a:gd name="textAreaBottom" fmla="*/ 3548520 h 3583080"/>
            </a:gdLst>
            <a:ahLst/>
            <a:cxnLst/>
            <a:rect l="textAreaLeft" t="textAreaTop" r="textAreaRight" b="textAreaBottom"/>
            <a:pathLst>
              <a:path w="21600" h="108316">
                <a:moveTo>
                  <a:pt x="3600" y="0"/>
                </a:moveTo>
                <a:arcTo wR="3600" hR="3600" stAng="16200000" swAng="-5400000"/>
                <a:lnTo>
                  <a:pt x="0" y="104716"/>
                </a:lnTo>
                <a:arcTo wR="3600" hR="3600" stAng="10800000" swAng="-5400000"/>
                <a:lnTo>
                  <a:pt x="18000" y="1083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3936960" y="5351400"/>
            <a:ext cx="1803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3160800" y="3852720"/>
            <a:ext cx="30160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1933560" y="1168560"/>
            <a:ext cx="503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558040" y="1608120"/>
            <a:ext cx="1434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151960" y="3475080"/>
            <a:ext cx="1298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 weeks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389480" y="4970520"/>
            <a:ext cx="1680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 1 second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2552760" y="3854520"/>
            <a:ext cx="716040" cy="1712880"/>
          </a:xfrm>
          <a:custGeom>
            <a:avLst/>
            <a:gdLst>
              <a:gd name="textAreaLeft" fmla="*/ 34920 w 716040"/>
              <a:gd name="textAreaRight" fmla="*/ 681120 w 716040"/>
              <a:gd name="textAreaTop" fmla="*/ 34920 h 1712880"/>
              <a:gd name="textAreaBottom" fmla="*/ 1677960 h 1712880"/>
            </a:gdLst>
            <a:ahLst/>
            <a:cxnLst/>
            <a:rect l="textAreaLeft" t="textAreaTop" r="textAreaRight" b="textAreaBottom"/>
            <a:pathLst>
              <a:path w="21600" h="51655">
                <a:moveTo>
                  <a:pt x="3600" y="0"/>
                </a:moveTo>
                <a:arcTo wR="3600" hR="3600" stAng="16200000" swAng="-5400000"/>
                <a:lnTo>
                  <a:pt x="0" y="48055"/>
                </a:lnTo>
                <a:arcTo wR="3600" hR="3600" stAng="10800000" swAng="-5400000"/>
                <a:lnTo>
                  <a:pt x="18000" y="5165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3214800" y="5330880"/>
            <a:ext cx="715680" cy="236520"/>
          </a:xfrm>
          <a:prstGeom prst="roundRect">
            <a:avLst>
              <a:gd name="adj" fmla="val 16667"/>
            </a:avLst>
          </a:prstGeom>
          <a:solidFill>
            <a:srgbClr val="fe000c"/>
          </a:solidFill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2571840" y="2009880"/>
            <a:ext cx="4140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5845680" y="785880"/>
            <a:ext cx="14511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2-3 years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13431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199548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1989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267984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1997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3332160" y="5635800"/>
            <a:ext cx="5774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"/>
          <p:cNvSpPr/>
          <p:nvPr/>
        </p:nvSpPr>
        <p:spPr>
          <a:xfrm>
            <a:off x="6000840" y="4718160"/>
            <a:ext cx="28382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41292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684360" y="5962680"/>
            <a:ext cx="13460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2281320" y="5962680"/>
            <a:ext cx="139212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3927600" y="5962680"/>
            <a:ext cx="1360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296640" y="5418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87776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349380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5103720" y="541800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110304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272556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383000" y="55576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6112800" y="522936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7439040" y="522936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8381880" y="522936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615024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4.35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7482600" y="5829480"/>
            <a:ext cx="428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.60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8372880" y="5829480"/>
            <a:ext cx="5277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4.95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202104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3666960" y="5816520"/>
            <a:ext cx="257400" cy="292320"/>
          </a:xfrm>
          <a:custGeom>
            <a:avLst/>
            <a:gdLst>
              <a:gd name="textAreaLeft" fmla="*/ 12240 w 257400"/>
              <a:gd name="textAreaRight" fmla="*/ 245160 w 25740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26">
                <a:moveTo>
                  <a:pt x="3600" y="0"/>
                </a:moveTo>
                <a:arcTo wR="3600" hR="3600" stAng="16200000" swAng="-5400000"/>
                <a:lnTo>
                  <a:pt x="0" y="20926"/>
                </a:lnTo>
                <a:arcTo wR="3600" hR="3600" stAng="10800000" swAng="-5400000"/>
                <a:lnTo>
                  <a:pt x="18000" y="2452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283360" y="5816520"/>
            <a:ext cx="257040" cy="29232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2320"/>
              <a:gd name="textAreaBottom" fmla="*/ 280080 h 292320"/>
            </a:gdLst>
            <a:ahLst/>
            <a:cxnLst/>
            <a:rect l="textAreaLeft" t="textAreaTop" r="textAreaRight" b="textAreaBottom"/>
            <a:pathLst>
              <a:path w="21600" h="24561">
                <a:moveTo>
                  <a:pt x="3600" y="0"/>
                </a:moveTo>
                <a:arcTo wR="3600" hR="3600" stAng="16200000" swAng="-5400000"/>
                <a:lnTo>
                  <a:pt x="0" y="20961"/>
                </a:lnTo>
                <a:arcTo wR="3600" hR="3600" stAng="10800000" swAng="-5400000"/>
                <a:lnTo>
                  <a:pt x="18000" y="2456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6046200" y="457056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 flipV="1">
            <a:off x="6966000" y="479700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8718480" y="6481800"/>
            <a:ext cx="21600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3B83433-A1FB-497C-B24E-A41F291818C1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6002280" y="1773360"/>
            <a:ext cx="2840040" cy="15523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  <a:effectLst>
            <a:outerShdw dist="107932" dir="8100000" blurRad="0" rotWithShape="0">
              <a:srgbClr val="00824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284040" y="241308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 flipV="1">
            <a:off x="644400" y="1163520"/>
            <a:ext cx="1444680" cy="17128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 flipV="1">
            <a:off x="636480" y="1769760"/>
            <a:ext cx="1444680" cy="1096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 flipV="1">
            <a:off x="636480" y="2308320"/>
            <a:ext cx="1438560" cy="5680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 flipV="1">
            <a:off x="644400" y="2876400"/>
            <a:ext cx="1430640" cy="7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636480" y="2884320"/>
            <a:ext cx="1452600" cy="568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676440" y="2894040"/>
            <a:ext cx="1420560" cy="1170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666720" y="2867040"/>
            <a:ext cx="1486080" cy="1747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 flipV="1">
            <a:off x="2244600" y="1146240"/>
            <a:ext cx="1468440" cy="1117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 flipV="1">
            <a:off x="2244600" y="1770120"/>
            <a:ext cx="1482840" cy="503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2266920" y="2290680"/>
            <a:ext cx="1446120" cy="3492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1880" bIns="-11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2276640" y="2273400"/>
            <a:ext cx="1460160" cy="603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2252520" y="2246400"/>
            <a:ext cx="1468440" cy="12240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2252520" y="2255760"/>
            <a:ext cx="1484280" cy="180828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2276640" y="2290680"/>
            <a:ext cx="1436400" cy="234180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 flipV="1">
            <a:off x="3859200" y="1163520"/>
            <a:ext cx="1468440" cy="2867040"/>
          </a:xfrm>
          <a:prstGeom prst="line">
            <a:avLst/>
          </a:prstGeom>
          <a:ln w="2844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 flipV="1">
            <a:off x="3859200" y="1769760"/>
            <a:ext cx="1500120" cy="226044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 flipV="1">
            <a:off x="3859200" y="2280960"/>
            <a:ext cx="1515960" cy="1765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 flipV="1">
            <a:off x="3859200" y="2901960"/>
            <a:ext cx="1508040" cy="11620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 flipV="1">
            <a:off x="3859200" y="3479760"/>
            <a:ext cx="1468440" cy="54936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 flipV="1">
            <a:off x="3859200" y="4021200"/>
            <a:ext cx="1494000" cy="7920"/>
          </a:xfrm>
          <a:prstGeom prst="line">
            <a:avLst/>
          </a:prstGeom>
          <a:ln cap="rnd" w="1260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3859200" y="4021200"/>
            <a:ext cx="1539720" cy="611280"/>
          </a:xfrm>
          <a:prstGeom prst="line">
            <a:avLst/>
          </a:prstGeom>
          <a:ln cap="rnd" w="19080">
            <a:solidFill>
              <a:srgbClr val="00824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6" name=""/>
          <p:cNvSpPr/>
          <p:nvPr/>
        </p:nvSpPr>
        <p:spPr>
          <a:xfrm>
            <a:off x="41760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41760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41760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41760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41760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41760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41760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025720" y="100332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2025720" y="15732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2025720" y="21495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2025720" y="272736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2025720" y="331308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2025720" y="388944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2025720" y="4465800"/>
            <a:ext cx="255600" cy="291960"/>
          </a:xfrm>
          <a:custGeom>
            <a:avLst/>
            <a:gdLst>
              <a:gd name="textAreaLeft" fmla="*/ 12240 w 255600"/>
              <a:gd name="textAreaRight" fmla="*/ 243360 w 25560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668">
                <a:moveTo>
                  <a:pt x="3600" y="0"/>
                </a:moveTo>
                <a:arcTo wR="3600" hR="3600" stAng="16200000" swAng="-5400000"/>
                <a:lnTo>
                  <a:pt x="0" y="21068"/>
                </a:lnTo>
                <a:arcTo wR="3600" hR="3600" stAng="10800000" swAng="-5400000"/>
                <a:lnTo>
                  <a:pt x="18000" y="24668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67200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67200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367200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367200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67200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367200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367200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5280120" y="100332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5280120" y="15732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5280120" y="21495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5280120" y="272736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5280120" y="331308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5280120" y="388944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5280120" y="4465800"/>
            <a:ext cx="257040" cy="291960"/>
          </a:xfrm>
          <a:custGeom>
            <a:avLst/>
            <a:gdLst>
              <a:gd name="textAreaLeft" fmla="*/ 12240 w 257040"/>
              <a:gd name="textAreaRight" fmla="*/ 244800 w 257040"/>
              <a:gd name="textAreaTop" fmla="*/ 12240 h 291960"/>
              <a:gd name="textAreaBottom" fmla="*/ 279720 h 291960"/>
            </a:gdLst>
            <a:ahLst/>
            <a:cxnLst/>
            <a:rect l="textAreaLeft" t="textAreaTop" r="textAreaRight" b="textAreaBottom"/>
            <a:pathLst>
              <a:path w="21600" h="24530">
                <a:moveTo>
                  <a:pt x="3600" y="0"/>
                </a:moveTo>
                <a:arcTo wR="3600" hR="3600" stAng="16200000" swAng="-5400000"/>
                <a:lnTo>
                  <a:pt x="0" y="20930"/>
                </a:lnTo>
                <a:arcTo wR="3600" hR="3600" stAng="10800000" swAng="-5400000"/>
                <a:lnTo>
                  <a:pt x="18000" y="24530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ffffff"/>
          </a:solidFill>
          <a:ln w="936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1896840" y="1841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3552840" y="35640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5145120" y="69840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6151320" y="25509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7468920" y="25509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3.00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8356320" y="25509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6062040" y="1668600"/>
            <a:ext cx="10141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Finished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Product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 flipV="1">
            <a:off x="6966000" y="1895040"/>
            <a:ext cx="1592280" cy="12600"/>
          </a:xfrm>
          <a:prstGeom prst="line">
            <a:avLst/>
          </a:prstGeom>
          <a:ln w="3816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4200" bIns="-342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7277040" y="515880"/>
            <a:ext cx="1623960" cy="70812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solidFill>
              <a:srgbClr val="ffb310"/>
            </a:solidFill>
            <a:miter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7431120" y="655560"/>
            <a:ext cx="163440" cy="187560"/>
          </a:xfrm>
          <a:custGeom>
            <a:avLst/>
            <a:gdLst>
              <a:gd name="textAreaLeft" fmla="*/ 7920 w 163440"/>
              <a:gd name="textAreaRight" fmla="*/ 155520 w 163440"/>
              <a:gd name="textAreaTop" fmla="*/ 7920 h 187560"/>
              <a:gd name="textAreaBottom" fmla="*/ 179640 h 187560"/>
            </a:gdLst>
            <a:ahLst/>
            <a:cxnLst/>
            <a:rect l="textAreaLeft" t="textAreaTop" r="textAreaRight" b="textAreaBottom"/>
            <a:pathLst>
              <a:path w="21600" h="24781">
                <a:moveTo>
                  <a:pt x="3600" y="0"/>
                </a:moveTo>
                <a:arcTo wR="3600" hR="3600" stAng="16200000" swAng="-5400000"/>
                <a:lnTo>
                  <a:pt x="0" y="21181"/>
                </a:lnTo>
                <a:arcTo wR="3600" hR="3600" stAng="10800000" swAng="-5400000"/>
                <a:lnTo>
                  <a:pt x="18000" y="24781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7372440" y="1055520"/>
            <a:ext cx="217440" cy="0"/>
          </a:xfrm>
          <a:prstGeom prst="line">
            <a:avLst/>
          </a:prstGeom>
          <a:ln w="9360">
            <a:solidFill>
              <a:srgbClr val="00824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7557840" y="546120"/>
            <a:ext cx="12985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5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145800" y="47520"/>
            <a:ext cx="8100360" cy="4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Change in Economics of Business Structure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109188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274788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4370400" y="8143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79BCCA-CDDF-4767-9A87-E04A74FAC5C7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 flipH="1">
            <a:off x="114948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 flipH="1">
            <a:off x="280512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 flipH="1">
            <a:off x="4405320" y="874800"/>
            <a:ext cx="380880" cy="26172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 flipH="1">
            <a:off x="6232680" y="2687760"/>
            <a:ext cx="2589120" cy="10620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108396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273024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4349520" y="119052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6164280" y="29703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3.45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7562880" y="2970360"/>
            <a:ext cx="4986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.30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8358120" y="2970360"/>
            <a:ext cx="62568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3.75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6112800" y="2035080"/>
            <a:ext cx="148860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Transformation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7439040" y="2035080"/>
            <a:ext cx="1092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Interaction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8381880" y="2035080"/>
            <a:ext cx="6760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Costs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"/>
          <p:cNvSpPr/>
          <p:nvPr/>
        </p:nvSpPr>
        <p:spPr>
          <a:xfrm>
            <a:off x="149760" y="1440"/>
            <a:ext cx="511380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Annual Revenues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1" name=""/>
          <p:cNvGraphicFramePr/>
          <p:nvPr/>
        </p:nvGraphicFramePr>
        <p:xfrm>
          <a:off x="681120" y="1333440"/>
          <a:ext cx="7783560" cy="4354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1120" y="1333440"/>
                    <a:ext cx="7783560" cy="4354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3" name=""/>
          <p:cNvSpPr/>
          <p:nvPr/>
        </p:nvSpPr>
        <p:spPr>
          <a:xfrm>
            <a:off x="1901160" y="4054320"/>
            <a:ext cx="860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20.3B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456720" y="3720960"/>
            <a:ext cx="860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31.3B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6525360" y="1720800"/>
            <a:ext cx="1001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100.8B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5009400" y="3483000"/>
            <a:ext cx="8600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40.1B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2506680" y="4591080"/>
            <a:ext cx="1046160" cy="384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+ 54%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116240" y="4581360"/>
            <a:ext cx="1046160" cy="384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+ 28%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859360" y="4591080"/>
            <a:ext cx="1046160" cy="384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+ 151%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3C115A3-8506-46EB-AC4D-BAB6F980D81C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57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558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9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0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561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2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563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564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5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66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5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586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7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8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9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0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1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2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9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0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1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2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3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4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5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6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7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8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9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0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1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2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3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4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5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6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7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8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9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0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1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2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3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4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5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6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7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8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9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0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1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2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3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4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5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6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7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48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49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650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1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2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3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4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5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6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7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8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59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0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1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4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5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6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7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8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9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0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1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2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5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6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7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8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9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0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1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2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703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5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706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8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9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1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2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4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5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7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8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0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1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3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4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6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7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9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0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2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3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5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6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8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9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1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2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4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5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7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8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9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750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1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3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4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5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6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7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8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9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0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1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2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3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4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5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9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0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1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2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3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4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5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6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7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8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9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0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1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2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3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4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5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6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7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8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9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0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1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2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3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4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5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96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797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8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99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0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1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2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3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4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5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6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7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8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9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0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1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2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3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4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5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6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7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8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9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0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1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2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3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4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5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6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7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8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29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0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1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2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3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4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5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6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7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8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39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0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1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2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3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4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5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6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7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48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849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850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1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2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3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4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0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1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2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3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4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5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6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7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8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69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0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1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2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3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4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5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6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7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8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79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0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1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2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3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4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5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6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7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8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89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0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1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2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3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4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5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6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7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8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99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0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1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2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3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4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5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6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7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8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9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14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915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6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7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6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7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8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9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0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1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2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3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4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5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6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7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8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39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0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1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2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3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4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5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6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7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8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49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0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1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2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3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4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5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6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7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8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59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0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1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2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3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4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5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6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67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968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969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0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1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2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3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4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5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6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7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8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79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0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1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2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3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4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5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6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7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8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89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0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1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2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3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4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5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6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7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8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99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0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1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2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3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4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5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6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7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8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09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0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1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2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3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4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15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1016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7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8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19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0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1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2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3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4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5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6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7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8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29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0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1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2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3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4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5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6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7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8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39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0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1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2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3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4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5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6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7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8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49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0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1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2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3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4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5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6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7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58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59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1060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1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2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3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4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5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6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7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8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69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0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1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2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3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4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5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6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7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8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79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0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1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2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3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4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5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6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7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8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89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0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1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2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3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4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5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6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7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8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099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0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1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2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3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4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5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6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1107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8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09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0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1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2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3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4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5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6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7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8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19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0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1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2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3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4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5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6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7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8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5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6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7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8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9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0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1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2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3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4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5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6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7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8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9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0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1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2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3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4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5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6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7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8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9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0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1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1162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3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64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1165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6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2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3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4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5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6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7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8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9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0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1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2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3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4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5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6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7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8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9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0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1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2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4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5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7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8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9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0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4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5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8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9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3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4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5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6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7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8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9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0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1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2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3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7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8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9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0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1241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2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43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1244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5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6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7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8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9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0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1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2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3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4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5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6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7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8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9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0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1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2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3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4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5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6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7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8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9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0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1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2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3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4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5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6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7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8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9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0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1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2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3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4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5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6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7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8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9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0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1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2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3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4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5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6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7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8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9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0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1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2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3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4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5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6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7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8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9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0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1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2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3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4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5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6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7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8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1319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5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6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7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8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9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0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1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2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3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4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5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6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7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8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9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0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1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2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3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4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5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6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7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8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49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0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1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2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3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4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5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6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7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8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9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0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1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2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3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4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5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6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7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8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9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0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1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2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3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4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5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6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7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8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9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0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1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2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3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84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1385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6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7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8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9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0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1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2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3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4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5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6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7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8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9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0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1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2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3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4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5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6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7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8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9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0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1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2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3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4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5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6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7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8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19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0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1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2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3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4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5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6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7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8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9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0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1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2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3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4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5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6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7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8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39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1440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1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2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3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4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5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6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7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8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9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0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1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2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3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4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5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6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7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8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9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0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1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2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3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4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5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6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7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8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9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0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1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6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7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8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9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1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2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3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4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5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6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1487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8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9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0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1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2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3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4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5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6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7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8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9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0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1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2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3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4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5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6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7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8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9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0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1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2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3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4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5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6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7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8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9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0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1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2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3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4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5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32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1533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4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5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6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7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8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9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0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1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2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3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4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5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6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7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8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9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0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1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2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3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4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5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6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7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8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9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0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1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2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3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4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5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6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7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8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9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0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81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6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7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8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9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0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1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2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B9F2FA7-352B-4743-AFB3-3E3C9D3A2A03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3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24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1625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6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27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1628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9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30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1631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2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33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4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5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6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7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8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9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0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1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2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3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4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5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6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7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9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0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1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2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1653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3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4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5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6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7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8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9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0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1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2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3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4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5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6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7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8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9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0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1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2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3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4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5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6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7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6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7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8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9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0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1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2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3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4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5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6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7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8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09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0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1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2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3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4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5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16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1717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8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9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0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1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2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3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4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5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6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7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8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39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0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1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2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3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4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5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6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7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8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49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0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1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2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3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4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5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6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7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8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9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0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1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2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3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4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5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6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7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8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69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1770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1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2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1773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4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5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6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7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8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79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0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1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2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3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4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5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6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7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8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89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0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1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2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3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4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5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6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7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8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9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0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1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2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3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4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5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6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7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8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9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0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1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2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3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4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5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16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1817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8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19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0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1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2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3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4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5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6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7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8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29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0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1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2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3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4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5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6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7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8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39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0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1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2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3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4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5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6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7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8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49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0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1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2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3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4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5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6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7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8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59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0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1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2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863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1864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5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6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7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8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9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0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1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2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3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4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5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6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7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8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9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0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1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2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3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4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5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6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7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8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9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0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1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2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3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4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5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6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7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8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9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0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1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2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3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4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5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6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7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8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9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0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1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2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3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4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5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16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1917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8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9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0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1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2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3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4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5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6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7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8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9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0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1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2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3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4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5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6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7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8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9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0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1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2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3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4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5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6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7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8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9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0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1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2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3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4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5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6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7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8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59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0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1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2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3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4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5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6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7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8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69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0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1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2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3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4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5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6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7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8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79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0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981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1982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3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4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5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6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7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8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89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0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1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2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3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4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5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6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7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8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99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0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1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2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3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4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5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6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7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8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09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0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1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2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3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4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5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6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7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8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19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0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1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2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3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4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5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6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7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8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29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0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1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2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3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4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35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2036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7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8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39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0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1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2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3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4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5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6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7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8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9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0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1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2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3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4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5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6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7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8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59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0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1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2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3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4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5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6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7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8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69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0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1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2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3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4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5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6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7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8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79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0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1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82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2083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4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5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6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7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8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89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0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1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2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3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4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5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6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7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8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99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0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1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2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3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4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5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6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7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8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9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0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1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2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3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4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5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6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7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8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9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0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1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2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3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4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5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26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2127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8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29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0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1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2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3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4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5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6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7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8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39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0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1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2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3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4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5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6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7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8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49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0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1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2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3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4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5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6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7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8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59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0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1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2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3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4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5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6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7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8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69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0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1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2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173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2174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5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6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7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8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79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0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1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2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3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4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5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6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7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8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89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0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1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2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3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4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5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6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7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8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99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0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1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2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3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4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5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6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7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8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09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0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1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2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3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4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5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6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7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8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9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0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1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2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3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4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5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6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27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28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2229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0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231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2232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3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4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5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6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7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8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39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0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1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2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3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4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5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6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7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8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49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0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1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2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3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4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5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6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7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8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59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0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1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2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3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4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5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6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7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8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9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0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1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2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3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4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5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6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7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8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9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0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1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2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3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4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5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6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7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8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9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0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1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2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3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4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5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6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7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8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9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0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1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2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3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4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5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6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7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2308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9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10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2311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2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3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4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5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6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7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8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9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0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1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2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3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4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5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6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7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8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9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0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1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2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3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4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5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6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7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8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9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0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1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2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3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4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5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6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7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8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9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0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1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2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3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4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5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6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7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8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9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0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1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2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3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4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5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6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7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8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9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0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1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2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3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4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5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6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7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8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9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0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1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2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3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4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85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2386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7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8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9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0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1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2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3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4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5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6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7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8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9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0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1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2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3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4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5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6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7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8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9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0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1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2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3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4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5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6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7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8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19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0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1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2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3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4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5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6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7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8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9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0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1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2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3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4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5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6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7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8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9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0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1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2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3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4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5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6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7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8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49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0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51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2452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3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4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5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6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7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8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59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0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1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2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3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4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5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6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7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8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9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0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1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2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3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4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5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6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7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8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79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0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1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2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3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4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5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6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7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8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89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0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1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2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3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4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5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6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7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8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9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0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1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2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3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4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5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06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2507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8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9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0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1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2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3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4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5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6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7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8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9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0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1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2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3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4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5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6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7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8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9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0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1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2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3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4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5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6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7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8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39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0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1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2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3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4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5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6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7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8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9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0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1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2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53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2554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5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6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7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8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9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0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1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2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3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4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5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6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7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8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9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0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1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2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3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4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5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6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7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8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9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0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1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2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3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4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5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6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7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8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9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0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1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2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3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4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5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6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7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8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99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2600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1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2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3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4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5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6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7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8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9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0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1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2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3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4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5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6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7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8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9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0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1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2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3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4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5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6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7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8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9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0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1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2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3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4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5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6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7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8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9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0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1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2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3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4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5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6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7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48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9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0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1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2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3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4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5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6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7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8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9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0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1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2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3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4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5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6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7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8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9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0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1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2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3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4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5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6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7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8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9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0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1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2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3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4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5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6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7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8" name=""/>
          <p:cNvSpPr/>
          <p:nvPr/>
        </p:nvSpPr>
        <p:spPr>
          <a:xfrm>
            <a:off x="185760" y="5421240"/>
            <a:ext cx="4753080" cy="100800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9" name=""/>
          <p:cNvSpPr/>
          <p:nvPr/>
        </p:nvSpPr>
        <p:spPr>
          <a:xfrm flipV="1">
            <a:off x="173160" y="5361120"/>
            <a:ext cx="4829040" cy="106344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0" name=""/>
          <p:cNvGrpSpPr/>
          <p:nvPr/>
        </p:nvGrpSpPr>
        <p:grpSpPr>
          <a:xfrm>
            <a:off x="5546880" y="5092560"/>
            <a:ext cx="3262320" cy="1433520"/>
            <a:chOff x="5546880" y="5092560"/>
            <a:chExt cx="3262320" cy="1433520"/>
          </a:xfrm>
        </p:grpSpPr>
        <p:sp>
          <p:nvSpPr>
            <p:cNvPr id="2691" name=""/>
            <p:cNvSpPr/>
            <p:nvPr/>
          </p:nvSpPr>
          <p:spPr>
            <a:xfrm>
              <a:off x="5546880" y="5092560"/>
              <a:ext cx="3262320" cy="143352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2" name=""/>
            <p:cNvSpPr/>
            <p:nvPr/>
          </p:nvSpPr>
          <p:spPr>
            <a:xfrm>
              <a:off x="5558400" y="5132520"/>
              <a:ext cx="2212920" cy="1374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Not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Cost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Competitive</a:t>
              </a:r>
              <a:endPara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4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9B08F48-4BDA-4E2E-A3A4-20F3E6C28B4F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5" name=""/>
          <p:cNvSpPr/>
          <p:nvPr/>
        </p:nvSpPr>
        <p:spPr>
          <a:xfrm>
            <a:off x="668160" y="575136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696" name=""/>
          <p:cNvGrpSpPr/>
          <p:nvPr/>
        </p:nvGrpSpPr>
        <p:grpSpPr>
          <a:xfrm>
            <a:off x="863640" y="5826240"/>
            <a:ext cx="971280" cy="75960"/>
            <a:chOff x="863640" y="5826240"/>
            <a:chExt cx="971280" cy="75960"/>
          </a:xfrm>
        </p:grpSpPr>
        <p:sp>
          <p:nvSpPr>
            <p:cNvPr id="2697" name=""/>
            <p:cNvSpPr/>
            <p:nvPr/>
          </p:nvSpPr>
          <p:spPr>
            <a:xfrm>
              <a:off x="863640" y="5860800"/>
              <a:ext cx="92232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98" name=""/>
            <p:cNvSpPr/>
            <p:nvPr/>
          </p:nvSpPr>
          <p:spPr>
            <a:xfrm>
              <a:off x="177444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99" name=""/>
          <p:cNvGrpSpPr/>
          <p:nvPr/>
        </p:nvGrpSpPr>
        <p:grpSpPr>
          <a:xfrm>
            <a:off x="2013120" y="5826240"/>
            <a:ext cx="1007640" cy="75960"/>
            <a:chOff x="2013120" y="5826240"/>
            <a:chExt cx="1007640" cy="75960"/>
          </a:xfrm>
        </p:grpSpPr>
        <p:sp>
          <p:nvSpPr>
            <p:cNvPr id="2700" name=""/>
            <p:cNvSpPr/>
            <p:nvPr/>
          </p:nvSpPr>
          <p:spPr>
            <a:xfrm>
              <a:off x="2013120" y="5860800"/>
              <a:ext cx="95976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1" name=""/>
            <p:cNvSpPr/>
            <p:nvPr/>
          </p:nvSpPr>
          <p:spPr>
            <a:xfrm>
              <a:off x="296028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02" name=""/>
          <p:cNvGrpSpPr/>
          <p:nvPr/>
        </p:nvGrpSpPr>
        <p:grpSpPr>
          <a:xfrm>
            <a:off x="3205080" y="5826240"/>
            <a:ext cx="978120" cy="75960"/>
            <a:chOff x="3205080" y="5826240"/>
            <a:chExt cx="978120" cy="75960"/>
          </a:xfrm>
        </p:grpSpPr>
        <p:sp>
          <p:nvSpPr>
            <p:cNvPr id="2703" name=""/>
            <p:cNvSpPr/>
            <p:nvPr/>
          </p:nvSpPr>
          <p:spPr>
            <a:xfrm>
              <a:off x="3205080" y="5860800"/>
              <a:ext cx="929880" cy="144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04" name=""/>
            <p:cNvSpPr/>
            <p:nvPr/>
          </p:nvSpPr>
          <p:spPr>
            <a:xfrm>
              <a:off x="4122720" y="5826240"/>
              <a:ext cx="60480" cy="7596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160" bIns="291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05" name=""/>
          <p:cNvSpPr/>
          <p:nvPr/>
        </p:nvSpPr>
        <p:spPr>
          <a:xfrm>
            <a:off x="601560" y="5470560"/>
            <a:ext cx="3240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6" name=""/>
          <p:cNvSpPr/>
          <p:nvPr/>
        </p:nvSpPr>
        <p:spPr>
          <a:xfrm>
            <a:off x="663840" y="55119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7" name=""/>
          <p:cNvSpPr/>
          <p:nvPr/>
        </p:nvSpPr>
        <p:spPr>
          <a:xfrm>
            <a:off x="17496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8" name=""/>
          <p:cNvSpPr/>
          <p:nvPr/>
        </p:nvSpPr>
        <p:spPr>
          <a:xfrm>
            <a:off x="180540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9" name=""/>
          <p:cNvSpPr/>
          <p:nvPr/>
        </p:nvSpPr>
        <p:spPr>
          <a:xfrm>
            <a:off x="2917800" y="5470560"/>
            <a:ext cx="40320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0" name=""/>
          <p:cNvSpPr/>
          <p:nvPr/>
        </p:nvSpPr>
        <p:spPr>
          <a:xfrm>
            <a:off x="297396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1" name=""/>
          <p:cNvSpPr/>
          <p:nvPr/>
        </p:nvSpPr>
        <p:spPr>
          <a:xfrm>
            <a:off x="4079880" y="5470560"/>
            <a:ext cx="401760" cy="266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2" name=""/>
          <p:cNvSpPr/>
          <p:nvPr/>
        </p:nvSpPr>
        <p:spPr>
          <a:xfrm>
            <a:off x="4134240" y="551196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3" name=""/>
          <p:cNvSpPr/>
          <p:nvPr/>
        </p:nvSpPr>
        <p:spPr>
          <a:xfrm>
            <a:off x="1182600" y="5572080"/>
            <a:ext cx="3222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4" name=""/>
          <p:cNvSpPr/>
          <p:nvPr/>
        </p:nvSpPr>
        <p:spPr>
          <a:xfrm>
            <a:off x="124308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5" name=""/>
          <p:cNvSpPr/>
          <p:nvPr/>
        </p:nvSpPr>
        <p:spPr>
          <a:xfrm>
            <a:off x="2355840" y="5572080"/>
            <a:ext cx="32400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6" name=""/>
          <p:cNvSpPr/>
          <p:nvPr/>
        </p:nvSpPr>
        <p:spPr>
          <a:xfrm>
            <a:off x="241776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7" name=""/>
          <p:cNvSpPr/>
          <p:nvPr/>
        </p:nvSpPr>
        <p:spPr>
          <a:xfrm>
            <a:off x="3552840" y="5572080"/>
            <a:ext cx="317520" cy="262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8" name=""/>
          <p:cNvSpPr/>
          <p:nvPr/>
        </p:nvSpPr>
        <p:spPr>
          <a:xfrm>
            <a:off x="3608640" y="5614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9" name=""/>
          <p:cNvSpPr/>
          <p:nvPr/>
        </p:nvSpPr>
        <p:spPr>
          <a:xfrm>
            <a:off x="1822320" y="575136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0" name=""/>
          <p:cNvSpPr/>
          <p:nvPr/>
        </p:nvSpPr>
        <p:spPr>
          <a:xfrm>
            <a:off x="3016080" y="575136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1" name=""/>
          <p:cNvSpPr/>
          <p:nvPr/>
        </p:nvSpPr>
        <p:spPr>
          <a:xfrm>
            <a:off x="4183200" y="575136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2" name=""/>
          <p:cNvSpPr/>
          <p:nvPr/>
        </p:nvSpPr>
        <p:spPr>
          <a:xfrm>
            <a:off x="588960" y="1838160"/>
            <a:ext cx="33192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23" name=""/>
          <p:cNvSpPr/>
          <p:nvPr/>
        </p:nvSpPr>
        <p:spPr>
          <a:xfrm>
            <a:off x="650880" y="188136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24" name=""/>
          <p:cNvGrpSpPr/>
          <p:nvPr/>
        </p:nvGrpSpPr>
        <p:grpSpPr>
          <a:xfrm>
            <a:off x="833400" y="896760"/>
            <a:ext cx="1088640" cy="1287360"/>
            <a:chOff x="833400" y="896760"/>
            <a:chExt cx="1088640" cy="1287360"/>
          </a:xfrm>
        </p:grpSpPr>
        <p:sp>
          <p:nvSpPr>
            <p:cNvPr id="2725" name=""/>
            <p:cNvSpPr/>
            <p:nvPr/>
          </p:nvSpPr>
          <p:spPr>
            <a:xfrm>
              <a:off x="833400" y="2169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6" name=""/>
            <p:cNvSpPr/>
            <p:nvPr/>
          </p:nvSpPr>
          <p:spPr>
            <a:xfrm>
              <a:off x="851400" y="2149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7" name=""/>
            <p:cNvSpPr/>
            <p:nvPr/>
          </p:nvSpPr>
          <p:spPr>
            <a:xfrm>
              <a:off x="870120" y="212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8" name=""/>
            <p:cNvSpPr/>
            <p:nvPr/>
          </p:nvSpPr>
          <p:spPr>
            <a:xfrm>
              <a:off x="882720" y="210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29" name=""/>
            <p:cNvSpPr/>
            <p:nvPr/>
          </p:nvSpPr>
          <p:spPr>
            <a:xfrm>
              <a:off x="902520" y="2085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0" name=""/>
            <p:cNvSpPr/>
            <p:nvPr/>
          </p:nvSpPr>
          <p:spPr>
            <a:xfrm>
              <a:off x="920880" y="206352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5" y="14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1" name=""/>
            <p:cNvSpPr/>
            <p:nvPr/>
          </p:nvSpPr>
          <p:spPr>
            <a:xfrm>
              <a:off x="939240" y="204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2" name=""/>
            <p:cNvSpPr/>
            <p:nvPr/>
          </p:nvSpPr>
          <p:spPr>
            <a:xfrm>
              <a:off x="952200" y="202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3" name=""/>
            <p:cNvSpPr/>
            <p:nvPr/>
          </p:nvSpPr>
          <p:spPr>
            <a:xfrm>
              <a:off x="971640" y="2008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4" name=""/>
            <p:cNvSpPr/>
            <p:nvPr/>
          </p:nvSpPr>
          <p:spPr>
            <a:xfrm>
              <a:off x="990000" y="19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5" name=""/>
            <p:cNvSpPr/>
            <p:nvPr/>
          </p:nvSpPr>
          <p:spPr>
            <a:xfrm>
              <a:off x="1009800" y="19652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6" name=""/>
            <p:cNvSpPr/>
            <p:nvPr/>
          </p:nvSpPr>
          <p:spPr>
            <a:xfrm>
              <a:off x="1021320" y="19443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7" name=""/>
            <p:cNvSpPr/>
            <p:nvPr/>
          </p:nvSpPr>
          <p:spPr>
            <a:xfrm>
              <a:off x="1040760" y="192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8" name=""/>
            <p:cNvSpPr/>
            <p:nvPr/>
          </p:nvSpPr>
          <p:spPr>
            <a:xfrm>
              <a:off x="1059480" y="19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39" name=""/>
            <p:cNvSpPr/>
            <p:nvPr/>
          </p:nvSpPr>
          <p:spPr>
            <a:xfrm>
              <a:off x="1078920" y="18792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0" name=""/>
            <p:cNvSpPr/>
            <p:nvPr/>
          </p:nvSpPr>
          <p:spPr>
            <a:xfrm>
              <a:off x="1090440" y="185868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5" y="4"/>
                  </a:moveTo>
                  <a:lnTo>
                    <a:pt x="0" y="9"/>
                  </a:lnTo>
                  <a:lnTo>
                    <a:pt x="5" y="13"/>
                  </a:lnTo>
                  <a:lnTo>
                    <a:pt x="9" y="13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1" name=""/>
            <p:cNvSpPr/>
            <p:nvPr/>
          </p:nvSpPr>
          <p:spPr>
            <a:xfrm>
              <a:off x="1109880" y="184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2" name=""/>
            <p:cNvSpPr/>
            <p:nvPr/>
          </p:nvSpPr>
          <p:spPr>
            <a:xfrm>
              <a:off x="1128600" y="182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3" name=""/>
            <p:cNvSpPr/>
            <p:nvPr/>
          </p:nvSpPr>
          <p:spPr>
            <a:xfrm>
              <a:off x="1148400" y="1801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4" name=""/>
            <p:cNvSpPr/>
            <p:nvPr/>
          </p:nvSpPr>
          <p:spPr>
            <a:xfrm>
              <a:off x="1161000" y="1780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5" name=""/>
            <p:cNvSpPr/>
            <p:nvPr/>
          </p:nvSpPr>
          <p:spPr>
            <a:xfrm>
              <a:off x="1179360" y="1760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6" name=""/>
            <p:cNvSpPr/>
            <p:nvPr/>
          </p:nvSpPr>
          <p:spPr>
            <a:xfrm>
              <a:off x="1197720" y="173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7" name=""/>
            <p:cNvSpPr/>
            <p:nvPr/>
          </p:nvSpPr>
          <p:spPr>
            <a:xfrm>
              <a:off x="1217520" y="17175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8" name=""/>
            <p:cNvSpPr/>
            <p:nvPr/>
          </p:nvSpPr>
          <p:spPr>
            <a:xfrm>
              <a:off x="1230120" y="16952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49" name=""/>
            <p:cNvSpPr/>
            <p:nvPr/>
          </p:nvSpPr>
          <p:spPr>
            <a:xfrm>
              <a:off x="1248480" y="16747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0" name=""/>
            <p:cNvSpPr/>
            <p:nvPr/>
          </p:nvSpPr>
          <p:spPr>
            <a:xfrm>
              <a:off x="1266840" y="1653840"/>
              <a:ext cx="1260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1" name=""/>
            <p:cNvSpPr/>
            <p:nvPr/>
          </p:nvSpPr>
          <p:spPr>
            <a:xfrm>
              <a:off x="1286640" y="1639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2" name=""/>
            <p:cNvSpPr/>
            <p:nvPr/>
          </p:nvSpPr>
          <p:spPr>
            <a:xfrm>
              <a:off x="129924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3" name=""/>
            <p:cNvSpPr/>
            <p:nvPr/>
          </p:nvSpPr>
          <p:spPr>
            <a:xfrm>
              <a:off x="1317960" y="1596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4" name=""/>
            <p:cNvSpPr/>
            <p:nvPr/>
          </p:nvSpPr>
          <p:spPr>
            <a:xfrm>
              <a:off x="133596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5" name=""/>
            <p:cNvSpPr/>
            <p:nvPr/>
          </p:nvSpPr>
          <p:spPr>
            <a:xfrm>
              <a:off x="135612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6" name=""/>
            <p:cNvSpPr/>
            <p:nvPr/>
          </p:nvSpPr>
          <p:spPr>
            <a:xfrm>
              <a:off x="1368360" y="153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7" name=""/>
            <p:cNvSpPr/>
            <p:nvPr/>
          </p:nvSpPr>
          <p:spPr>
            <a:xfrm>
              <a:off x="138708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8" name=""/>
            <p:cNvSpPr/>
            <p:nvPr/>
          </p:nvSpPr>
          <p:spPr>
            <a:xfrm>
              <a:off x="1405440" y="1490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59" name=""/>
            <p:cNvSpPr/>
            <p:nvPr/>
          </p:nvSpPr>
          <p:spPr>
            <a:xfrm>
              <a:off x="1425240" y="1469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0" name=""/>
            <p:cNvSpPr/>
            <p:nvPr/>
          </p:nvSpPr>
          <p:spPr>
            <a:xfrm>
              <a:off x="1437840" y="1447560"/>
              <a:ext cx="1224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4" y="5"/>
                  </a:moveTo>
                  <a:lnTo>
                    <a:pt x="0" y="9"/>
                  </a:lnTo>
                  <a:lnTo>
                    <a:pt x="4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4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1" name=""/>
            <p:cNvSpPr/>
            <p:nvPr/>
          </p:nvSpPr>
          <p:spPr>
            <a:xfrm>
              <a:off x="1456200" y="143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2" name=""/>
            <p:cNvSpPr/>
            <p:nvPr/>
          </p:nvSpPr>
          <p:spPr>
            <a:xfrm>
              <a:off x="147456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3" name=""/>
            <p:cNvSpPr/>
            <p:nvPr/>
          </p:nvSpPr>
          <p:spPr>
            <a:xfrm>
              <a:off x="1494360" y="1392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4" name=""/>
            <p:cNvSpPr/>
            <p:nvPr/>
          </p:nvSpPr>
          <p:spPr>
            <a:xfrm>
              <a:off x="1507320" y="1369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5" name=""/>
            <p:cNvSpPr/>
            <p:nvPr/>
          </p:nvSpPr>
          <p:spPr>
            <a:xfrm>
              <a:off x="15253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6" name=""/>
            <p:cNvSpPr/>
            <p:nvPr/>
          </p:nvSpPr>
          <p:spPr>
            <a:xfrm>
              <a:off x="1545120" y="1328400"/>
              <a:ext cx="11160" cy="1296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7" name=""/>
            <p:cNvSpPr/>
            <p:nvPr/>
          </p:nvSpPr>
          <p:spPr>
            <a:xfrm>
              <a:off x="1563480" y="1306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8" name=""/>
            <p:cNvSpPr/>
            <p:nvPr/>
          </p:nvSpPr>
          <p:spPr>
            <a:xfrm>
              <a:off x="157644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69" name=""/>
            <p:cNvSpPr/>
            <p:nvPr/>
          </p:nvSpPr>
          <p:spPr>
            <a:xfrm>
              <a:off x="1594440" y="1263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0" name=""/>
            <p:cNvSpPr/>
            <p:nvPr/>
          </p:nvSpPr>
          <p:spPr>
            <a:xfrm>
              <a:off x="1614600" y="1242720"/>
              <a:ext cx="12240" cy="2052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5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4" y="13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6280" bIns="-262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1" name=""/>
            <p:cNvSpPr/>
            <p:nvPr/>
          </p:nvSpPr>
          <p:spPr>
            <a:xfrm>
              <a:off x="1632600" y="1228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2" name=""/>
            <p:cNvSpPr/>
            <p:nvPr/>
          </p:nvSpPr>
          <p:spPr>
            <a:xfrm>
              <a:off x="1645560" y="1207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3" name=""/>
            <p:cNvSpPr/>
            <p:nvPr/>
          </p:nvSpPr>
          <p:spPr>
            <a:xfrm>
              <a:off x="1663920" y="1185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4" name=""/>
            <p:cNvSpPr/>
            <p:nvPr/>
          </p:nvSpPr>
          <p:spPr>
            <a:xfrm>
              <a:off x="1683720" y="1164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5" name=""/>
            <p:cNvSpPr/>
            <p:nvPr/>
          </p:nvSpPr>
          <p:spPr>
            <a:xfrm>
              <a:off x="1701720" y="1144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6" name=""/>
            <p:cNvSpPr/>
            <p:nvPr/>
          </p:nvSpPr>
          <p:spPr>
            <a:xfrm>
              <a:off x="1720080" y="1122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7" name=""/>
            <p:cNvSpPr/>
            <p:nvPr/>
          </p:nvSpPr>
          <p:spPr>
            <a:xfrm>
              <a:off x="1733040" y="1101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8" name=""/>
            <p:cNvSpPr/>
            <p:nvPr/>
          </p:nvSpPr>
          <p:spPr>
            <a:xfrm>
              <a:off x="175284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79" name=""/>
            <p:cNvSpPr/>
            <p:nvPr/>
          </p:nvSpPr>
          <p:spPr>
            <a:xfrm>
              <a:off x="1771200" y="1058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0" name=""/>
            <p:cNvSpPr/>
            <p:nvPr/>
          </p:nvSpPr>
          <p:spPr>
            <a:xfrm>
              <a:off x="1789560" y="1037880"/>
              <a:ext cx="12240" cy="20880"/>
            </a:xfrm>
            <a:custGeom>
              <a:avLst/>
              <a:gdLst/>
              <a:ahLst/>
              <a:rect l="l" t="t" r="r" b="b"/>
              <a:pathLst>
                <a:path w="9" h="13">
                  <a:moveTo>
                    <a:pt x="0" y="4"/>
                  </a:moveTo>
                  <a:lnTo>
                    <a:pt x="0" y="9"/>
                  </a:lnTo>
                  <a:lnTo>
                    <a:pt x="0" y="13"/>
                  </a:lnTo>
                  <a:lnTo>
                    <a:pt x="5" y="13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5920" bIns="-259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1" name=""/>
            <p:cNvSpPr/>
            <p:nvPr/>
          </p:nvSpPr>
          <p:spPr>
            <a:xfrm>
              <a:off x="1802160" y="1023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2" name=""/>
            <p:cNvSpPr/>
            <p:nvPr/>
          </p:nvSpPr>
          <p:spPr>
            <a:xfrm>
              <a:off x="1821960" y="1001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3" name=""/>
            <p:cNvSpPr/>
            <p:nvPr/>
          </p:nvSpPr>
          <p:spPr>
            <a:xfrm>
              <a:off x="184032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4" name=""/>
            <p:cNvSpPr/>
            <p:nvPr/>
          </p:nvSpPr>
          <p:spPr>
            <a:xfrm>
              <a:off x="1860120" y="960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5" name=""/>
            <p:cNvSpPr/>
            <p:nvPr/>
          </p:nvSpPr>
          <p:spPr>
            <a:xfrm>
              <a:off x="18712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6" name=""/>
            <p:cNvSpPr/>
            <p:nvPr/>
          </p:nvSpPr>
          <p:spPr>
            <a:xfrm>
              <a:off x="1891080" y="917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87" name=""/>
            <p:cNvSpPr/>
            <p:nvPr/>
          </p:nvSpPr>
          <p:spPr>
            <a:xfrm>
              <a:off x="1909440" y="896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788" name=""/>
          <p:cNvGrpSpPr/>
          <p:nvPr/>
        </p:nvGrpSpPr>
        <p:grpSpPr>
          <a:xfrm>
            <a:off x="826920" y="1355760"/>
            <a:ext cx="1076040" cy="822240"/>
            <a:chOff x="826920" y="1355760"/>
            <a:chExt cx="1076040" cy="822240"/>
          </a:xfrm>
        </p:grpSpPr>
        <p:sp>
          <p:nvSpPr>
            <p:cNvPr id="2789" name=""/>
            <p:cNvSpPr/>
            <p:nvPr/>
          </p:nvSpPr>
          <p:spPr>
            <a:xfrm>
              <a:off x="8269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0" name=""/>
            <p:cNvSpPr/>
            <p:nvPr/>
          </p:nvSpPr>
          <p:spPr>
            <a:xfrm>
              <a:off x="846720" y="2149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1" name=""/>
            <p:cNvSpPr/>
            <p:nvPr/>
          </p:nvSpPr>
          <p:spPr>
            <a:xfrm>
              <a:off x="87048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2" name=""/>
            <p:cNvSpPr/>
            <p:nvPr/>
          </p:nvSpPr>
          <p:spPr>
            <a:xfrm>
              <a:off x="89028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3" name=""/>
            <p:cNvSpPr/>
            <p:nvPr/>
          </p:nvSpPr>
          <p:spPr>
            <a:xfrm>
              <a:off x="90864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4" name=""/>
            <p:cNvSpPr/>
            <p:nvPr/>
          </p:nvSpPr>
          <p:spPr>
            <a:xfrm>
              <a:off x="93384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5" name=""/>
            <p:cNvSpPr/>
            <p:nvPr/>
          </p:nvSpPr>
          <p:spPr>
            <a:xfrm>
              <a:off x="952560" y="207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6" name=""/>
            <p:cNvSpPr/>
            <p:nvPr/>
          </p:nvSpPr>
          <p:spPr>
            <a:xfrm>
              <a:off x="972000" y="204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7" name=""/>
            <p:cNvSpPr/>
            <p:nvPr/>
          </p:nvSpPr>
          <p:spPr>
            <a:xfrm>
              <a:off x="99756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8" name=""/>
            <p:cNvSpPr/>
            <p:nvPr/>
          </p:nvSpPr>
          <p:spPr>
            <a:xfrm>
              <a:off x="10159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99" name=""/>
            <p:cNvSpPr/>
            <p:nvPr/>
          </p:nvSpPr>
          <p:spPr>
            <a:xfrm>
              <a:off x="1033920" y="2008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0" name=""/>
            <p:cNvSpPr/>
            <p:nvPr/>
          </p:nvSpPr>
          <p:spPr>
            <a:xfrm>
              <a:off x="105948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1" name=""/>
            <p:cNvSpPr/>
            <p:nvPr/>
          </p:nvSpPr>
          <p:spPr>
            <a:xfrm>
              <a:off x="1079280" y="1971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2" name=""/>
            <p:cNvSpPr/>
            <p:nvPr/>
          </p:nvSpPr>
          <p:spPr>
            <a:xfrm>
              <a:off x="1097640" y="1957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3" name=""/>
            <p:cNvSpPr/>
            <p:nvPr/>
          </p:nvSpPr>
          <p:spPr>
            <a:xfrm>
              <a:off x="111600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4" name=""/>
            <p:cNvSpPr/>
            <p:nvPr/>
          </p:nvSpPr>
          <p:spPr>
            <a:xfrm>
              <a:off x="114120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5" name=""/>
            <p:cNvSpPr/>
            <p:nvPr/>
          </p:nvSpPr>
          <p:spPr>
            <a:xfrm>
              <a:off x="1161000" y="19083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6" name=""/>
            <p:cNvSpPr/>
            <p:nvPr/>
          </p:nvSpPr>
          <p:spPr>
            <a:xfrm>
              <a:off x="1179720" y="1893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7" name=""/>
            <p:cNvSpPr/>
            <p:nvPr/>
          </p:nvSpPr>
          <p:spPr>
            <a:xfrm>
              <a:off x="120492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8" name=""/>
            <p:cNvSpPr/>
            <p:nvPr/>
          </p:nvSpPr>
          <p:spPr>
            <a:xfrm>
              <a:off x="1222920" y="186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09" name=""/>
            <p:cNvSpPr/>
            <p:nvPr/>
          </p:nvSpPr>
          <p:spPr>
            <a:xfrm>
              <a:off x="124164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0" name=""/>
            <p:cNvSpPr/>
            <p:nvPr/>
          </p:nvSpPr>
          <p:spPr>
            <a:xfrm>
              <a:off x="126684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1" name=""/>
            <p:cNvSpPr/>
            <p:nvPr/>
          </p:nvSpPr>
          <p:spPr>
            <a:xfrm>
              <a:off x="1286640" y="18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2" name=""/>
            <p:cNvSpPr/>
            <p:nvPr/>
          </p:nvSpPr>
          <p:spPr>
            <a:xfrm>
              <a:off x="130500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3" name=""/>
            <p:cNvSpPr/>
            <p:nvPr/>
          </p:nvSpPr>
          <p:spPr>
            <a:xfrm>
              <a:off x="133020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4" name=""/>
            <p:cNvSpPr/>
            <p:nvPr/>
          </p:nvSpPr>
          <p:spPr>
            <a:xfrm>
              <a:off x="1348920" y="1766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5" name=""/>
            <p:cNvSpPr/>
            <p:nvPr/>
          </p:nvSpPr>
          <p:spPr>
            <a:xfrm>
              <a:off x="136836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6" name=""/>
            <p:cNvSpPr/>
            <p:nvPr/>
          </p:nvSpPr>
          <p:spPr>
            <a:xfrm>
              <a:off x="13939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7" name=""/>
            <p:cNvSpPr/>
            <p:nvPr/>
          </p:nvSpPr>
          <p:spPr>
            <a:xfrm>
              <a:off x="1412280" y="1717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8" name=""/>
            <p:cNvSpPr/>
            <p:nvPr/>
          </p:nvSpPr>
          <p:spPr>
            <a:xfrm>
              <a:off x="143028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9" name=""/>
            <p:cNvSpPr/>
            <p:nvPr/>
          </p:nvSpPr>
          <p:spPr>
            <a:xfrm>
              <a:off x="145584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0" name=""/>
            <p:cNvSpPr/>
            <p:nvPr/>
          </p:nvSpPr>
          <p:spPr>
            <a:xfrm>
              <a:off x="147420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1" name=""/>
            <p:cNvSpPr/>
            <p:nvPr/>
          </p:nvSpPr>
          <p:spPr>
            <a:xfrm>
              <a:off x="149400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2" name=""/>
            <p:cNvSpPr/>
            <p:nvPr/>
          </p:nvSpPr>
          <p:spPr>
            <a:xfrm>
              <a:off x="1519200" y="1640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3" name=""/>
            <p:cNvSpPr/>
            <p:nvPr/>
          </p:nvSpPr>
          <p:spPr>
            <a:xfrm>
              <a:off x="153792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4" name=""/>
            <p:cNvSpPr/>
            <p:nvPr/>
          </p:nvSpPr>
          <p:spPr>
            <a:xfrm>
              <a:off x="155592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5" name=""/>
            <p:cNvSpPr/>
            <p:nvPr/>
          </p:nvSpPr>
          <p:spPr>
            <a:xfrm>
              <a:off x="1576080" y="159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6" name=""/>
            <p:cNvSpPr/>
            <p:nvPr/>
          </p:nvSpPr>
          <p:spPr>
            <a:xfrm>
              <a:off x="160128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7" name=""/>
            <p:cNvSpPr/>
            <p:nvPr/>
          </p:nvSpPr>
          <p:spPr>
            <a:xfrm>
              <a:off x="161928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8" name=""/>
            <p:cNvSpPr/>
            <p:nvPr/>
          </p:nvSpPr>
          <p:spPr>
            <a:xfrm>
              <a:off x="1638000" y="154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9" name=""/>
            <p:cNvSpPr/>
            <p:nvPr/>
          </p:nvSpPr>
          <p:spPr>
            <a:xfrm>
              <a:off x="166320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0" name=""/>
            <p:cNvSpPr/>
            <p:nvPr/>
          </p:nvSpPr>
          <p:spPr>
            <a:xfrm>
              <a:off x="1683000" y="1513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1" name=""/>
            <p:cNvSpPr/>
            <p:nvPr/>
          </p:nvSpPr>
          <p:spPr>
            <a:xfrm>
              <a:off x="170136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2" name=""/>
            <p:cNvSpPr/>
            <p:nvPr/>
          </p:nvSpPr>
          <p:spPr>
            <a:xfrm>
              <a:off x="1726920" y="1484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3" name=""/>
            <p:cNvSpPr/>
            <p:nvPr/>
          </p:nvSpPr>
          <p:spPr>
            <a:xfrm>
              <a:off x="1745280" y="147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4" name=""/>
            <p:cNvSpPr/>
            <p:nvPr/>
          </p:nvSpPr>
          <p:spPr>
            <a:xfrm>
              <a:off x="1765080" y="145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5" name=""/>
            <p:cNvSpPr/>
            <p:nvPr/>
          </p:nvSpPr>
          <p:spPr>
            <a:xfrm>
              <a:off x="1788840" y="143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6" name=""/>
            <p:cNvSpPr/>
            <p:nvPr/>
          </p:nvSpPr>
          <p:spPr>
            <a:xfrm>
              <a:off x="18086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7" name=""/>
            <p:cNvSpPr/>
            <p:nvPr/>
          </p:nvSpPr>
          <p:spPr>
            <a:xfrm>
              <a:off x="182700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8" name=""/>
            <p:cNvSpPr/>
            <p:nvPr/>
          </p:nvSpPr>
          <p:spPr>
            <a:xfrm>
              <a:off x="185220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9" name=""/>
            <p:cNvSpPr/>
            <p:nvPr/>
          </p:nvSpPr>
          <p:spPr>
            <a:xfrm>
              <a:off x="18705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0" name=""/>
            <p:cNvSpPr/>
            <p:nvPr/>
          </p:nvSpPr>
          <p:spPr>
            <a:xfrm>
              <a:off x="189036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1" name=""/>
          <p:cNvGrpSpPr/>
          <p:nvPr/>
        </p:nvGrpSpPr>
        <p:grpSpPr>
          <a:xfrm>
            <a:off x="833400" y="1738440"/>
            <a:ext cx="1069560" cy="439560"/>
            <a:chOff x="833400" y="1738440"/>
            <a:chExt cx="1069560" cy="439560"/>
          </a:xfrm>
        </p:grpSpPr>
        <p:sp>
          <p:nvSpPr>
            <p:cNvPr id="2842" name=""/>
            <p:cNvSpPr/>
            <p:nvPr/>
          </p:nvSpPr>
          <p:spPr>
            <a:xfrm flipV="1">
              <a:off x="833400" y="1787760"/>
              <a:ext cx="993600" cy="39024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3" name=""/>
            <p:cNvSpPr/>
            <p:nvPr/>
          </p:nvSpPr>
          <p:spPr>
            <a:xfrm>
              <a:off x="1801440" y="1738440"/>
              <a:ext cx="101520" cy="106200"/>
            </a:xfrm>
            <a:custGeom>
              <a:avLst/>
              <a:gdLst/>
              <a:ahLst/>
              <a:rect l="l" t="t" r="r" b="b"/>
              <a:pathLst>
                <a:path w="72" h="67">
                  <a:moveTo>
                    <a:pt x="23" y="67"/>
                  </a:moveTo>
                  <a:lnTo>
                    <a:pt x="72" y="9"/>
                  </a:lnTo>
                  <a:lnTo>
                    <a:pt x="0" y="0"/>
                  </a:lnTo>
                  <a:lnTo>
                    <a:pt x="23" y="67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44" name=""/>
          <p:cNvGrpSpPr/>
          <p:nvPr/>
        </p:nvGrpSpPr>
        <p:grpSpPr>
          <a:xfrm>
            <a:off x="833400" y="2170080"/>
            <a:ext cx="1069560" cy="22320"/>
            <a:chOff x="833400" y="2170080"/>
            <a:chExt cx="1069560" cy="22320"/>
          </a:xfrm>
        </p:grpSpPr>
        <p:sp>
          <p:nvSpPr>
            <p:cNvPr id="2845" name=""/>
            <p:cNvSpPr/>
            <p:nvPr/>
          </p:nvSpPr>
          <p:spPr>
            <a:xfrm>
              <a:off x="8334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6" name=""/>
            <p:cNvSpPr/>
            <p:nvPr/>
          </p:nvSpPr>
          <p:spPr>
            <a:xfrm>
              <a:off x="857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7" name=""/>
            <p:cNvSpPr/>
            <p:nvPr/>
          </p:nvSpPr>
          <p:spPr>
            <a:xfrm>
              <a:off x="8823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8" name=""/>
            <p:cNvSpPr/>
            <p:nvPr/>
          </p:nvSpPr>
          <p:spPr>
            <a:xfrm>
              <a:off x="9082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9" name=""/>
            <p:cNvSpPr/>
            <p:nvPr/>
          </p:nvSpPr>
          <p:spPr>
            <a:xfrm>
              <a:off x="9334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0" name=""/>
            <p:cNvSpPr/>
            <p:nvPr/>
          </p:nvSpPr>
          <p:spPr>
            <a:xfrm>
              <a:off x="95904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1" name=""/>
            <p:cNvSpPr/>
            <p:nvPr/>
          </p:nvSpPr>
          <p:spPr>
            <a:xfrm>
              <a:off x="9842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2" name=""/>
            <p:cNvSpPr/>
            <p:nvPr/>
          </p:nvSpPr>
          <p:spPr>
            <a:xfrm>
              <a:off x="1009440" y="21780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3" name=""/>
            <p:cNvSpPr/>
            <p:nvPr/>
          </p:nvSpPr>
          <p:spPr>
            <a:xfrm>
              <a:off x="10335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4" name=""/>
            <p:cNvSpPr/>
            <p:nvPr/>
          </p:nvSpPr>
          <p:spPr>
            <a:xfrm>
              <a:off x="10591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5" name=""/>
            <p:cNvSpPr/>
            <p:nvPr/>
          </p:nvSpPr>
          <p:spPr>
            <a:xfrm>
              <a:off x="10843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6" name=""/>
            <p:cNvSpPr/>
            <p:nvPr/>
          </p:nvSpPr>
          <p:spPr>
            <a:xfrm>
              <a:off x="1109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7" name=""/>
            <p:cNvSpPr/>
            <p:nvPr/>
          </p:nvSpPr>
          <p:spPr>
            <a:xfrm>
              <a:off x="113544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8" name=""/>
            <p:cNvSpPr/>
            <p:nvPr/>
          </p:nvSpPr>
          <p:spPr>
            <a:xfrm>
              <a:off x="11606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9" name=""/>
            <p:cNvSpPr/>
            <p:nvPr/>
          </p:nvSpPr>
          <p:spPr>
            <a:xfrm>
              <a:off x="11847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0" name=""/>
            <p:cNvSpPr/>
            <p:nvPr/>
          </p:nvSpPr>
          <p:spPr>
            <a:xfrm>
              <a:off x="121032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1" name=""/>
            <p:cNvSpPr/>
            <p:nvPr/>
          </p:nvSpPr>
          <p:spPr>
            <a:xfrm>
              <a:off x="12355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2" name=""/>
            <p:cNvSpPr/>
            <p:nvPr/>
          </p:nvSpPr>
          <p:spPr>
            <a:xfrm>
              <a:off x="12607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3" name=""/>
            <p:cNvSpPr/>
            <p:nvPr/>
          </p:nvSpPr>
          <p:spPr>
            <a:xfrm>
              <a:off x="1286280" y="217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4" name=""/>
            <p:cNvSpPr/>
            <p:nvPr/>
          </p:nvSpPr>
          <p:spPr>
            <a:xfrm>
              <a:off x="1311840" y="21780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5" name=""/>
            <p:cNvSpPr/>
            <p:nvPr/>
          </p:nvSpPr>
          <p:spPr>
            <a:xfrm>
              <a:off x="133560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6" name=""/>
            <p:cNvSpPr/>
            <p:nvPr/>
          </p:nvSpPr>
          <p:spPr>
            <a:xfrm>
              <a:off x="136116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7" name=""/>
            <p:cNvSpPr/>
            <p:nvPr/>
          </p:nvSpPr>
          <p:spPr>
            <a:xfrm>
              <a:off x="138672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8" name=""/>
            <p:cNvSpPr/>
            <p:nvPr/>
          </p:nvSpPr>
          <p:spPr>
            <a:xfrm>
              <a:off x="14119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9" name=""/>
            <p:cNvSpPr/>
            <p:nvPr/>
          </p:nvSpPr>
          <p:spPr>
            <a:xfrm>
              <a:off x="14374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0" name=""/>
            <p:cNvSpPr/>
            <p:nvPr/>
          </p:nvSpPr>
          <p:spPr>
            <a:xfrm>
              <a:off x="1462680" y="217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1" name=""/>
            <p:cNvSpPr/>
            <p:nvPr/>
          </p:nvSpPr>
          <p:spPr>
            <a:xfrm>
              <a:off x="14868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2" name=""/>
            <p:cNvSpPr/>
            <p:nvPr/>
          </p:nvSpPr>
          <p:spPr>
            <a:xfrm>
              <a:off x="15120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3" name=""/>
            <p:cNvSpPr/>
            <p:nvPr/>
          </p:nvSpPr>
          <p:spPr>
            <a:xfrm>
              <a:off x="15375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4" name=""/>
            <p:cNvSpPr/>
            <p:nvPr/>
          </p:nvSpPr>
          <p:spPr>
            <a:xfrm>
              <a:off x="15631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5" name=""/>
            <p:cNvSpPr/>
            <p:nvPr/>
          </p:nvSpPr>
          <p:spPr>
            <a:xfrm>
              <a:off x="158832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6" name=""/>
            <p:cNvSpPr/>
            <p:nvPr/>
          </p:nvSpPr>
          <p:spPr>
            <a:xfrm>
              <a:off x="16138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7" name=""/>
            <p:cNvSpPr/>
            <p:nvPr/>
          </p:nvSpPr>
          <p:spPr>
            <a:xfrm>
              <a:off x="163800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8" name=""/>
            <p:cNvSpPr/>
            <p:nvPr/>
          </p:nvSpPr>
          <p:spPr>
            <a:xfrm>
              <a:off x="16632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9" name=""/>
            <p:cNvSpPr/>
            <p:nvPr/>
          </p:nvSpPr>
          <p:spPr>
            <a:xfrm>
              <a:off x="16884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0" name=""/>
            <p:cNvSpPr/>
            <p:nvPr/>
          </p:nvSpPr>
          <p:spPr>
            <a:xfrm>
              <a:off x="17139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1" name=""/>
            <p:cNvSpPr/>
            <p:nvPr/>
          </p:nvSpPr>
          <p:spPr>
            <a:xfrm>
              <a:off x="17391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2" name=""/>
            <p:cNvSpPr/>
            <p:nvPr/>
          </p:nvSpPr>
          <p:spPr>
            <a:xfrm>
              <a:off x="176508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3" name=""/>
            <p:cNvSpPr/>
            <p:nvPr/>
          </p:nvSpPr>
          <p:spPr>
            <a:xfrm>
              <a:off x="178884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4" name=""/>
            <p:cNvSpPr/>
            <p:nvPr/>
          </p:nvSpPr>
          <p:spPr>
            <a:xfrm>
              <a:off x="181404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5" name=""/>
            <p:cNvSpPr/>
            <p:nvPr/>
          </p:nvSpPr>
          <p:spPr>
            <a:xfrm>
              <a:off x="183960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6" name=""/>
            <p:cNvSpPr/>
            <p:nvPr/>
          </p:nvSpPr>
          <p:spPr>
            <a:xfrm>
              <a:off x="1865160" y="217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7" name=""/>
            <p:cNvSpPr/>
            <p:nvPr/>
          </p:nvSpPr>
          <p:spPr>
            <a:xfrm>
              <a:off x="1890360" y="217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88" name=""/>
          <p:cNvGrpSpPr/>
          <p:nvPr/>
        </p:nvGrpSpPr>
        <p:grpSpPr>
          <a:xfrm>
            <a:off x="826920" y="2178000"/>
            <a:ext cx="1082520" cy="432000"/>
            <a:chOff x="826920" y="2178000"/>
            <a:chExt cx="1082520" cy="432000"/>
          </a:xfrm>
        </p:grpSpPr>
        <p:sp>
          <p:nvSpPr>
            <p:cNvPr id="2889" name=""/>
            <p:cNvSpPr/>
            <p:nvPr/>
          </p:nvSpPr>
          <p:spPr>
            <a:xfrm>
              <a:off x="82692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0" name=""/>
            <p:cNvSpPr/>
            <p:nvPr/>
          </p:nvSpPr>
          <p:spPr>
            <a:xfrm>
              <a:off x="8521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1" name=""/>
            <p:cNvSpPr/>
            <p:nvPr/>
          </p:nvSpPr>
          <p:spPr>
            <a:xfrm>
              <a:off x="87768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2" name=""/>
            <p:cNvSpPr/>
            <p:nvPr/>
          </p:nvSpPr>
          <p:spPr>
            <a:xfrm>
              <a:off x="89604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3" name=""/>
            <p:cNvSpPr/>
            <p:nvPr/>
          </p:nvSpPr>
          <p:spPr>
            <a:xfrm>
              <a:off x="92160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4" name=""/>
            <p:cNvSpPr/>
            <p:nvPr/>
          </p:nvSpPr>
          <p:spPr>
            <a:xfrm>
              <a:off x="94680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5" name=""/>
            <p:cNvSpPr/>
            <p:nvPr/>
          </p:nvSpPr>
          <p:spPr>
            <a:xfrm>
              <a:off x="972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6" name=""/>
            <p:cNvSpPr/>
            <p:nvPr/>
          </p:nvSpPr>
          <p:spPr>
            <a:xfrm>
              <a:off x="990720" y="224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7" name=""/>
            <p:cNvSpPr/>
            <p:nvPr/>
          </p:nvSpPr>
          <p:spPr>
            <a:xfrm>
              <a:off x="101592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8" name=""/>
            <p:cNvSpPr/>
            <p:nvPr/>
          </p:nvSpPr>
          <p:spPr>
            <a:xfrm>
              <a:off x="104112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9" name=""/>
            <p:cNvSpPr/>
            <p:nvPr/>
          </p:nvSpPr>
          <p:spPr>
            <a:xfrm>
              <a:off x="106704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0" name=""/>
            <p:cNvSpPr/>
            <p:nvPr/>
          </p:nvSpPr>
          <p:spPr>
            <a:xfrm>
              <a:off x="109080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1" name=""/>
            <p:cNvSpPr/>
            <p:nvPr/>
          </p:nvSpPr>
          <p:spPr>
            <a:xfrm>
              <a:off x="1110600" y="2291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2" name=""/>
            <p:cNvSpPr/>
            <p:nvPr/>
          </p:nvSpPr>
          <p:spPr>
            <a:xfrm>
              <a:off x="1136160" y="2298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3" name=""/>
            <p:cNvSpPr/>
            <p:nvPr/>
          </p:nvSpPr>
          <p:spPr>
            <a:xfrm>
              <a:off x="1161360" y="2305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4" name=""/>
            <p:cNvSpPr/>
            <p:nvPr/>
          </p:nvSpPr>
          <p:spPr>
            <a:xfrm>
              <a:off x="1185480" y="2319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5" name=""/>
            <p:cNvSpPr/>
            <p:nvPr/>
          </p:nvSpPr>
          <p:spPr>
            <a:xfrm>
              <a:off x="120528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6" name=""/>
            <p:cNvSpPr/>
            <p:nvPr/>
          </p:nvSpPr>
          <p:spPr>
            <a:xfrm>
              <a:off x="1230480" y="233388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7" name=""/>
            <p:cNvSpPr/>
            <p:nvPr/>
          </p:nvSpPr>
          <p:spPr>
            <a:xfrm>
              <a:off x="125460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8" name=""/>
            <p:cNvSpPr/>
            <p:nvPr/>
          </p:nvSpPr>
          <p:spPr>
            <a:xfrm>
              <a:off x="128016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9" name=""/>
            <p:cNvSpPr/>
            <p:nvPr/>
          </p:nvSpPr>
          <p:spPr>
            <a:xfrm>
              <a:off x="130536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0" name=""/>
            <p:cNvSpPr/>
            <p:nvPr/>
          </p:nvSpPr>
          <p:spPr>
            <a:xfrm>
              <a:off x="1323720" y="23767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1" name=""/>
            <p:cNvSpPr/>
            <p:nvPr/>
          </p:nvSpPr>
          <p:spPr>
            <a:xfrm>
              <a:off x="1349280" y="2382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2" name=""/>
            <p:cNvSpPr/>
            <p:nvPr/>
          </p:nvSpPr>
          <p:spPr>
            <a:xfrm>
              <a:off x="13744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3" name=""/>
            <p:cNvSpPr/>
            <p:nvPr/>
          </p:nvSpPr>
          <p:spPr>
            <a:xfrm>
              <a:off x="140004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4" name=""/>
            <p:cNvSpPr/>
            <p:nvPr/>
          </p:nvSpPr>
          <p:spPr>
            <a:xfrm>
              <a:off x="141840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5" name=""/>
            <p:cNvSpPr/>
            <p:nvPr/>
          </p:nvSpPr>
          <p:spPr>
            <a:xfrm>
              <a:off x="144360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6" name=""/>
            <p:cNvSpPr/>
            <p:nvPr/>
          </p:nvSpPr>
          <p:spPr>
            <a:xfrm>
              <a:off x="1469520" y="2432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7" name=""/>
            <p:cNvSpPr/>
            <p:nvPr/>
          </p:nvSpPr>
          <p:spPr>
            <a:xfrm>
              <a:off x="1494720" y="244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8" name=""/>
            <p:cNvSpPr/>
            <p:nvPr/>
          </p:nvSpPr>
          <p:spPr>
            <a:xfrm>
              <a:off x="15199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19" name=""/>
            <p:cNvSpPr/>
            <p:nvPr/>
          </p:nvSpPr>
          <p:spPr>
            <a:xfrm>
              <a:off x="1538640" y="2460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0" name=""/>
            <p:cNvSpPr/>
            <p:nvPr/>
          </p:nvSpPr>
          <p:spPr>
            <a:xfrm>
              <a:off x="156384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1" name=""/>
            <p:cNvSpPr/>
            <p:nvPr/>
          </p:nvSpPr>
          <p:spPr>
            <a:xfrm>
              <a:off x="1589040" y="247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2" name=""/>
            <p:cNvSpPr/>
            <p:nvPr/>
          </p:nvSpPr>
          <p:spPr>
            <a:xfrm>
              <a:off x="1614600" y="24814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3" name=""/>
            <p:cNvSpPr/>
            <p:nvPr/>
          </p:nvSpPr>
          <p:spPr>
            <a:xfrm>
              <a:off x="163296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4" name=""/>
            <p:cNvSpPr/>
            <p:nvPr/>
          </p:nvSpPr>
          <p:spPr>
            <a:xfrm>
              <a:off x="1658160" y="250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5" name=""/>
            <p:cNvSpPr/>
            <p:nvPr/>
          </p:nvSpPr>
          <p:spPr>
            <a:xfrm>
              <a:off x="168408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6" name=""/>
            <p:cNvSpPr/>
            <p:nvPr/>
          </p:nvSpPr>
          <p:spPr>
            <a:xfrm>
              <a:off x="1707840" y="2524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7" name=""/>
            <p:cNvSpPr/>
            <p:nvPr/>
          </p:nvSpPr>
          <p:spPr>
            <a:xfrm>
              <a:off x="173340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8" name=""/>
            <p:cNvSpPr/>
            <p:nvPr/>
          </p:nvSpPr>
          <p:spPr>
            <a:xfrm>
              <a:off x="1753200" y="253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29" name=""/>
            <p:cNvSpPr/>
            <p:nvPr/>
          </p:nvSpPr>
          <p:spPr>
            <a:xfrm>
              <a:off x="1778400" y="25527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0" name=""/>
            <p:cNvSpPr/>
            <p:nvPr/>
          </p:nvSpPr>
          <p:spPr>
            <a:xfrm>
              <a:off x="1802520" y="25606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1" name=""/>
            <p:cNvSpPr/>
            <p:nvPr/>
          </p:nvSpPr>
          <p:spPr>
            <a:xfrm>
              <a:off x="1828080" y="2567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2" name=""/>
            <p:cNvSpPr/>
            <p:nvPr/>
          </p:nvSpPr>
          <p:spPr>
            <a:xfrm>
              <a:off x="184752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3" name=""/>
            <p:cNvSpPr/>
            <p:nvPr/>
          </p:nvSpPr>
          <p:spPr>
            <a:xfrm>
              <a:off x="187164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4" name=""/>
            <p:cNvSpPr/>
            <p:nvPr/>
          </p:nvSpPr>
          <p:spPr>
            <a:xfrm>
              <a:off x="189720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35" name=""/>
          <p:cNvGrpSpPr/>
          <p:nvPr/>
        </p:nvGrpSpPr>
        <p:grpSpPr>
          <a:xfrm>
            <a:off x="857160" y="2184480"/>
            <a:ext cx="1045800" cy="871560"/>
            <a:chOff x="857160" y="2184480"/>
            <a:chExt cx="1045800" cy="871560"/>
          </a:xfrm>
        </p:grpSpPr>
        <p:sp>
          <p:nvSpPr>
            <p:cNvPr id="2936" name=""/>
            <p:cNvSpPr/>
            <p:nvPr/>
          </p:nvSpPr>
          <p:spPr>
            <a:xfrm>
              <a:off x="8571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7" name=""/>
            <p:cNvSpPr/>
            <p:nvPr/>
          </p:nvSpPr>
          <p:spPr>
            <a:xfrm>
              <a:off x="876960" y="219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8" name=""/>
            <p:cNvSpPr/>
            <p:nvPr/>
          </p:nvSpPr>
          <p:spPr>
            <a:xfrm>
              <a:off x="894960" y="2219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39" name=""/>
            <p:cNvSpPr/>
            <p:nvPr/>
          </p:nvSpPr>
          <p:spPr>
            <a:xfrm>
              <a:off x="920520" y="2233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0" name=""/>
            <p:cNvSpPr/>
            <p:nvPr/>
          </p:nvSpPr>
          <p:spPr>
            <a:xfrm>
              <a:off x="9388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1" name=""/>
            <p:cNvSpPr/>
            <p:nvPr/>
          </p:nvSpPr>
          <p:spPr>
            <a:xfrm>
              <a:off x="958680" y="22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2" name=""/>
            <p:cNvSpPr/>
            <p:nvPr/>
          </p:nvSpPr>
          <p:spPr>
            <a:xfrm>
              <a:off x="977040" y="228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3" name=""/>
            <p:cNvSpPr/>
            <p:nvPr/>
          </p:nvSpPr>
          <p:spPr>
            <a:xfrm>
              <a:off x="1002240" y="230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4" name=""/>
            <p:cNvSpPr/>
            <p:nvPr/>
          </p:nvSpPr>
          <p:spPr>
            <a:xfrm>
              <a:off x="102096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5" name=""/>
            <p:cNvSpPr/>
            <p:nvPr/>
          </p:nvSpPr>
          <p:spPr>
            <a:xfrm>
              <a:off x="1040400" y="233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6" name=""/>
            <p:cNvSpPr/>
            <p:nvPr/>
          </p:nvSpPr>
          <p:spPr>
            <a:xfrm>
              <a:off x="1059120" y="2354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7" name=""/>
            <p:cNvSpPr/>
            <p:nvPr/>
          </p:nvSpPr>
          <p:spPr>
            <a:xfrm>
              <a:off x="1078560" y="23688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8" name=""/>
            <p:cNvSpPr/>
            <p:nvPr/>
          </p:nvSpPr>
          <p:spPr>
            <a:xfrm>
              <a:off x="1102680" y="2382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49" name=""/>
            <p:cNvSpPr/>
            <p:nvPr/>
          </p:nvSpPr>
          <p:spPr>
            <a:xfrm>
              <a:off x="1122480" y="2403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0" name=""/>
            <p:cNvSpPr/>
            <p:nvPr/>
          </p:nvSpPr>
          <p:spPr>
            <a:xfrm>
              <a:off x="1140480" y="241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1" name=""/>
            <p:cNvSpPr/>
            <p:nvPr/>
          </p:nvSpPr>
          <p:spPr>
            <a:xfrm>
              <a:off x="116064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2" name=""/>
            <p:cNvSpPr/>
            <p:nvPr/>
          </p:nvSpPr>
          <p:spPr>
            <a:xfrm>
              <a:off x="118440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3" name=""/>
            <p:cNvSpPr/>
            <p:nvPr/>
          </p:nvSpPr>
          <p:spPr>
            <a:xfrm>
              <a:off x="1204200" y="24685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4" name=""/>
            <p:cNvSpPr/>
            <p:nvPr/>
          </p:nvSpPr>
          <p:spPr>
            <a:xfrm>
              <a:off x="122256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5" name=""/>
            <p:cNvSpPr/>
            <p:nvPr/>
          </p:nvSpPr>
          <p:spPr>
            <a:xfrm>
              <a:off x="124128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6" name=""/>
            <p:cNvSpPr/>
            <p:nvPr/>
          </p:nvSpPr>
          <p:spPr>
            <a:xfrm>
              <a:off x="1260720" y="251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7" name=""/>
            <p:cNvSpPr/>
            <p:nvPr/>
          </p:nvSpPr>
          <p:spPr>
            <a:xfrm>
              <a:off x="1286280" y="253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8" name=""/>
            <p:cNvSpPr/>
            <p:nvPr/>
          </p:nvSpPr>
          <p:spPr>
            <a:xfrm>
              <a:off x="130464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59" name=""/>
            <p:cNvSpPr/>
            <p:nvPr/>
          </p:nvSpPr>
          <p:spPr>
            <a:xfrm>
              <a:off x="13226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0" name=""/>
            <p:cNvSpPr/>
            <p:nvPr/>
          </p:nvSpPr>
          <p:spPr>
            <a:xfrm>
              <a:off x="1342800" y="258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1" name=""/>
            <p:cNvSpPr/>
            <p:nvPr/>
          </p:nvSpPr>
          <p:spPr>
            <a:xfrm>
              <a:off x="136800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2" name=""/>
            <p:cNvSpPr/>
            <p:nvPr/>
          </p:nvSpPr>
          <p:spPr>
            <a:xfrm>
              <a:off x="1386360" y="2624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3" name=""/>
            <p:cNvSpPr/>
            <p:nvPr/>
          </p:nvSpPr>
          <p:spPr>
            <a:xfrm>
              <a:off x="1404720" y="26384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4" name=""/>
            <p:cNvSpPr/>
            <p:nvPr/>
          </p:nvSpPr>
          <p:spPr>
            <a:xfrm>
              <a:off x="1424520" y="2651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5" name=""/>
            <p:cNvSpPr/>
            <p:nvPr/>
          </p:nvSpPr>
          <p:spPr>
            <a:xfrm>
              <a:off x="144288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6" name=""/>
            <p:cNvSpPr/>
            <p:nvPr/>
          </p:nvSpPr>
          <p:spPr>
            <a:xfrm>
              <a:off x="1468440" y="2687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7" name=""/>
            <p:cNvSpPr/>
            <p:nvPr/>
          </p:nvSpPr>
          <p:spPr>
            <a:xfrm>
              <a:off x="148680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8" name=""/>
            <p:cNvSpPr/>
            <p:nvPr/>
          </p:nvSpPr>
          <p:spPr>
            <a:xfrm>
              <a:off x="1506600" y="2722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69" name=""/>
            <p:cNvSpPr/>
            <p:nvPr/>
          </p:nvSpPr>
          <p:spPr>
            <a:xfrm>
              <a:off x="152496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0" name=""/>
            <p:cNvSpPr/>
            <p:nvPr/>
          </p:nvSpPr>
          <p:spPr>
            <a:xfrm>
              <a:off x="1550160" y="2757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1" name=""/>
            <p:cNvSpPr/>
            <p:nvPr/>
          </p:nvSpPr>
          <p:spPr>
            <a:xfrm>
              <a:off x="1568520" y="2772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2" name=""/>
            <p:cNvSpPr/>
            <p:nvPr/>
          </p:nvSpPr>
          <p:spPr>
            <a:xfrm>
              <a:off x="15883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3" name=""/>
            <p:cNvSpPr/>
            <p:nvPr/>
          </p:nvSpPr>
          <p:spPr>
            <a:xfrm>
              <a:off x="16066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4" name=""/>
            <p:cNvSpPr/>
            <p:nvPr/>
          </p:nvSpPr>
          <p:spPr>
            <a:xfrm>
              <a:off x="1626120" y="28227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5" name=""/>
            <p:cNvSpPr/>
            <p:nvPr/>
          </p:nvSpPr>
          <p:spPr>
            <a:xfrm>
              <a:off x="16502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6" name=""/>
            <p:cNvSpPr/>
            <p:nvPr/>
          </p:nvSpPr>
          <p:spPr>
            <a:xfrm>
              <a:off x="167004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7" name=""/>
            <p:cNvSpPr/>
            <p:nvPr/>
          </p:nvSpPr>
          <p:spPr>
            <a:xfrm>
              <a:off x="168840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8" name=""/>
            <p:cNvSpPr/>
            <p:nvPr/>
          </p:nvSpPr>
          <p:spPr>
            <a:xfrm>
              <a:off x="1706760" y="2892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79" name=""/>
            <p:cNvSpPr/>
            <p:nvPr/>
          </p:nvSpPr>
          <p:spPr>
            <a:xfrm>
              <a:off x="1726920" y="29070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0" name=""/>
            <p:cNvSpPr/>
            <p:nvPr/>
          </p:nvSpPr>
          <p:spPr>
            <a:xfrm>
              <a:off x="175212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1" name=""/>
            <p:cNvSpPr/>
            <p:nvPr/>
          </p:nvSpPr>
          <p:spPr>
            <a:xfrm>
              <a:off x="17704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2" name=""/>
            <p:cNvSpPr/>
            <p:nvPr/>
          </p:nvSpPr>
          <p:spPr>
            <a:xfrm>
              <a:off x="1788840" y="2955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3" name=""/>
            <p:cNvSpPr/>
            <p:nvPr/>
          </p:nvSpPr>
          <p:spPr>
            <a:xfrm>
              <a:off x="1808280" y="2970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4" name=""/>
            <p:cNvSpPr/>
            <p:nvPr/>
          </p:nvSpPr>
          <p:spPr>
            <a:xfrm>
              <a:off x="1834200" y="2992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5" name=""/>
            <p:cNvSpPr/>
            <p:nvPr/>
          </p:nvSpPr>
          <p:spPr>
            <a:xfrm>
              <a:off x="185220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6" name=""/>
            <p:cNvSpPr/>
            <p:nvPr/>
          </p:nvSpPr>
          <p:spPr>
            <a:xfrm>
              <a:off x="18705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87" name=""/>
            <p:cNvSpPr/>
            <p:nvPr/>
          </p:nvSpPr>
          <p:spPr>
            <a:xfrm>
              <a:off x="18903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988" name=""/>
          <p:cNvGrpSpPr/>
          <p:nvPr/>
        </p:nvGrpSpPr>
        <p:grpSpPr>
          <a:xfrm>
            <a:off x="852480" y="2163600"/>
            <a:ext cx="1107720" cy="1309680"/>
            <a:chOff x="852480" y="2163600"/>
            <a:chExt cx="1107720" cy="1309680"/>
          </a:xfrm>
        </p:grpSpPr>
        <p:sp>
          <p:nvSpPr>
            <p:cNvPr id="2989" name=""/>
            <p:cNvSpPr/>
            <p:nvPr/>
          </p:nvSpPr>
          <p:spPr>
            <a:xfrm>
              <a:off x="852480" y="2163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0" name=""/>
            <p:cNvSpPr/>
            <p:nvPr/>
          </p:nvSpPr>
          <p:spPr>
            <a:xfrm>
              <a:off x="870840" y="2184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1" name=""/>
            <p:cNvSpPr/>
            <p:nvPr/>
          </p:nvSpPr>
          <p:spPr>
            <a:xfrm>
              <a:off x="890640" y="22064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2" name=""/>
            <p:cNvSpPr/>
            <p:nvPr/>
          </p:nvSpPr>
          <p:spPr>
            <a:xfrm>
              <a:off x="903240" y="2226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3" name=""/>
            <p:cNvSpPr/>
            <p:nvPr/>
          </p:nvSpPr>
          <p:spPr>
            <a:xfrm>
              <a:off x="921600" y="224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4" name=""/>
            <p:cNvSpPr/>
            <p:nvPr/>
          </p:nvSpPr>
          <p:spPr>
            <a:xfrm>
              <a:off x="939960" y="226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5" name=""/>
            <p:cNvSpPr/>
            <p:nvPr/>
          </p:nvSpPr>
          <p:spPr>
            <a:xfrm>
              <a:off x="959760" y="2284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6" name=""/>
            <p:cNvSpPr/>
            <p:nvPr/>
          </p:nvSpPr>
          <p:spPr>
            <a:xfrm>
              <a:off x="972360" y="2304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7" name=""/>
            <p:cNvSpPr/>
            <p:nvPr/>
          </p:nvSpPr>
          <p:spPr>
            <a:xfrm>
              <a:off x="990720" y="232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8" name=""/>
            <p:cNvSpPr/>
            <p:nvPr/>
          </p:nvSpPr>
          <p:spPr>
            <a:xfrm>
              <a:off x="1010520" y="23475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9" name=""/>
            <p:cNvSpPr/>
            <p:nvPr/>
          </p:nvSpPr>
          <p:spPr>
            <a:xfrm>
              <a:off x="1028880" y="236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0" name=""/>
            <p:cNvSpPr/>
            <p:nvPr/>
          </p:nvSpPr>
          <p:spPr>
            <a:xfrm>
              <a:off x="1041480" y="23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1" name=""/>
            <p:cNvSpPr/>
            <p:nvPr/>
          </p:nvSpPr>
          <p:spPr>
            <a:xfrm>
              <a:off x="1060200" y="2411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2" name=""/>
            <p:cNvSpPr/>
            <p:nvPr/>
          </p:nvSpPr>
          <p:spPr>
            <a:xfrm>
              <a:off x="1079640" y="24318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3" name=""/>
            <p:cNvSpPr/>
            <p:nvPr/>
          </p:nvSpPr>
          <p:spPr>
            <a:xfrm>
              <a:off x="1098000" y="2454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4" name=""/>
            <p:cNvSpPr/>
            <p:nvPr/>
          </p:nvSpPr>
          <p:spPr>
            <a:xfrm>
              <a:off x="1110600" y="24681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5" name=""/>
            <p:cNvSpPr/>
            <p:nvPr/>
          </p:nvSpPr>
          <p:spPr>
            <a:xfrm>
              <a:off x="1129320" y="2489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6" name=""/>
            <p:cNvSpPr/>
            <p:nvPr/>
          </p:nvSpPr>
          <p:spPr>
            <a:xfrm>
              <a:off x="1149120" y="250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7" name=""/>
            <p:cNvSpPr/>
            <p:nvPr/>
          </p:nvSpPr>
          <p:spPr>
            <a:xfrm>
              <a:off x="1167120" y="253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8" name=""/>
            <p:cNvSpPr/>
            <p:nvPr/>
          </p:nvSpPr>
          <p:spPr>
            <a:xfrm>
              <a:off x="1180080" y="2552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09" name=""/>
            <p:cNvSpPr/>
            <p:nvPr/>
          </p:nvSpPr>
          <p:spPr>
            <a:xfrm>
              <a:off x="1198440" y="2573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0" name=""/>
            <p:cNvSpPr/>
            <p:nvPr/>
          </p:nvSpPr>
          <p:spPr>
            <a:xfrm>
              <a:off x="1218240" y="2595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1" name=""/>
            <p:cNvSpPr/>
            <p:nvPr/>
          </p:nvSpPr>
          <p:spPr>
            <a:xfrm>
              <a:off x="1236240" y="261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2" name=""/>
            <p:cNvSpPr/>
            <p:nvPr/>
          </p:nvSpPr>
          <p:spPr>
            <a:xfrm>
              <a:off x="1249200" y="26380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3" name=""/>
            <p:cNvSpPr/>
            <p:nvPr/>
          </p:nvSpPr>
          <p:spPr>
            <a:xfrm>
              <a:off x="126756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4" name=""/>
            <p:cNvSpPr/>
            <p:nvPr/>
          </p:nvSpPr>
          <p:spPr>
            <a:xfrm>
              <a:off x="128736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5" name=""/>
            <p:cNvSpPr/>
            <p:nvPr/>
          </p:nvSpPr>
          <p:spPr>
            <a:xfrm>
              <a:off x="1305360" y="2693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6" name=""/>
            <p:cNvSpPr/>
            <p:nvPr/>
          </p:nvSpPr>
          <p:spPr>
            <a:xfrm>
              <a:off x="1318320" y="2715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7" name=""/>
            <p:cNvSpPr/>
            <p:nvPr/>
          </p:nvSpPr>
          <p:spPr>
            <a:xfrm>
              <a:off x="133668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8" name=""/>
            <p:cNvSpPr/>
            <p:nvPr/>
          </p:nvSpPr>
          <p:spPr>
            <a:xfrm>
              <a:off x="1356480" y="2757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19" name=""/>
            <p:cNvSpPr/>
            <p:nvPr/>
          </p:nvSpPr>
          <p:spPr>
            <a:xfrm>
              <a:off x="1374840" y="277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0" name=""/>
            <p:cNvSpPr/>
            <p:nvPr/>
          </p:nvSpPr>
          <p:spPr>
            <a:xfrm>
              <a:off x="1387440" y="280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1" name=""/>
            <p:cNvSpPr/>
            <p:nvPr/>
          </p:nvSpPr>
          <p:spPr>
            <a:xfrm>
              <a:off x="140580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2" name=""/>
            <p:cNvSpPr/>
            <p:nvPr/>
          </p:nvSpPr>
          <p:spPr>
            <a:xfrm>
              <a:off x="1425600" y="284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3" name=""/>
            <p:cNvSpPr/>
            <p:nvPr/>
          </p:nvSpPr>
          <p:spPr>
            <a:xfrm>
              <a:off x="144396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4" name=""/>
            <p:cNvSpPr/>
            <p:nvPr/>
          </p:nvSpPr>
          <p:spPr>
            <a:xfrm>
              <a:off x="1456560" y="2877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5" name=""/>
            <p:cNvSpPr/>
            <p:nvPr/>
          </p:nvSpPr>
          <p:spPr>
            <a:xfrm>
              <a:off x="1474920" y="29001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6" name=""/>
            <p:cNvSpPr/>
            <p:nvPr/>
          </p:nvSpPr>
          <p:spPr>
            <a:xfrm>
              <a:off x="149472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7" name=""/>
            <p:cNvSpPr/>
            <p:nvPr/>
          </p:nvSpPr>
          <p:spPr>
            <a:xfrm>
              <a:off x="1513080" y="294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8" name=""/>
            <p:cNvSpPr/>
            <p:nvPr/>
          </p:nvSpPr>
          <p:spPr>
            <a:xfrm>
              <a:off x="1532880" y="296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29" name=""/>
            <p:cNvSpPr/>
            <p:nvPr/>
          </p:nvSpPr>
          <p:spPr>
            <a:xfrm>
              <a:off x="1545480" y="298440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0" name=""/>
            <p:cNvSpPr/>
            <p:nvPr/>
          </p:nvSpPr>
          <p:spPr>
            <a:xfrm>
              <a:off x="156384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1" name=""/>
            <p:cNvSpPr/>
            <p:nvPr/>
          </p:nvSpPr>
          <p:spPr>
            <a:xfrm>
              <a:off x="1582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2" name=""/>
            <p:cNvSpPr/>
            <p:nvPr/>
          </p:nvSpPr>
          <p:spPr>
            <a:xfrm>
              <a:off x="160200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3" name=""/>
            <p:cNvSpPr/>
            <p:nvPr/>
          </p:nvSpPr>
          <p:spPr>
            <a:xfrm>
              <a:off x="1614600" y="307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4" name=""/>
            <p:cNvSpPr/>
            <p:nvPr/>
          </p:nvSpPr>
          <p:spPr>
            <a:xfrm>
              <a:off x="1632960" y="30841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5" name=""/>
            <p:cNvSpPr/>
            <p:nvPr/>
          </p:nvSpPr>
          <p:spPr>
            <a:xfrm>
              <a:off x="165132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6" name=""/>
            <p:cNvSpPr/>
            <p:nvPr/>
          </p:nvSpPr>
          <p:spPr>
            <a:xfrm>
              <a:off x="167112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7" name=""/>
            <p:cNvSpPr/>
            <p:nvPr/>
          </p:nvSpPr>
          <p:spPr>
            <a:xfrm>
              <a:off x="1683720" y="314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8" name=""/>
            <p:cNvSpPr/>
            <p:nvPr/>
          </p:nvSpPr>
          <p:spPr>
            <a:xfrm>
              <a:off x="170208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39" name=""/>
            <p:cNvSpPr/>
            <p:nvPr/>
          </p:nvSpPr>
          <p:spPr>
            <a:xfrm>
              <a:off x="172044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0" name=""/>
            <p:cNvSpPr/>
            <p:nvPr/>
          </p:nvSpPr>
          <p:spPr>
            <a:xfrm>
              <a:off x="174024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1" name=""/>
            <p:cNvSpPr/>
            <p:nvPr/>
          </p:nvSpPr>
          <p:spPr>
            <a:xfrm>
              <a:off x="1752840" y="323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2" name=""/>
            <p:cNvSpPr/>
            <p:nvPr/>
          </p:nvSpPr>
          <p:spPr>
            <a:xfrm>
              <a:off x="177120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3" name=""/>
            <p:cNvSpPr/>
            <p:nvPr/>
          </p:nvSpPr>
          <p:spPr>
            <a:xfrm>
              <a:off x="178992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4" name=""/>
            <p:cNvSpPr/>
            <p:nvPr/>
          </p:nvSpPr>
          <p:spPr>
            <a:xfrm>
              <a:off x="1809360" y="328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5" name=""/>
            <p:cNvSpPr/>
            <p:nvPr/>
          </p:nvSpPr>
          <p:spPr>
            <a:xfrm>
              <a:off x="182232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6" name=""/>
            <p:cNvSpPr/>
            <p:nvPr/>
          </p:nvSpPr>
          <p:spPr>
            <a:xfrm>
              <a:off x="1840320" y="3331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7" name=""/>
            <p:cNvSpPr/>
            <p:nvPr/>
          </p:nvSpPr>
          <p:spPr>
            <a:xfrm>
              <a:off x="1860120" y="3352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8" name=""/>
            <p:cNvSpPr/>
            <p:nvPr/>
          </p:nvSpPr>
          <p:spPr>
            <a:xfrm>
              <a:off x="1878480" y="3373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9" name=""/>
            <p:cNvSpPr/>
            <p:nvPr/>
          </p:nvSpPr>
          <p:spPr>
            <a:xfrm>
              <a:off x="1891440" y="3395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0" name=""/>
            <p:cNvSpPr/>
            <p:nvPr/>
          </p:nvSpPr>
          <p:spPr>
            <a:xfrm>
              <a:off x="190944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1" name=""/>
            <p:cNvSpPr/>
            <p:nvPr/>
          </p:nvSpPr>
          <p:spPr>
            <a:xfrm>
              <a:off x="1929240" y="34365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2" name=""/>
            <p:cNvSpPr/>
            <p:nvPr/>
          </p:nvSpPr>
          <p:spPr>
            <a:xfrm>
              <a:off x="1947600" y="345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053" name=""/>
          <p:cNvGrpSpPr/>
          <p:nvPr/>
        </p:nvGrpSpPr>
        <p:grpSpPr>
          <a:xfrm>
            <a:off x="2022480" y="888840"/>
            <a:ext cx="1095120" cy="842760"/>
            <a:chOff x="2022480" y="888840"/>
            <a:chExt cx="1095120" cy="842760"/>
          </a:xfrm>
        </p:grpSpPr>
        <p:sp>
          <p:nvSpPr>
            <p:cNvPr id="3054" name=""/>
            <p:cNvSpPr/>
            <p:nvPr/>
          </p:nvSpPr>
          <p:spPr>
            <a:xfrm>
              <a:off x="2022480" y="171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5" name=""/>
            <p:cNvSpPr/>
            <p:nvPr/>
          </p:nvSpPr>
          <p:spPr>
            <a:xfrm>
              <a:off x="2042280" y="1703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6" name=""/>
            <p:cNvSpPr/>
            <p:nvPr/>
          </p:nvSpPr>
          <p:spPr>
            <a:xfrm>
              <a:off x="2067480" y="1682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7" name=""/>
            <p:cNvSpPr/>
            <p:nvPr/>
          </p:nvSpPr>
          <p:spPr>
            <a:xfrm>
              <a:off x="2085840" y="1668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8" name=""/>
            <p:cNvSpPr/>
            <p:nvPr/>
          </p:nvSpPr>
          <p:spPr>
            <a:xfrm>
              <a:off x="2104200" y="1653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9" name=""/>
            <p:cNvSpPr/>
            <p:nvPr/>
          </p:nvSpPr>
          <p:spPr>
            <a:xfrm>
              <a:off x="2129400" y="163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0" name=""/>
            <p:cNvSpPr/>
            <p:nvPr/>
          </p:nvSpPr>
          <p:spPr>
            <a:xfrm>
              <a:off x="2149560" y="1617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1" name=""/>
            <p:cNvSpPr/>
            <p:nvPr/>
          </p:nvSpPr>
          <p:spPr>
            <a:xfrm>
              <a:off x="2167560" y="1603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2" name=""/>
            <p:cNvSpPr/>
            <p:nvPr/>
          </p:nvSpPr>
          <p:spPr>
            <a:xfrm>
              <a:off x="2186280" y="15904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3" name=""/>
            <p:cNvSpPr/>
            <p:nvPr/>
          </p:nvSpPr>
          <p:spPr>
            <a:xfrm>
              <a:off x="2211480" y="1576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4" name=""/>
            <p:cNvSpPr/>
            <p:nvPr/>
          </p:nvSpPr>
          <p:spPr>
            <a:xfrm>
              <a:off x="2231280" y="1553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5" name=""/>
            <p:cNvSpPr/>
            <p:nvPr/>
          </p:nvSpPr>
          <p:spPr>
            <a:xfrm>
              <a:off x="2249640" y="1539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6" name=""/>
            <p:cNvSpPr/>
            <p:nvPr/>
          </p:nvSpPr>
          <p:spPr>
            <a:xfrm>
              <a:off x="2274840" y="1525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7" name=""/>
            <p:cNvSpPr/>
            <p:nvPr/>
          </p:nvSpPr>
          <p:spPr>
            <a:xfrm>
              <a:off x="2293560" y="1512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8" name=""/>
            <p:cNvSpPr/>
            <p:nvPr/>
          </p:nvSpPr>
          <p:spPr>
            <a:xfrm>
              <a:off x="2313360" y="14904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9" name=""/>
            <p:cNvSpPr/>
            <p:nvPr/>
          </p:nvSpPr>
          <p:spPr>
            <a:xfrm>
              <a:off x="2337480" y="1476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0" name=""/>
            <p:cNvSpPr/>
            <p:nvPr/>
          </p:nvSpPr>
          <p:spPr>
            <a:xfrm>
              <a:off x="2356920" y="1461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1" name=""/>
            <p:cNvSpPr/>
            <p:nvPr/>
          </p:nvSpPr>
          <p:spPr>
            <a:xfrm>
              <a:off x="2375280" y="1447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2" name=""/>
            <p:cNvSpPr/>
            <p:nvPr/>
          </p:nvSpPr>
          <p:spPr>
            <a:xfrm>
              <a:off x="2395080" y="14270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3" name=""/>
            <p:cNvSpPr/>
            <p:nvPr/>
          </p:nvSpPr>
          <p:spPr>
            <a:xfrm>
              <a:off x="2418840" y="1412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4" name=""/>
            <p:cNvSpPr/>
            <p:nvPr/>
          </p:nvSpPr>
          <p:spPr>
            <a:xfrm>
              <a:off x="2438640" y="1398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5" name=""/>
            <p:cNvSpPr/>
            <p:nvPr/>
          </p:nvSpPr>
          <p:spPr>
            <a:xfrm>
              <a:off x="2457000" y="13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6" name=""/>
            <p:cNvSpPr/>
            <p:nvPr/>
          </p:nvSpPr>
          <p:spPr>
            <a:xfrm>
              <a:off x="2482560" y="1363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7" name=""/>
            <p:cNvSpPr/>
            <p:nvPr/>
          </p:nvSpPr>
          <p:spPr>
            <a:xfrm>
              <a:off x="2500920" y="1349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8" name=""/>
            <p:cNvSpPr/>
            <p:nvPr/>
          </p:nvSpPr>
          <p:spPr>
            <a:xfrm>
              <a:off x="2520720" y="1334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9" name=""/>
            <p:cNvSpPr/>
            <p:nvPr/>
          </p:nvSpPr>
          <p:spPr>
            <a:xfrm>
              <a:off x="2545920" y="1320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0" name=""/>
            <p:cNvSpPr/>
            <p:nvPr/>
          </p:nvSpPr>
          <p:spPr>
            <a:xfrm>
              <a:off x="2564280" y="129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1" name=""/>
            <p:cNvSpPr/>
            <p:nvPr/>
          </p:nvSpPr>
          <p:spPr>
            <a:xfrm>
              <a:off x="2583000" y="1285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2" name=""/>
            <p:cNvSpPr/>
            <p:nvPr/>
          </p:nvSpPr>
          <p:spPr>
            <a:xfrm>
              <a:off x="2608200" y="1271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3" name=""/>
            <p:cNvSpPr/>
            <p:nvPr/>
          </p:nvSpPr>
          <p:spPr>
            <a:xfrm>
              <a:off x="2628000" y="1257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4" name=""/>
            <p:cNvSpPr/>
            <p:nvPr/>
          </p:nvSpPr>
          <p:spPr>
            <a:xfrm>
              <a:off x="2646360" y="1236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5" name=""/>
            <p:cNvSpPr/>
            <p:nvPr/>
          </p:nvSpPr>
          <p:spPr>
            <a:xfrm>
              <a:off x="2664720" y="122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6" name=""/>
            <p:cNvSpPr/>
            <p:nvPr/>
          </p:nvSpPr>
          <p:spPr>
            <a:xfrm>
              <a:off x="2690280" y="120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7" name=""/>
            <p:cNvSpPr/>
            <p:nvPr/>
          </p:nvSpPr>
          <p:spPr>
            <a:xfrm>
              <a:off x="2710080" y="11934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8" name=""/>
            <p:cNvSpPr/>
            <p:nvPr/>
          </p:nvSpPr>
          <p:spPr>
            <a:xfrm>
              <a:off x="2728080" y="11714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9" name=""/>
            <p:cNvSpPr/>
            <p:nvPr/>
          </p:nvSpPr>
          <p:spPr>
            <a:xfrm>
              <a:off x="2753640" y="11584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0" name=""/>
            <p:cNvSpPr/>
            <p:nvPr/>
          </p:nvSpPr>
          <p:spPr>
            <a:xfrm>
              <a:off x="2772000" y="1144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1" name=""/>
            <p:cNvSpPr/>
            <p:nvPr/>
          </p:nvSpPr>
          <p:spPr>
            <a:xfrm>
              <a:off x="2791440" y="113004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2" name=""/>
            <p:cNvSpPr/>
            <p:nvPr/>
          </p:nvSpPr>
          <p:spPr>
            <a:xfrm>
              <a:off x="2815560" y="1107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3" name=""/>
            <p:cNvSpPr/>
            <p:nvPr/>
          </p:nvSpPr>
          <p:spPr>
            <a:xfrm>
              <a:off x="2835360" y="1093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4" name=""/>
            <p:cNvSpPr/>
            <p:nvPr/>
          </p:nvSpPr>
          <p:spPr>
            <a:xfrm>
              <a:off x="2853720" y="1079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5" name=""/>
            <p:cNvSpPr/>
            <p:nvPr/>
          </p:nvSpPr>
          <p:spPr>
            <a:xfrm>
              <a:off x="2872440" y="10666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6" name=""/>
            <p:cNvSpPr/>
            <p:nvPr/>
          </p:nvSpPr>
          <p:spPr>
            <a:xfrm>
              <a:off x="2897640" y="1044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7" name=""/>
            <p:cNvSpPr/>
            <p:nvPr/>
          </p:nvSpPr>
          <p:spPr>
            <a:xfrm>
              <a:off x="2917440" y="1029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8" name=""/>
            <p:cNvSpPr/>
            <p:nvPr/>
          </p:nvSpPr>
          <p:spPr>
            <a:xfrm>
              <a:off x="2935800" y="1015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9" name=""/>
            <p:cNvSpPr/>
            <p:nvPr/>
          </p:nvSpPr>
          <p:spPr>
            <a:xfrm>
              <a:off x="2961360" y="1001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0" name=""/>
            <p:cNvSpPr/>
            <p:nvPr/>
          </p:nvSpPr>
          <p:spPr>
            <a:xfrm>
              <a:off x="2979360" y="981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1" name=""/>
            <p:cNvSpPr/>
            <p:nvPr/>
          </p:nvSpPr>
          <p:spPr>
            <a:xfrm>
              <a:off x="2999520" y="966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2" name=""/>
            <p:cNvSpPr/>
            <p:nvPr/>
          </p:nvSpPr>
          <p:spPr>
            <a:xfrm>
              <a:off x="3023280" y="952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3" name=""/>
            <p:cNvSpPr/>
            <p:nvPr/>
          </p:nvSpPr>
          <p:spPr>
            <a:xfrm>
              <a:off x="3043080" y="937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4" name=""/>
            <p:cNvSpPr/>
            <p:nvPr/>
          </p:nvSpPr>
          <p:spPr>
            <a:xfrm>
              <a:off x="3061440" y="917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5" name=""/>
            <p:cNvSpPr/>
            <p:nvPr/>
          </p:nvSpPr>
          <p:spPr>
            <a:xfrm>
              <a:off x="3086640" y="902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6" name=""/>
            <p:cNvSpPr/>
            <p:nvPr/>
          </p:nvSpPr>
          <p:spPr>
            <a:xfrm>
              <a:off x="3105000" y="888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7" name=""/>
          <p:cNvGrpSpPr/>
          <p:nvPr/>
        </p:nvGrpSpPr>
        <p:grpSpPr>
          <a:xfrm>
            <a:off x="2022480" y="1355760"/>
            <a:ext cx="1095120" cy="382680"/>
            <a:chOff x="2022480" y="1355760"/>
            <a:chExt cx="1095120" cy="382680"/>
          </a:xfrm>
        </p:grpSpPr>
        <p:sp>
          <p:nvSpPr>
            <p:cNvPr id="3108" name=""/>
            <p:cNvSpPr/>
            <p:nvPr/>
          </p:nvSpPr>
          <p:spPr>
            <a:xfrm>
              <a:off x="2022480" y="172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9" name=""/>
            <p:cNvSpPr/>
            <p:nvPr/>
          </p:nvSpPr>
          <p:spPr>
            <a:xfrm>
              <a:off x="204804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0" name=""/>
            <p:cNvSpPr/>
            <p:nvPr/>
          </p:nvSpPr>
          <p:spPr>
            <a:xfrm>
              <a:off x="207324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1" name=""/>
            <p:cNvSpPr/>
            <p:nvPr/>
          </p:nvSpPr>
          <p:spPr>
            <a:xfrm>
              <a:off x="2093040" y="17035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2" name=""/>
            <p:cNvSpPr/>
            <p:nvPr/>
          </p:nvSpPr>
          <p:spPr>
            <a:xfrm>
              <a:off x="2117160" y="1689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3" name=""/>
            <p:cNvSpPr/>
            <p:nvPr/>
          </p:nvSpPr>
          <p:spPr>
            <a:xfrm>
              <a:off x="2142360" y="16830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4" name=""/>
            <p:cNvSpPr/>
            <p:nvPr/>
          </p:nvSpPr>
          <p:spPr>
            <a:xfrm>
              <a:off x="2167560" y="1675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5" name=""/>
            <p:cNvSpPr/>
            <p:nvPr/>
          </p:nvSpPr>
          <p:spPr>
            <a:xfrm>
              <a:off x="2193120" y="1668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6" name=""/>
            <p:cNvSpPr/>
            <p:nvPr/>
          </p:nvSpPr>
          <p:spPr>
            <a:xfrm>
              <a:off x="2218680" y="166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7" name=""/>
            <p:cNvSpPr/>
            <p:nvPr/>
          </p:nvSpPr>
          <p:spPr>
            <a:xfrm>
              <a:off x="2236680" y="1654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8" name=""/>
            <p:cNvSpPr/>
            <p:nvPr/>
          </p:nvSpPr>
          <p:spPr>
            <a:xfrm>
              <a:off x="2262240" y="1640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9" name=""/>
            <p:cNvSpPr/>
            <p:nvPr/>
          </p:nvSpPr>
          <p:spPr>
            <a:xfrm>
              <a:off x="2287800" y="163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0" name=""/>
            <p:cNvSpPr/>
            <p:nvPr/>
          </p:nvSpPr>
          <p:spPr>
            <a:xfrm>
              <a:off x="2313360" y="162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1" name=""/>
            <p:cNvSpPr/>
            <p:nvPr/>
          </p:nvSpPr>
          <p:spPr>
            <a:xfrm>
              <a:off x="233748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2" name=""/>
            <p:cNvSpPr/>
            <p:nvPr/>
          </p:nvSpPr>
          <p:spPr>
            <a:xfrm>
              <a:off x="2362680" y="1611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3" name=""/>
            <p:cNvSpPr/>
            <p:nvPr/>
          </p:nvSpPr>
          <p:spPr>
            <a:xfrm>
              <a:off x="2382480" y="16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4" name=""/>
            <p:cNvSpPr/>
            <p:nvPr/>
          </p:nvSpPr>
          <p:spPr>
            <a:xfrm>
              <a:off x="2406600" y="15908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5" name=""/>
            <p:cNvSpPr/>
            <p:nvPr/>
          </p:nvSpPr>
          <p:spPr>
            <a:xfrm>
              <a:off x="2431800" y="1582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6" name=""/>
            <p:cNvSpPr/>
            <p:nvPr/>
          </p:nvSpPr>
          <p:spPr>
            <a:xfrm>
              <a:off x="2457000" y="1576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7" name=""/>
            <p:cNvSpPr/>
            <p:nvPr/>
          </p:nvSpPr>
          <p:spPr>
            <a:xfrm>
              <a:off x="2482560" y="1568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8" name=""/>
            <p:cNvSpPr/>
            <p:nvPr/>
          </p:nvSpPr>
          <p:spPr>
            <a:xfrm>
              <a:off x="2508120" y="1562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9" name=""/>
            <p:cNvSpPr/>
            <p:nvPr/>
          </p:nvSpPr>
          <p:spPr>
            <a:xfrm>
              <a:off x="252612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0" name=""/>
            <p:cNvSpPr/>
            <p:nvPr/>
          </p:nvSpPr>
          <p:spPr>
            <a:xfrm>
              <a:off x="2551680" y="15400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1" name=""/>
            <p:cNvSpPr/>
            <p:nvPr/>
          </p:nvSpPr>
          <p:spPr>
            <a:xfrm>
              <a:off x="2577240" y="153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2" name=""/>
            <p:cNvSpPr/>
            <p:nvPr/>
          </p:nvSpPr>
          <p:spPr>
            <a:xfrm>
              <a:off x="2602800" y="152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3" name=""/>
            <p:cNvSpPr/>
            <p:nvPr/>
          </p:nvSpPr>
          <p:spPr>
            <a:xfrm>
              <a:off x="2628000" y="15192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4" name=""/>
            <p:cNvSpPr/>
            <p:nvPr/>
          </p:nvSpPr>
          <p:spPr>
            <a:xfrm>
              <a:off x="2652120" y="151308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5" name=""/>
            <p:cNvSpPr/>
            <p:nvPr/>
          </p:nvSpPr>
          <p:spPr>
            <a:xfrm>
              <a:off x="267192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6" name=""/>
            <p:cNvSpPr/>
            <p:nvPr/>
          </p:nvSpPr>
          <p:spPr>
            <a:xfrm>
              <a:off x="2697120" y="1498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7" name=""/>
            <p:cNvSpPr/>
            <p:nvPr/>
          </p:nvSpPr>
          <p:spPr>
            <a:xfrm>
              <a:off x="272124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8" name=""/>
            <p:cNvSpPr/>
            <p:nvPr/>
          </p:nvSpPr>
          <p:spPr>
            <a:xfrm>
              <a:off x="2746440" y="147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9" name=""/>
            <p:cNvSpPr/>
            <p:nvPr/>
          </p:nvSpPr>
          <p:spPr>
            <a:xfrm>
              <a:off x="2772000" y="1470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0" name=""/>
            <p:cNvSpPr/>
            <p:nvPr/>
          </p:nvSpPr>
          <p:spPr>
            <a:xfrm>
              <a:off x="2797200" y="146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1" name=""/>
            <p:cNvSpPr/>
            <p:nvPr/>
          </p:nvSpPr>
          <p:spPr>
            <a:xfrm>
              <a:off x="2815560" y="14558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2" name=""/>
            <p:cNvSpPr/>
            <p:nvPr/>
          </p:nvSpPr>
          <p:spPr>
            <a:xfrm>
              <a:off x="2841120" y="14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3" name=""/>
            <p:cNvSpPr/>
            <p:nvPr/>
          </p:nvSpPr>
          <p:spPr>
            <a:xfrm>
              <a:off x="2866680" y="143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4" name=""/>
            <p:cNvSpPr/>
            <p:nvPr/>
          </p:nvSpPr>
          <p:spPr>
            <a:xfrm>
              <a:off x="2892240" y="142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5" name=""/>
            <p:cNvSpPr/>
            <p:nvPr/>
          </p:nvSpPr>
          <p:spPr>
            <a:xfrm>
              <a:off x="2917440" y="14209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6" name=""/>
            <p:cNvSpPr/>
            <p:nvPr/>
          </p:nvSpPr>
          <p:spPr>
            <a:xfrm>
              <a:off x="2935800" y="1413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7" name=""/>
            <p:cNvSpPr/>
            <p:nvPr/>
          </p:nvSpPr>
          <p:spPr>
            <a:xfrm>
              <a:off x="2961360" y="1406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8" name=""/>
            <p:cNvSpPr/>
            <p:nvPr/>
          </p:nvSpPr>
          <p:spPr>
            <a:xfrm>
              <a:off x="2986560" y="139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49" name=""/>
            <p:cNvSpPr/>
            <p:nvPr/>
          </p:nvSpPr>
          <p:spPr>
            <a:xfrm>
              <a:off x="3011760" y="138456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0" name=""/>
            <p:cNvSpPr/>
            <p:nvPr/>
          </p:nvSpPr>
          <p:spPr>
            <a:xfrm>
              <a:off x="3035880" y="1378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1" name=""/>
            <p:cNvSpPr/>
            <p:nvPr/>
          </p:nvSpPr>
          <p:spPr>
            <a:xfrm>
              <a:off x="3061440" y="1370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2" name=""/>
            <p:cNvSpPr/>
            <p:nvPr/>
          </p:nvSpPr>
          <p:spPr>
            <a:xfrm>
              <a:off x="3080880" y="1363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3" name=""/>
            <p:cNvSpPr/>
            <p:nvPr/>
          </p:nvSpPr>
          <p:spPr>
            <a:xfrm>
              <a:off x="3105000" y="1355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54" name=""/>
          <p:cNvGrpSpPr/>
          <p:nvPr/>
        </p:nvGrpSpPr>
        <p:grpSpPr>
          <a:xfrm>
            <a:off x="2041560" y="1738440"/>
            <a:ext cx="1069560" cy="36360"/>
            <a:chOff x="2041560" y="1738440"/>
            <a:chExt cx="1069560" cy="36360"/>
          </a:xfrm>
        </p:grpSpPr>
        <p:sp>
          <p:nvSpPr>
            <p:cNvPr id="3155" name=""/>
            <p:cNvSpPr/>
            <p:nvPr/>
          </p:nvSpPr>
          <p:spPr>
            <a:xfrm>
              <a:off x="20415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6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7" name=""/>
            <p:cNvSpPr/>
            <p:nvPr/>
          </p:nvSpPr>
          <p:spPr>
            <a:xfrm>
              <a:off x="2092320" y="17384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8" name=""/>
            <p:cNvSpPr/>
            <p:nvPr/>
          </p:nvSpPr>
          <p:spPr>
            <a:xfrm>
              <a:off x="21164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9" name=""/>
            <p:cNvSpPr/>
            <p:nvPr/>
          </p:nvSpPr>
          <p:spPr>
            <a:xfrm>
              <a:off x="21416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0" name=""/>
            <p:cNvSpPr/>
            <p:nvPr/>
          </p:nvSpPr>
          <p:spPr>
            <a:xfrm>
              <a:off x="216684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1" name=""/>
            <p:cNvSpPr/>
            <p:nvPr/>
          </p:nvSpPr>
          <p:spPr>
            <a:xfrm>
              <a:off x="21924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2" name=""/>
            <p:cNvSpPr/>
            <p:nvPr/>
          </p:nvSpPr>
          <p:spPr>
            <a:xfrm>
              <a:off x="22179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3" name=""/>
            <p:cNvSpPr/>
            <p:nvPr/>
          </p:nvSpPr>
          <p:spPr>
            <a:xfrm>
              <a:off x="22431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4" name=""/>
            <p:cNvSpPr/>
            <p:nvPr/>
          </p:nvSpPr>
          <p:spPr>
            <a:xfrm>
              <a:off x="22669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5" name=""/>
            <p:cNvSpPr/>
            <p:nvPr/>
          </p:nvSpPr>
          <p:spPr>
            <a:xfrm>
              <a:off x="229284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6" name=""/>
            <p:cNvSpPr/>
            <p:nvPr/>
          </p:nvSpPr>
          <p:spPr>
            <a:xfrm>
              <a:off x="23180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7" name=""/>
            <p:cNvSpPr/>
            <p:nvPr/>
          </p:nvSpPr>
          <p:spPr>
            <a:xfrm>
              <a:off x="23436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8" name=""/>
            <p:cNvSpPr/>
            <p:nvPr/>
          </p:nvSpPr>
          <p:spPr>
            <a:xfrm>
              <a:off x="23688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9" name=""/>
            <p:cNvSpPr/>
            <p:nvPr/>
          </p:nvSpPr>
          <p:spPr>
            <a:xfrm>
              <a:off x="2394360" y="174636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0" name=""/>
            <p:cNvSpPr/>
            <p:nvPr/>
          </p:nvSpPr>
          <p:spPr>
            <a:xfrm>
              <a:off x="24181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1" name=""/>
            <p:cNvSpPr/>
            <p:nvPr/>
          </p:nvSpPr>
          <p:spPr>
            <a:xfrm>
              <a:off x="244368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2" name=""/>
            <p:cNvSpPr/>
            <p:nvPr/>
          </p:nvSpPr>
          <p:spPr>
            <a:xfrm>
              <a:off x="24692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3" name=""/>
            <p:cNvSpPr/>
            <p:nvPr/>
          </p:nvSpPr>
          <p:spPr>
            <a:xfrm>
              <a:off x="2494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4" name=""/>
            <p:cNvSpPr/>
            <p:nvPr/>
          </p:nvSpPr>
          <p:spPr>
            <a:xfrm>
              <a:off x="2520000" y="1746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5" name=""/>
            <p:cNvSpPr/>
            <p:nvPr/>
          </p:nvSpPr>
          <p:spPr>
            <a:xfrm>
              <a:off x="254520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6" name=""/>
            <p:cNvSpPr/>
            <p:nvPr/>
          </p:nvSpPr>
          <p:spPr>
            <a:xfrm>
              <a:off x="256932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7" name=""/>
            <p:cNvSpPr/>
            <p:nvPr/>
          </p:nvSpPr>
          <p:spPr>
            <a:xfrm>
              <a:off x="2594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8" name=""/>
            <p:cNvSpPr/>
            <p:nvPr/>
          </p:nvSpPr>
          <p:spPr>
            <a:xfrm>
              <a:off x="26200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79" name=""/>
            <p:cNvSpPr/>
            <p:nvPr/>
          </p:nvSpPr>
          <p:spPr>
            <a:xfrm>
              <a:off x="26456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0" name=""/>
            <p:cNvSpPr/>
            <p:nvPr/>
          </p:nvSpPr>
          <p:spPr>
            <a:xfrm>
              <a:off x="26712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1" name=""/>
            <p:cNvSpPr/>
            <p:nvPr/>
          </p:nvSpPr>
          <p:spPr>
            <a:xfrm>
              <a:off x="26964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2" name=""/>
            <p:cNvSpPr/>
            <p:nvPr/>
          </p:nvSpPr>
          <p:spPr>
            <a:xfrm>
              <a:off x="27205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3" name=""/>
            <p:cNvSpPr/>
            <p:nvPr/>
          </p:nvSpPr>
          <p:spPr>
            <a:xfrm>
              <a:off x="27457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4" name=""/>
            <p:cNvSpPr/>
            <p:nvPr/>
          </p:nvSpPr>
          <p:spPr>
            <a:xfrm>
              <a:off x="27712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5" name=""/>
            <p:cNvSpPr/>
            <p:nvPr/>
          </p:nvSpPr>
          <p:spPr>
            <a:xfrm>
              <a:off x="279648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6" name=""/>
            <p:cNvSpPr/>
            <p:nvPr/>
          </p:nvSpPr>
          <p:spPr>
            <a:xfrm>
              <a:off x="282204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7" name=""/>
            <p:cNvSpPr/>
            <p:nvPr/>
          </p:nvSpPr>
          <p:spPr>
            <a:xfrm>
              <a:off x="284760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8" name=""/>
            <p:cNvSpPr/>
            <p:nvPr/>
          </p:nvSpPr>
          <p:spPr>
            <a:xfrm>
              <a:off x="287172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89" name=""/>
            <p:cNvSpPr/>
            <p:nvPr/>
          </p:nvSpPr>
          <p:spPr>
            <a:xfrm>
              <a:off x="2896920" y="1752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0" name=""/>
            <p:cNvSpPr/>
            <p:nvPr/>
          </p:nvSpPr>
          <p:spPr>
            <a:xfrm>
              <a:off x="292248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1" name=""/>
            <p:cNvSpPr/>
            <p:nvPr/>
          </p:nvSpPr>
          <p:spPr>
            <a:xfrm>
              <a:off x="29476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2" name=""/>
            <p:cNvSpPr/>
            <p:nvPr/>
          </p:nvSpPr>
          <p:spPr>
            <a:xfrm>
              <a:off x="29728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3" name=""/>
            <p:cNvSpPr/>
            <p:nvPr/>
          </p:nvSpPr>
          <p:spPr>
            <a:xfrm>
              <a:off x="299880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4" name=""/>
            <p:cNvSpPr/>
            <p:nvPr/>
          </p:nvSpPr>
          <p:spPr>
            <a:xfrm>
              <a:off x="302256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5" name=""/>
            <p:cNvSpPr/>
            <p:nvPr/>
          </p:nvSpPr>
          <p:spPr>
            <a:xfrm>
              <a:off x="30481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6" name=""/>
            <p:cNvSpPr/>
            <p:nvPr/>
          </p:nvSpPr>
          <p:spPr>
            <a:xfrm>
              <a:off x="307332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97" name=""/>
            <p:cNvSpPr/>
            <p:nvPr/>
          </p:nvSpPr>
          <p:spPr>
            <a:xfrm>
              <a:off x="3098880" y="1760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98" name=""/>
          <p:cNvGrpSpPr/>
          <p:nvPr/>
        </p:nvGrpSpPr>
        <p:grpSpPr>
          <a:xfrm>
            <a:off x="2048040" y="1724040"/>
            <a:ext cx="1075680" cy="453960"/>
            <a:chOff x="2048040" y="1724040"/>
            <a:chExt cx="1075680" cy="453960"/>
          </a:xfrm>
        </p:grpSpPr>
        <p:sp>
          <p:nvSpPr>
            <p:cNvPr id="3199" name=""/>
            <p:cNvSpPr/>
            <p:nvPr/>
          </p:nvSpPr>
          <p:spPr>
            <a:xfrm>
              <a:off x="2048040" y="1724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0" name=""/>
            <p:cNvSpPr/>
            <p:nvPr/>
          </p:nvSpPr>
          <p:spPr>
            <a:xfrm>
              <a:off x="2073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1" name=""/>
            <p:cNvSpPr/>
            <p:nvPr/>
          </p:nvSpPr>
          <p:spPr>
            <a:xfrm>
              <a:off x="2098440" y="1746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2" name=""/>
            <p:cNvSpPr/>
            <p:nvPr/>
          </p:nvSpPr>
          <p:spPr>
            <a:xfrm>
              <a:off x="2116800" y="1752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3" name=""/>
            <p:cNvSpPr/>
            <p:nvPr/>
          </p:nvSpPr>
          <p:spPr>
            <a:xfrm>
              <a:off x="2142360" y="1766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4" name=""/>
            <p:cNvSpPr/>
            <p:nvPr/>
          </p:nvSpPr>
          <p:spPr>
            <a:xfrm>
              <a:off x="216756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5" name=""/>
            <p:cNvSpPr/>
            <p:nvPr/>
          </p:nvSpPr>
          <p:spPr>
            <a:xfrm>
              <a:off x="219312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6" name=""/>
            <p:cNvSpPr/>
            <p:nvPr/>
          </p:nvSpPr>
          <p:spPr>
            <a:xfrm>
              <a:off x="2211480" y="179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7" name=""/>
            <p:cNvSpPr/>
            <p:nvPr/>
          </p:nvSpPr>
          <p:spPr>
            <a:xfrm>
              <a:off x="223668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8" name=""/>
            <p:cNvSpPr/>
            <p:nvPr/>
          </p:nvSpPr>
          <p:spPr>
            <a:xfrm>
              <a:off x="2262240" y="1809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09" name=""/>
            <p:cNvSpPr/>
            <p:nvPr/>
          </p:nvSpPr>
          <p:spPr>
            <a:xfrm>
              <a:off x="228744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0" name=""/>
            <p:cNvSpPr/>
            <p:nvPr/>
          </p:nvSpPr>
          <p:spPr>
            <a:xfrm>
              <a:off x="23058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1" name=""/>
            <p:cNvSpPr/>
            <p:nvPr/>
          </p:nvSpPr>
          <p:spPr>
            <a:xfrm>
              <a:off x="2331360" y="1844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2" name=""/>
            <p:cNvSpPr/>
            <p:nvPr/>
          </p:nvSpPr>
          <p:spPr>
            <a:xfrm>
              <a:off x="23565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3" name=""/>
            <p:cNvSpPr/>
            <p:nvPr/>
          </p:nvSpPr>
          <p:spPr>
            <a:xfrm>
              <a:off x="2382120" y="18590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4" name=""/>
            <p:cNvSpPr/>
            <p:nvPr/>
          </p:nvSpPr>
          <p:spPr>
            <a:xfrm>
              <a:off x="240048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5" name=""/>
            <p:cNvSpPr/>
            <p:nvPr/>
          </p:nvSpPr>
          <p:spPr>
            <a:xfrm>
              <a:off x="242568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6" name=""/>
            <p:cNvSpPr/>
            <p:nvPr/>
          </p:nvSpPr>
          <p:spPr>
            <a:xfrm>
              <a:off x="2451240" y="1887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7" name=""/>
            <p:cNvSpPr/>
            <p:nvPr/>
          </p:nvSpPr>
          <p:spPr>
            <a:xfrm>
              <a:off x="2476440" y="19018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8" name=""/>
            <p:cNvSpPr/>
            <p:nvPr/>
          </p:nvSpPr>
          <p:spPr>
            <a:xfrm>
              <a:off x="249480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19" name=""/>
            <p:cNvSpPr/>
            <p:nvPr/>
          </p:nvSpPr>
          <p:spPr>
            <a:xfrm>
              <a:off x="25203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0" name=""/>
            <p:cNvSpPr/>
            <p:nvPr/>
          </p:nvSpPr>
          <p:spPr>
            <a:xfrm>
              <a:off x="2545560" y="1930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1" name=""/>
            <p:cNvSpPr/>
            <p:nvPr/>
          </p:nvSpPr>
          <p:spPr>
            <a:xfrm>
              <a:off x="256968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2" name=""/>
            <p:cNvSpPr/>
            <p:nvPr/>
          </p:nvSpPr>
          <p:spPr>
            <a:xfrm>
              <a:off x="258948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3" name=""/>
            <p:cNvSpPr/>
            <p:nvPr/>
          </p:nvSpPr>
          <p:spPr>
            <a:xfrm>
              <a:off x="261468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4" name=""/>
            <p:cNvSpPr/>
            <p:nvPr/>
          </p:nvSpPr>
          <p:spPr>
            <a:xfrm>
              <a:off x="263880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5" name=""/>
            <p:cNvSpPr/>
            <p:nvPr/>
          </p:nvSpPr>
          <p:spPr>
            <a:xfrm>
              <a:off x="2664360" y="1979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6" name=""/>
            <p:cNvSpPr/>
            <p:nvPr/>
          </p:nvSpPr>
          <p:spPr>
            <a:xfrm>
              <a:off x="268380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7" name=""/>
            <p:cNvSpPr/>
            <p:nvPr/>
          </p:nvSpPr>
          <p:spPr>
            <a:xfrm>
              <a:off x="2709360" y="2000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8" name=""/>
            <p:cNvSpPr/>
            <p:nvPr/>
          </p:nvSpPr>
          <p:spPr>
            <a:xfrm>
              <a:off x="273348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29" name=""/>
            <p:cNvSpPr/>
            <p:nvPr/>
          </p:nvSpPr>
          <p:spPr>
            <a:xfrm>
              <a:off x="2758680" y="2014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0" name=""/>
            <p:cNvSpPr/>
            <p:nvPr/>
          </p:nvSpPr>
          <p:spPr>
            <a:xfrm>
              <a:off x="2778480" y="2028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1" name=""/>
            <p:cNvSpPr/>
            <p:nvPr/>
          </p:nvSpPr>
          <p:spPr>
            <a:xfrm>
              <a:off x="2802600" y="20368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2" name=""/>
            <p:cNvSpPr/>
            <p:nvPr/>
          </p:nvSpPr>
          <p:spPr>
            <a:xfrm>
              <a:off x="282780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3" name=""/>
            <p:cNvSpPr/>
            <p:nvPr/>
          </p:nvSpPr>
          <p:spPr>
            <a:xfrm>
              <a:off x="285300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4" name=""/>
            <p:cNvSpPr/>
            <p:nvPr/>
          </p:nvSpPr>
          <p:spPr>
            <a:xfrm>
              <a:off x="2871720" y="20638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5" name=""/>
            <p:cNvSpPr/>
            <p:nvPr/>
          </p:nvSpPr>
          <p:spPr>
            <a:xfrm>
              <a:off x="2896920" y="2078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6" name=""/>
            <p:cNvSpPr/>
            <p:nvPr/>
          </p:nvSpPr>
          <p:spPr>
            <a:xfrm>
              <a:off x="292248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7" name=""/>
            <p:cNvSpPr/>
            <p:nvPr/>
          </p:nvSpPr>
          <p:spPr>
            <a:xfrm>
              <a:off x="294768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8" name=""/>
            <p:cNvSpPr/>
            <p:nvPr/>
          </p:nvSpPr>
          <p:spPr>
            <a:xfrm>
              <a:off x="296604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39" name=""/>
            <p:cNvSpPr/>
            <p:nvPr/>
          </p:nvSpPr>
          <p:spPr>
            <a:xfrm>
              <a:off x="2991600" y="211464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0" name=""/>
            <p:cNvSpPr/>
            <p:nvPr/>
          </p:nvSpPr>
          <p:spPr>
            <a:xfrm>
              <a:off x="30168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1" name=""/>
            <p:cNvSpPr/>
            <p:nvPr/>
          </p:nvSpPr>
          <p:spPr>
            <a:xfrm>
              <a:off x="3042000" y="213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2" name=""/>
            <p:cNvSpPr/>
            <p:nvPr/>
          </p:nvSpPr>
          <p:spPr>
            <a:xfrm>
              <a:off x="3067560" y="2141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3" name=""/>
            <p:cNvSpPr/>
            <p:nvPr/>
          </p:nvSpPr>
          <p:spPr>
            <a:xfrm>
              <a:off x="30859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4" name=""/>
            <p:cNvSpPr/>
            <p:nvPr/>
          </p:nvSpPr>
          <p:spPr>
            <a:xfrm>
              <a:off x="311112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245" name=""/>
          <p:cNvGrpSpPr/>
          <p:nvPr/>
        </p:nvGrpSpPr>
        <p:grpSpPr>
          <a:xfrm>
            <a:off x="2028960" y="1703520"/>
            <a:ext cx="1082160" cy="906480"/>
            <a:chOff x="2028960" y="1703520"/>
            <a:chExt cx="1082160" cy="906480"/>
          </a:xfrm>
        </p:grpSpPr>
        <p:sp>
          <p:nvSpPr>
            <p:cNvPr id="3246" name=""/>
            <p:cNvSpPr/>
            <p:nvPr/>
          </p:nvSpPr>
          <p:spPr>
            <a:xfrm>
              <a:off x="2028960" y="1703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7" name=""/>
            <p:cNvSpPr/>
            <p:nvPr/>
          </p:nvSpPr>
          <p:spPr>
            <a:xfrm>
              <a:off x="2047320" y="1717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8" name=""/>
            <p:cNvSpPr/>
            <p:nvPr/>
          </p:nvSpPr>
          <p:spPr>
            <a:xfrm>
              <a:off x="2066760" y="173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49" name=""/>
            <p:cNvSpPr/>
            <p:nvPr/>
          </p:nvSpPr>
          <p:spPr>
            <a:xfrm>
              <a:off x="2092320" y="17528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0" name=""/>
            <p:cNvSpPr/>
            <p:nvPr/>
          </p:nvSpPr>
          <p:spPr>
            <a:xfrm>
              <a:off x="2110680" y="17748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1" name=""/>
            <p:cNvSpPr/>
            <p:nvPr/>
          </p:nvSpPr>
          <p:spPr>
            <a:xfrm>
              <a:off x="212904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2" name=""/>
            <p:cNvSpPr/>
            <p:nvPr/>
          </p:nvSpPr>
          <p:spPr>
            <a:xfrm>
              <a:off x="2148840" y="180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3" name=""/>
            <p:cNvSpPr/>
            <p:nvPr/>
          </p:nvSpPr>
          <p:spPr>
            <a:xfrm>
              <a:off x="217296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4" name=""/>
            <p:cNvSpPr/>
            <p:nvPr/>
          </p:nvSpPr>
          <p:spPr>
            <a:xfrm>
              <a:off x="2192760" y="1838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5" name=""/>
            <p:cNvSpPr/>
            <p:nvPr/>
          </p:nvSpPr>
          <p:spPr>
            <a:xfrm>
              <a:off x="2210760" y="185256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6" name=""/>
            <p:cNvSpPr/>
            <p:nvPr/>
          </p:nvSpPr>
          <p:spPr>
            <a:xfrm>
              <a:off x="2230920" y="187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7" name=""/>
            <p:cNvSpPr/>
            <p:nvPr/>
          </p:nvSpPr>
          <p:spPr>
            <a:xfrm>
              <a:off x="2248920" y="188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8" name=""/>
            <p:cNvSpPr/>
            <p:nvPr/>
          </p:nvSpPr>
          <p:spPr>
            <a:xfrm>
              <a:off x="2274120" y="190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59" name=""/>
            <p:cNvSpPr/>
            <p:nvPr/>
          </p:nvSpPr>
          <p:spPr>
            <a:xfrm>
              <a:off x="229284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0" name=""/>
            <p:cNvSpPr/>
            <p:nvPr/>
          </p:nvSpPr>
          <p:spPr>
            <a:xfrm>
              <a:off x="2312640" y="1936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1" name=""/>
            <p:cNvSpPr/>
            <p:nvPr/>
          </p:nvSpPr>
          <p:spPr>
            <a:xfrm>
              <a:off x="23310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2" name=""/>
            <p:cNvSpPr/>
            <p:nvPr/>
          </p:nvSpPr>
          <p:spPr>
            <a:xfrm>
              <a:off x="2349360" y="197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3" name=""/>
            <p:cNvSpPr/>
            <p:nvPr/>
          </p:nvSpPr>
          <p:spPr>
            <a:xfrm>
              <a:off x="2374920" y="198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4" name=""/>
            <p:cNvSpPr/>
            <p:nvPr/>
          </p:nvSpPr>
          <p:spPr>
            <a:xfrm>
              <a:off x="2394360" y="20084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5" name=""/>
            <p:cNvSpPr/>
            <p:nvPr/>
          </p:nvSpPr>
          <p:spPr>
            <a:xfrm>
              <a:off x="2412720" y="2022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6" name=""/>
            <p:cNvSpPr/>
            <p:nvPr/>
          </p:nvSpPr>
          <p:spPr>
            <a:xfrm>
              <a:off x="24310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7" name=""/>
            <p:cNvSpPr/>
            <p:nvPr/>
          </p:nvSpPr>
          <p:spPr>
            <a:xfrm>
              <a:off x="2456280" y="205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8" name=""/>
            <p:cNvSpPr/>
            <p:nvPr/>
          </p:nvSpPr>
          <p:spPr>
            <a:xfrm>
              <a:off x="2476440" y="20718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69" name=""/>
            <p:cNvSpPr/>
            <p:nvPr/>
          </p:nvSpPr>
          <p:spPr>
            <a:xfrm>
              <a:off x="2494440" y="209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0" name=""/>
            <p:cNvSpPr/>
            <p:nvPr/>
          </p:nvSpPr>
          <p:spPr>
            <a:xfrm>
              <a:off x="2513160" y="2106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1" name=""/>
            <p:cNvSpPr/>
            <p:nvPr/>
          </p:nvSpPr>
          <p:spPr>
            <a:xfrm>
              <a:off x="2532600" y="2121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2" name=""/>
            <p:cNvSpPr/>
            <p:nvPr/>
          </p:nvSpPr>
          <p:spPr>
            <a:xfrm>
              <a:off x="2558160" y="21416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3" name=""/>
            <p:cNvSpPr/>
            <p:nvPr/>
          </p:nvSpPr>
          <p:spPr>
            <a:xfrm>
              <a:off x="257652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4" name=""/>
            <p:cNvSpPr/>
            <p:nvPr/>
          </p:nvSpPr>
          <p:spPr>
            <a:xfrm>
              <a:off x="2594880" y="2178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5" name=""/>
            <p:cNvSpPr/>
            <p:nvPr/>
          </p:nvSpPr>
          <p:spPr>
            <a:xfrm>
              <a:off x="2614680" y="2192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6" name=""/>
            <p:cNvSpPr/>
            <p:nvPr/>
          </p:nvSpPr>
          <p:spPr>
            <a:xfrm>
              <a:off x="2633040" y="22068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7" name=""/>
            <p:cNvSpPr/>
            <p:nvPr/>
          </p:nvSpPr>
          <p:spPr>
            <a:xfrm>
              <a:off x="265824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8" name=""/>
            <p:cNvSpPr/>
            <p:nvPr/>
          </p:nvSpPr>
          <p:spPr>
            <a:xfrm>
              <a:off x="2676600" y="2241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79" name=""/>
            <p:cNvSpPr/>
            <p:nvPr/>
          </p:nvSpPr>
          <p:spPr>
            <a:xfrm>
              <a:off x="2696400" y="226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0" name=""/>
            <p:cNvSpPr/>
            <p:nvPr/>
          </p:nvSpPr>
          <p:spPr>
            <a:xfrm>
              <a:off x="271476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1" name=""/>
            <p:cNvSpPr/>
            <p:nvPr/>
          </p:nvSpPr>
          <p:spPr>
            <a:xfrm>
              <a:off x="2740320" y="229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2" name=""/>
            <p:cNvSpPr/>
            <p:nvPr/>
          </p:nvSpPr>
          <p:spPr>
            <a:xfrm>
              <a:off x="275868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3" name=""/>
            <p:cNvSpPr/>
            <p:nvPr/>
          </p:nvSpPr>
          <p:spPr>
            <a:xfrm>
              <a:off x="277848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4" name=""/>
            <p:cNvSpPr/>
            <p:nvPr/>
          </p:nvSpPr>
          <p:spPr>
            <a:xfrm>
              <a:off x="2796840" y="234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5" name=""/>
            <p:cNvSpPr/>
            <p:nvPr/>
          </p:nvSpPr>
          <p:spPr>
            <a:xfrm>
              <a:off x="2814840" y="2362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6" name=""/>
            <p:cNvSpPr/>
            <p:nvPr/>
          </p:nvSpPr>
          <p:spPr>
            <a:xfrm>
              <a:off x="2840400" y="23767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7" name=""/>
            <p:cNvSpPr/>
            <p:nvPr/>
          </p:nvSpPr>
          <p:spPr>
            <a:xfrm>
              <a:off x="2860560" y="239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8" name=""/>
            <p:cNvSpPr/>
            <p:nvPr/>
          </p:nvSpPr>
          <p:spPr>
            <a:xfrm>
              <a:off x="287856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89" name=""/>
            <p:cNvSpPr/>
            <p:nvPr/>
          </p:nvSpPr>
          <p:spPr>
            <a:xfrm>
              <a:off x="2896920" y="24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0" name=""/>
            <p:cNvSpPr/>
            <p:nvPr/>
          </p:nvSpPr>
          <p:spPr>
            <a:xfrm>
              <a:off x="2916720" y="2446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1" name=""/>
            <p:cNvSpPr/>
            <p:nvPr/>
          </p:nvSpPr>
          <p:spPr>
            <a:xfrm>
              <a:off x="2941920" y="2460600"/>
              <a:ext cx="1152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2" name=""/>
            <p:cNvSpPr/>
            <p:nvPr/>
          </p:nvSpPr>
          <p:spPr>
            <a:xfrm>
              <a:off x="296064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3" name=""/>
            <p:cNvSpPr/>
            <p:nvPr/>
          </p:nvSpPr>
          <p:spPr>
            <a:xfrm>
              <a:off x="2979000" y="249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4" name=""/>
            <p:cNvSpPr/>
            <p:nvPr/>
          </p:nvSpPr>
          <p:spPr>
            <a:xfrm>
              <a:off x="29988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5" name=""/>
            <p:cNvSpPr/>
            <p:nvPr/>
          </p:nvSpPr>
          <p:spPr>
            <a:xfrm>
              <a:off x="3022560" y="25322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6" name=""/>
            <p:cNvSpPr/>
            <p:nvPr/>
          </p:nvSpPr>
          <p:spPr>
            <a:xfrm>
              <a:off x="3042360" y="254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7" name=""/>
            <p:cNvSpPr/>
            <p:nvPr/>
          </p:nvSpPr>
          <p:spPr>
            <a:xfrm>
              <a:off x="3060720" y="256068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8" name=""/>
            <p:cNvSpPr/>
            <p:nvPr/>
          </p:nvSpPr>
          <p:spPr>
            <a:xfrm>
              <a:off x="308016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299" name=""/>
            <p:cNvSpPr/>
            <p:nvPr/>
          </p:nvSpPr>
          <p:spPr>
            <a:xfrm>
              <a:off x="30988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0" name=""/>
          <p:cNvGrpSpPr/>
          <p:nvPr/>
        </p:nvGrpSpPr>
        <p:grpSpPr>
          <a:xfrm>
            <a:off x="2035080" y="1717560"/>
            <a:ext cx="1101600" cy="1344600"/>
            <a:chOff x="2035080" y="1717560"/>
            <a:chExt cx="1101600" cy="1344600"/>
          </a:xfrm>
        </p:grpSpPr>
        <p:sp>
          <p:nvSpPr>
            <p:cNvPr id="3301" name=""/>
            <p:cNvSpPr/>
            <p:nvPr/>
          </p:nvSpPr>
          <p:spPr>
            <a:xfrm>
              <a:off x="2035080" y="1717560"/>
              <a:ext cx="1050840" cy="128088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2" name=""/>
            <p:cNvSpPr/>
            <p:nvPr/>
          </p:nvSpPr>
          <p:spPr>
            <a:xfrm>
              <a:off x="3035160" y="2949480"/>
              <a:ext cx="101520" cy="112680"/>
            </a:xfrm>
            <a:custGeom>
              <a:avLst/>
              <a:gdLst/>
              <a:ahLst/>
              <a:rect l="l" t="t" r="r" b="b"/>
              <a:pathLst>
                <a:path w="72" h="71">
                  <a:moveTo>
                    <a:pt x="0" y="44"/>
                  </a:moveTo>
                  <a:lnTo>
                    <a:pt x="72" y="71"/>
                  </a:lnTo>
                  <a:lnTo>
                    <a:pt x="49" y="0"/>
                  </a:lnTo>
                  <a:lnTo>
                    <a:pt x="0" y="44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03" name=""/>
          <p:cNvGrpSpPr/>
          <p:nvPr/>
        </p:nvGrpSpPr>
        <p:grpSpPr>
          <a:xfrm>
            <a:off x="2048040" y="1738440"/>
            <a:ext cx="1069560" cy="1741320"/>
            <a:chOff x="2048040" y="1738440"/>
            <a:chExt cx="1069560" cy="1741320"/>
          </a:xfrm>
        </p:grpSpPr>
        <p:sp>
          <p:nvSpPr>
            <p:cNvPr id="3304" name=""/>
            <p:cNvSpPr/>
            <p:nvPr/>
          </p:nvSpPr>
          <p:spPr>
            <a:xfrm>
              <a:off x="204804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5" name=""/>
            <p:cNvSpPr/>
            <p:nvPr/>
          </p:nvSpPr>
          <p:spPr>
            <a:xfrm>
              <a:off x="20602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6" name=""/>
            <p:cNvSpPr/>
            <p:nvPr/>
          </p:nvSpPr>
          <p:spPr>
            <a:xfrm>
              <a:off x="2080080" y="1787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7" name=""/>
            <p:cNvSpPr/>
            <p:nvPr/>
          </p:nvSpPr>
          <p:spPr>
            <a:xfrm>
              <a:off x="2093040" y="1809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8" name=""/>
            <p:cNvSpPr/>
            <p:nvPr/>
          </p:nvSpPr>
          <p:spPr>
            <a:xfrm>
              <a:off x="2104200" y="1830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09" name=""/>
            <p:cNvSpPr/>
            <p:nvPr/>
          </p:nvSpPr>
          <p:spPr>
            <a:xfrm>
              <a:off x="2117160" y="185256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0" name=""/>
            <p:cNvSpPr/>
            <p:nvPr/>
          </p:nvSpPr>
          <p:spPr>
            <a:xfrm>
              <a:off x="2136600" y="187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1" name=""/>
            <p:cNvSpPr/>
            <p:nvPr/>
          </p:nvSpPr>
          <p:spPr>
            <a:xfrm>
              <a:off x="21492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2" name=""/>
            <p:cNvSpPr/>
            <p:nvPr/>
          </p:nvSpPr>
          <p:spPr>
            <a:xfrm>
              <a:off x="2162160" y="19227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3" name=""/>
            <p:cNvSpPr/>
            <p:nvPr/>
          </p:nvSpPr>
          <p:spPr>
            <a:xfrm>
              <a:off x="2173320" y="195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4" name=""/>
            <p:cNvSpPr/>
            <p:nvPr/>
          </p:nvSpPr>
          <p:spPr>
            <a:xfrm>
              <a:off x="2193120" y="19717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5" name=""/>
            <p:cNvSpPr/>
            <p:nvPr/>
          </p:nvSpPr>
          <p:spPr>
            <a:xfrm>
              <a:off x="2205720" y="1994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6" name=""/>
            <p:cNvSpPr/>
            <p:nvPr/>
          </p:nvSpPr>
          <p:spPr>
            <a:xfrm>
              <a:off x="221868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7" name=""/>
            <p:cNvSpPr/>
            <p:nvPr/>
          </p:nvSpPr>
          <p:spPr>
            <a:xfrm>
              <a:off x="223668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8" name=""/>
            <p:cNvSpPr/>
            <p:nvPr/>
          </p:nvSpPr>
          <p:spPr>
            <a:xfrm>
              <a:off x="224964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19" name=""/>
            <p:cNvSpPr/>
            <p:nvPr/>
          </p:nvSpPr>
          <p:spPr>
            <a:xfrm>
              <a:off x="2262240" y="2086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0" name=""/>
            <p:cNvSpPr/>
            <p:nvPr/>
          </p:nvSpPr>
          <p:spPr>
            <a:xfrm>
              <a:off x="2274840" y="21146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1" name=""/>
            <p:cNvSpPr/>
            <p:nvPr/>
          </p:nvSpPr>
          <p:spPr>
            <a:xfrm>
              <a:off x="2293560" y="21351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2" name=""/>
            <p:cNvSpPr/>
            <p:nvPr/>
          </p:nvSpPr>
          <p:spPr>
            <a:xfrm>
              <a:off x="2305800" y="2156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3" name=""/>
            <p:cNvSpPr/>
            <p:nvPr/>
          </p:nvSpPr>
          <p:spPr>
            <a:xfrm>
              <a:off x="231876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4" name=""/>
            <p:cNvSpPr/>
            <p:nvPr/>
          </p:nvSpPr>
          <p:spPr>
            <a:xfrm>
              <a:off x="2331360" y="22068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5" name=""/>
            <p:cNvSpPr/>
            <p:nvPr/>
          </p:nvSpPr>
          <p:spPr>
            <a:xfrm>
              <a:off x="23497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6" name=""/>
            <p:cNvSpPr/>
            <p:nvPr/>
          </p:nvSpPr>
          <p:spPr>
            <a:xfrm>
              <a:off x="2362680" y="2248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7" name=""/>
            <p:cNvSpPr/>
            <p:nvPr/>
          </p:nvSpPr>
          <p:spPr>
            <a:xfrm>
              <a:off x="2375280" y="2276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8" name=""/>
            <p:cNvSpPr/>
            <p:nvPr/>
          </p:nvSpPr>
          <p:spPr>
            <a:xfrm>
              <a:off x="2395080" y="2298960"/>
              <a:ext cx="1152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29" name=""/>
            <p:cNvSpPr/>
            <p:nvPr/>
          </p:nvSpPr>
          <p:spPr>
            <a:xfrm>
              <a:off x="2406600" y="2319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0" name=""/>
            <p:cNvSpPr/>
            <p:nvPr/>
          </p:nvSpPr>
          <p:spPr>
            <a:xfrm>
              <a:off x="2418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1" name=""/>
            <p:cNvSpPr/>
            <p:nvPr/>
          </p:nvSpPr>
          <p:spPr>
            <a:xfrm>
              <a:off x="243180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2" name=""/>
            <p:cNvSpPr/>
            <p:nvPr/>
          </p:nvSpPr>
          <p:spPr>
            <a:xfrm>
              <a:off x="245160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3" name=""/>
            <p:cNvSpPr/>
            <p:nvPr/>
          </p:nvSpPr>
          <p:spPr>
            <a:xfrm>
              <a:off x="246420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4" name=""/>
            <p:cNvSpPr/>
            <p:nvPr/>
          </p:nvSpPr>
          <p:spPr>
            <a:xfrm>
              <a:off x="2476800" y="24400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5" name=""/>
            <p:cNvSpPr/>
            <p:nvPr/>
          </p:nvSpPr>
          <p:spPr>
            <a:xfrm>
              <a:off x="24879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6" name=""/>
            <p:cNvSpPr/>
            <p:nvPr/>
          </p:nvSpPr>
          <p:spPr>
            <a:xfrm>
              <a:off x="25077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7" name=""/>
            <p:cNvSpPr/>
            <p:nvPr/>
          </p:nvSpPr>
          <p:spPr>
            <a:xfrm>
              <a:off x="252072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8" name=""/>
            <p:cNvSpPr/>
            <p:nvPr/>
          </p:nvSpPr>
          <p:spPr>
            <a:xfrm>
              <a:off x="253332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39" name=""/>
            <p:cNvSpPr/>
            <p:nvPr/>
          </p:nvSpPr>
          <p:spPr>
            <a:xfrm>
              <a:off x="2545920" y="255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0" name=""/>
            <p:cNvSpPr/>
            <p:nvPr/>
          </p:nvSpPr>
          <p:spPr>
            <a:xfrm>
              <a:off x="2564280" y="2581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1" name=""/>
            <p:cNvSpPr/>
            <p:nvPr/>
          </p:nvSpPr>
          <p:spPr>
            <a:xfrm>
              <a:off x="2577240" y="2602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2" name=""/>
            <p:cNvSpPr/>
            <p:nvPr/>
          </p:nvSpPr>
          <p:spPr>
            <a:xfrm>
              <a:off x="2589840" y="262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3" name=""/>
            <p:cNvSpPr/>
            <p:nvPr/>
          </p:nvSpPr>
          <p:spPr>
            <a:xfrm>
              <a:off x="260820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4" name=""/>
            <p:cNvSpPr/>
            <p:nvPr/>
          </p:nvSpPr>
          <p:spPr>
            <a:xfrm>
              <a:off x="2620800" y="2673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5" name=""/>
            <p:cNvSpPr/>
            <p:nvPr/>
          </p:nvSpPr>
          <p:spPr>
            <a:xfrm>
              <a:off x="2633760" y="2694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6" name=""/>
            <p:cNvSpPr/>
            <p:nvPr/>
          </p:nvSpPr>
          <p:spPr>
            <a:xfrm>
              <a:off x="2646360" y="271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7" name=""/>
            <p:cNvSpPr/>
            <p:nvPr/>
          </p:nvSpPr>
          <p:spPr>
            <a:xfrm>
              <a:off x="2664720" y="2743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8" name=""/>
            <p:cNvSpPr/>
            <p:nvPr/>
          </p:nvSpPr>
          <p:spPr>
            <a:xfrm>
              <a:off x="2677320" y="276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49" name=""/>
            <p:cNvSpPr/>
            <p:nvPr/>
          </p:nvSpPr>
          <p:spPr>
            <a:xfrm>
              <a:off x="2689920" y="278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0" name=""/>
            <p:cNvSpPr/>
            <p:nvPr/>
          </p:nvSpPr>
          <p:spPr>
            <a:xfrm>
              <a:off x="2702880" y="2808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1" name=""/>
            <p:cNvSpPr/>
            <p:nvPr/>
          </p:nvSpPr>
          <p:spPr>
            <a:xfrm>
              <a:off x="272124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2" name=""/>
            <p:cNvSpPr/>
            <p:nvPr/>
          </p:nvSpPr>
          <p:spPr>
            <a:xfrm>
              <a:off x="2733840" y="2857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3" name=""/>
            <p:cNvSpPr/>
            <p:nvPr/>
          </p:nvSpPr>
          <p:spPr>
            <a:xfrm>
              <a:off x="274644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4" name=""/>
            <p:cNvSpPr/>
            <p:nvPr/>
          </p:nvSpPr>
          <p:spPr>
            <a:xfrm>
              <a:off x="2766240" y="290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5" name=""/>
            <p:cNvSpPr/>
            <p:nvPr/>
          </p:nvSpPr>
          <p:spPr>
            <a:xfrm>
              <a:off x="2779200" y="2927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6" name=""/>
            <p:cNvSpPr/>
            <p:nvPr/>
          </p:nvSpPr>
          <p:spPr>
            <a:xfrm>
              <a:off x="2791440" y="294984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7" name=""/>
            <p:cNvSpPr/>
            <p:nvPr/>
          </p:nvSpPr>
          <p:spPr>
            <a:xfrm>
              <a:off x="2802960" y="2978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8" name=""/>
            <p:cNvSpPr/>
            <p:nvPr/>
          </p:nvSpPr>
          <p:spPr>
            <a:xfrm>
              <a:off x="28227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59" name=""/>
            <p:cNvSpPr/>
            <p:nvPr/>
          </p:nvSpPr>
          <p:spPr>
            <a:xfrm>
              <a:off x="2835360" y="3019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0" name=""/>
            <p:cNvSpPr/>
            <p:nvPr/>
          </p:nvSpPr>
          <p:spPr>
            <a:xfrm>
              <a:off x="284832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1" name=""/>
            <p:cNvSpPr/>
            <p:nvPr/>
          </p:nvSpPr>
          <p:spPr>
            <a:xfrm>
              <a:off x="2860920" y="3070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2" name=""/>
            <p:cNvSpPr/>
            <p:nvPr/>
          </p:nvSpPr>
          <p:spPr>
            <a:xfrm>
              <a:off x="2879280" y="3090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3" name=""/>
            <p:cNvSpPr/>
            <p:nvPr/>
          </p:nvSpPr>
          <p:spPr>
            <a:xfrm>
              <a:off x="2892240" y="3111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4" name=""/>
            <p:cNvSpPr/>
            <p:nvPr/>
          </p:nvSpPr>
          <p:spPr>
            <a:xfrm>
              <a:off x="2904480" y="31402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5" name=""/>
            <p:cNvSpPr/>
            <p:nvPr/>
          </p:nvSpPr>
          <p:spPr>
            <a:xfrm>
              <a:off x="2923200" y="3162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6" name=""/>
            <p:cNvSpPr/>
            <p:nvPr/>
          </p:nvSpPr>
          <p:spPr>
            <a:xfrm>
              <a:off x="2935800" y="318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7" name=""/>
            <p:cNvSpPr/>
            <p:nvPr/>
          </p:nvSpPr>
          <p:spPr>
            <a:xfrm>
              <a:off x="2948400" y="3203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8" name=""/>
            <p:cNvSpPr/>
            <p:nvPr/>
          </p:nvSpPr>
          <p:spPr>
            <a:xfrm>
              <a:off x="2961360" y="3232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69" name=""/>
            <p:cNvSpPr/>
            <p:nvPr/>
          </p:nvSpPr>
          <p:spPr>
            <a:xfrm>
              <a:off x="2979360" y="325440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0" name=""/>
            <p:cNvSpPr/>
            <p:nvPr/>
          </p:nvSpPr>
          <p:spPr>
            <a:xfrm>
              <a:off x="2992320" y="3275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1" name=""/>
            <p:cNvSpPr/>
            <p:nvPr/>
          </p:nvSpPr>
          <p:spPr>
            <a:xfrm>
              <a:off x="3004920" y="3303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2" name=""/>
            <p:cNvSpPr/>
            <p:nvPr/>
          </p:nvSpPr>
          <p:spPr>
            <a:xfrm>
              <a:off x="3017520" y="3324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3" name=""/>
            <p:cNvSpPr/>
            <p:nvPr/>
          </p:nvSpPr>
          <p:spPr>
            <a:xfrm>
              <a:off x="3035880" y="3345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4" name=""/>
            <p:cNvSpPr/>
            <p:nvPr/>
          </p:nvSpPr>
          <p:spPr>
            <a:xfrm>
              <a:off x="3048840" y="3367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5" name=""/>
            <p:cNvSpPr/>
            <p:nvPr/>
          </p:nvSpPr>
          <p:spPr>
            <a:xfrm>
              <a:off x="3061440" y="33958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6" name=""/>
            <p:cNvSpPr/>
            <p:nvPr/>
          </p:nvSpPr>
          <p:spPr>
            <a:xfrm>
              <a:off x="3080880" y="3416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7" name=""/>
            <p:cNvSpPr/>
            <p:nvPr/>
          </p:nvSpPr>
          <p:spPr>
            <a:xfrm>
              <a:off x="3093840" y="34369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8" name=""/>
            <p:cNvSpPr/>
            <p:nvPr/>
          </p:nvSpPr>
          <p:spPr>
            <a:xfrm>
              <a:off x="3105000" y="3465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79" name=""/>
          <p:cNvGrpSpPr/>
          <p:nvPr/>
        </p:nvGrpSpPr>
        <p:grpSpPr>
          <a:xfrm>
            <a:off x="3232080" y="903240"/>
            <a:ext cx="1087200" cy="2130120"/>
            <a:chOff x="3232080" y="903240"/>
            <a:chExt cx="1087200" cy="2130120"/>
          </a:xfrm>
        </p:grpSpPr>
        <p:sp>
          <p:nvSpPr>
            <p:cNvPr id="3380" name=""/>
            <p:cNvSpPr/>
            <p:nvPr/>
          </p:nvSpPr>
          <p:spPr>
            <a:xfrm flipV="1">
              <a:off x="3232080" y="981000"/>
              <a:ext cx="1056240" cy="2052360"/>
            </a:xfrm>
            <a:prstGeom prst="line">
              <a:avLst/>
            </a:prstGeom>
            <a:ln w="205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1" name=""/>
            <p:cNvSpPr/>
            <p:nvPr/>
          </p:nvSpPr>
          <p:spPr>
            <a:xfrm>
              <a:off x="4237560" y="903240"/>
              <a:ext cx="81720" cy="120960"/>
            </a:xfrm>
            <a:custGeom>
              <a:avLst/>
              <a:gdLst/>
              <a:ahLst/>
              <a:rect l="l" t="t" r="r" b="b"/>
              <a:pathLst>
                <a:path w="58" h="76">
                  <a:moveTo>
                    <a:pt x="58" y="76"/>
                  </a:moveTo>
                  <a:lnTo>
                    <a:pt x="58" y="0"/>
                  </a:lnTo>
                  <a:lnTo>
                    <a:pt x="0" y="45"/>
                  </a:lnTo>
                  <a:lnTo>
                    <a:pt x="58" y="76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382" name=""/>
          <p:cNvGrpSpPr/>
          <p:nvPr/>
        </p:nvGrpSpPr>
        <p:grpSpPr>
          <a:xfrm>
            <a:off x="3224160" y="1370160"/>
            <a:ext cx="1114200" cy="1671480"/>
            <a:chOff x="3224160" y="1370160"/>
            <a:chExt cx="1114200" cy="1671480"/>
          </a:xfrm>
        </p:grpSpPr>
        <p:sp>
          <p:nvSpPr>
            <p:cNvPr id="3383" name=""/>
            <p:cNvSpPr/>
            <p:nvPr/>
          </p:nvSpPr>
          <p:spPr>
            <a:xfrm>
              <a:off x="3224160" y="302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4" name=""/>
            <p:cNvSpPr/>
            <p:nvPr/>
          </p:nvSpPr>
          <p:spPr>
            <a:xfrm>
              <a:off x="3236760" y="3005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5" name=""/>
            <p:cNvSpPr/>
            <p:nvPr/>
          </p:nvSpPr>
          <p:spPr>
            <a:xfrm>
              <a:off x="3255120" y="2984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6" name=""/>
            <p:cNvSpPr/>
            <p:nvPr/>
          </p:nvSpPr>
          <p:spPr>
            <a:xfrm>
              <a:off x="3267720" y="2955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7" name=""/>
            <p:cNvSpPr/>
            <p:nvPr/>
          </p:nvSpPr>
          <p:spPr>
            <a:xfrm>
              <a:off x="3287520" y="2935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8" name=""/>
            <p:cNvSpPr/>
            <p:nvPr/>
          </p:nvSpPr>
          <p:spPr>
            <a:xfrm>
              <a:off x="3300120" y="2913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89" name=""/>
            <p:cNvSpPr/>
            <p:nvPr/>
          </p:nvSpPr>
          <p:spPr>
            <a:xfrm>
              <a:off x="3313080" y="2892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0" name=""/>
            <p:cNvSpPr/>
            <p:nvPr/>
          </p:nvSpPr>
          <p:spPr>
            <a:xfrm>
              <a:off x="3331080" y="2872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1" name=""/>
            <p:cNvSpPr/>
            <p:nvPr/>
          </p:nvSpPr>
          <p:spPr>
            <a:xfrm>
              <a:off x="3344040" y="2843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2" name=""/>
            <p:cNvSpPr/>
            <p:nvPr/>
          </p:nvSpPr>
          <p:spPr>
            <a:xfrm>
              <a:off x="3362040" y="28227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3" name=""/>
            <p:cNvSpPr/>
            <p:nvPr/>
          </p:nvSpPr>
          <p:spPr>
            <a:xfrm>
              <a:off x="337500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4" name=""/>
            <p:cNvSpPr/>
            <p:nvPr/>
          </p:nvSpPr>
          <p:spPr>
            <a:xfrm>
              <a:off x="3387600" y="2779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5" name=""/>
            <p:cNvSpPr/>
            <p:nvPr/>
          </p:nvSpPr>
          <p:spPr>
            <a:xfrm>
              <a:off x="3407400" y="275760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6" name=""/>
            <p:cNvSpPr/>
            <p:nvPr/>
          </p:nvSpPr>
          <p:spPr>
            <a:xfrm>
              <a:off x="3418920" y="273060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7" name=""/>
            <p:cNvSpPr/>
            <p:nvPr/>
          </p:nvSpPr>
          <p:spPr>
            <a:xfrm>
              <a:off x="3438360" y="270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8" name=""/>
            <p:cNvSpPr/>
            <p:nvPr/>
          </p:nvSpPr>
          <p:spPr>
            <a:xfrm>
              <a:off x="3450960" y="268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99" name=""/>
            <p:cNvSpPr/>
            <p:nvPr/>
          </p:nvSpPr>
          <p:spPr>
            <a:xfrm>
              <a:off x="3463920" y="266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0" name=""/>
            <p:cNvSpPr/>
            <p:nvPr/>
          </p:nvSpPr>
          <p:spPr>
            <a:xfrm>
              <a:off x="3482280" y="264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1" name=""/>
            <p:cNvSpPr/>
            <p:nvPr/>
          </p:nvSpPr>
          <p:spPr>
            <a:xfrm>
              <a:off x="349488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2" name=""/>
            <p:cNvSpPr/>
            <p:nvPr/>
          </p:nvSpPr>
          <p:spPr>
            <a:xfrm>
              <a:off x="350784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3" name=""/>
            <p:cNvSpPr/>
            <p:nvPr/>
          </p:nvSpPr>
          <p:spPr>
            <a:xfrm>
              <a:off x="352584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4" name=""/>
            <p:cNvSpPr/>
            <p:nvPr/>
          </p:nvSpPr>
          <p:spPr>
            <a:xfrm>
              <a:off x="353880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5" name=""/>
            <p:cNvSpPr/>
            <p:nvPr/>
          </p:nvSpPr>
          <p:spPr>
            <a:xfrm>
              <a:off x="3558240" y="2524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6" name=""/>
            <p:cNvSpPr/>
            <p:nvPr/>
          </p:nvSpPr>
          <p:spPr>
            <a:xfrm>
              <a:off x="3569760" y="250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7" name=""/>
            <p:cNvSpPr/>
            <p:nvPr/>
          </p:nvSpPr>
          <p:spPr>
            <a:xfrm>
              <a:off x="3582360" y="2481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8" name=""/>
            <p:cNvSpPr/>
            <p:nvPr/>
          </p:nvSpPr>
          <p:spPr>
            <a:xfrm>
              <a:off x="3602160" y="2460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09" name=""/>
            <p:cNvSpPr/>
            <p:nvPr/>
          </p:nvSpPr>
          <p:spPr>
            <a:xfrm>
              <a:off x="3614760" y="24400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0" name=""/>
            <p:cNvSpPr/>
            <p:nvPr/>
          </p:nvSpPr>
          <p:spPr>
            <a:xfrm>
              <a:off x="3633120" y="241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1" name=""/>
            <p:cNvSpPr/>
            <p:nvPr/>
          </p:nvSpPr>
          <p:spPr>
            <a:xfrm>
              <a:off x="3646080" y="2389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2" name=""/>
            <p:cNvSpPr/>
            <p:nvPr/>
          </p:nvSpPr>
          <p:spPr>
            <a:xfrm>
              <a:off x="365832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3" name=""/>
            <p:cNvSpPr/>
            <p:nvPr/>
          </p:nvSpPr>
          <p:spPr>
            <a:xfrm>
              <a:off x="3677040" y="2347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4" name=""/>
            <p:cNvSpPr/>
            <p:nvPr/>
          </p:nvSpPr>
          <p:spPr>
            <a:xfrm>
              <a:off x="3689640" y="2325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5" name=""/>
            <p:cNvSpPr/>
            <p:nvPr/>
          </p:nvSpPr>
          <p:spPr>
            <a:xfrm>
              <a:off x="3709440" y="22989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6" name=""/>
            <p:cNvSpPr/>
            <p:nvPr/>
          </p:nvSpPr>
          <p:spPr>
            <a:xfrm>
              <a:off x="3720600" y="2276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7" name=""/>
            <p:cNvSpPr/>
            <p:nvPr/>
          </p:nvSpPr>
          <p:spPr>
            <a:xfrm>
              <a:off x="3733200" y="2256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8" name=""/>
            <p:cNvSpPr/>
            <p:nvPr/>
          </p:nvSpPr>
          <p:spPr>
            <a:xfrm>
              <a:off x="3753000" y="2233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19" name=""/>
            <p:cNvSpPr/>
            <p:nvPr/>
          </p:nvSpPr>
          <p:spPr>
            <a:xfrm>
              <a:off x="3765960" y="22132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0" name=""/>
            <p:cNvSpPr/>
            <p:nvPr/>
          </p:nvSpPr>
          <p:spPr>
            <a:xfrm>
              <a:off x="378432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1" name=""/>
            <p:cNvSpPr/>
            <p:nvPr/>
          </p:nvSpPr>
          <p:spPr>
            <a:xfrm>
              <a:off x="3796920" y="2163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2" name=""/>
            <p:cNvSpPr/>
            <p:nvPr/>
          </p:nvSpPr>
          <p:spPr>
            <a:xfrm>
              <a:off x="3809520" y="21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3" name=""/>
            <p:cNvSpPr/>
            <p:nvPr/>
          </p:nvSpPr>
          <p:spPr>
            <a:xfrm>
              <a:off x="3827880" y="21211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4" name=""/>
            <p:cNvSpPr/>
            <p:nvPr/>
          </p:nvSpPr>
          <p:spPr>
            <a:xfrm>
              <a:off x="3840480" y="2100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5" name=""/>
            <p:cNvSpPr/>
            <p:nvPr/>
          </p:nvSpPr>
          <p:spPr>
            <a:xfrm>
              <a:off x="3860280" y="2071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6" name=""/>
            <p:cNvSpPr/>
            <p:nvPr/>
          </p:nvSpPr>
          <p:spPr>
            <a:xfrm>
              <a:off x="3873240" y="204948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7" name=""/>
            <p:cNvSpPr/>
            <p:nvPr/>
          </p:nvSpPr>
          <p:spPr>
            <a:xfrm>
              <a:off x="3884400" y="2028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8" name=""/>
            <p:cNvSpPr/>
            <p:nvPr/>
          </p:nvSpPr>
          <p:spPr>
            <a:xfrm>
              <a:off x="3904200" y="20084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29" name=""/>
            <p:cNvSpPr/>
            <p:nvPr/>
          </p:nvSpPr>
          <p:spPr>
            <a:xfrm>
              <a:off x="391644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0" name=""/>
            <p:cNvSpPr/>
            <p:nvPr/>
          </p:nvSpPr>
          <p:spPr>
            <a:xfrm>
              <a:off x="3929400" y="1957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1" name=""/>
            <p:cNvSpPr/>
            <p:nvPr/>
          </p:nvSpPr>
          <p:spPr>
            <a:xfrm>
              <a:off x="3947760" y="1936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2" name=""/>
            <p:cNvSpPr/>
            <p:nvPr/>
          </p:nvSpPr>
          <p:spPr>
            <a:xfrm>
              <a:off x="3960360" y="191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3" name=""/>
            <p:cNvSpPr/>
            <p:nvPr/>
          </p:nvSpPr>
          <p:spPr>
            <a:xfrm>
              <a:off x="3978720" y="1893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4" name=""/>
            <p:cNvSpPr/>
            <p:nvPr/>
          </p:nvSpPr>
          <p:spPr>
            <a:xfrm>
              <a:off x="3991320" y="187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5" name=""/>
            <p:cNvSpPr/>
            <p:nvPr/>
          </p:nvSpPr>
          <p:spPr>
            <a:xfrm>
              <a:off x="4004280" y="18446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6" name=""/>
            <p:cNvSpPr/>
            <p:nvPr/>
          </p:nvSpPr>
          <p:spPr>
            <a:xfrm>
              <a:off x="4024080" y="18241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7" name=""/>
            <p:cNvSpPr/>
            <p:nvPr/>
          </p:nvSpPr>
          <p:spPr>
            <a:xfrm>
              <a:off x="40352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8" name=""/>
            <p:cNvSpPr/>
            <p:nvPr/>
          </p:nvSpPr>
          <p:spPr>
            <a:xfrm>
              <a:off x="4055040" y="17812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39" name=""/>
            <p:cNvSpPr/>
            <p:nvPr/>
          </p:nvSpPr>
          <p:spPr>
            <a:xfrm>
              <a:off x="406764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0" name=""/>
            <p:cNvSpPr/>
            <p:nvPr/>
          </p:nvSpPr>
          <p:spPr>
            <a:xfrm>
              <a:off x="4080240" y="17319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1" name=""/>
            <p:cNvSpPr/>
            <p:nvPr/>
          </p:nvSpPr>
          <p:spPr>
            <a:xfrm>
              <a:off x="4098600" y="171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2" name=""/>
            <p:cNvSpPr/>
            <p:nvPr/>
          </p:nvSpPr>
          <p:spPr>
            <a:xfrm>
              <a:off x="4111560" y="1689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3" name=""/>
            <p:cNvSpPr/>
            <p:nvPr/>
          </p:nvSpPr>
          <p:spPr>
            <a:xfrm>
              <a:off x="4129560" y="1668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4" name=""/>
            <p:cNvSpPr/>
            <p:nvPr/>
          </p:nvSpPr>
          <p:spPr>
            <a:xfrm>
              <a:off x="4142520" y="1646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5" name=""/>
            <p:cNvSpPr/>
            <p:nvPr/>
          </p:nvSpPr>
          <p:spPr>
            <a:xfrm>
              <a:off x="4155120" y="16178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6" name=""/>
            <p:cNvSpPr/>
            <p:nvPr/>
          </p:nvSpPr>
          <p:spPr>
            <a:xfrm>
              <a:off x="4174920" y="1597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7" name=""/>
            <p:cNvSpPr/>
            <p:nvPr/>
          </p:nvSpPr>
          <p:spPr>
            <a:xfrm>
              <a:off x="4186440" y="1576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8" name=""/>
            <p:cNvSpPr/>
            <p:nvPr/>
          </p:nvSpPr>
          <p:spPr>
            <a:xfrm>
              <a:off x="4205880" y="155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49" name=""/>
            <p:cNvSpPr/>
            <p:nvPr/>
          </p:nvSpPr>
          <p:spPr>
            <a:xfrm>
              <a:off x="4218480" y="1525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0" name=""/>
            <p:cNvSpPr/>
            <p:nvPr/>
          </p:nvSpPr>
          <p:spPr>
            <a:xfrm>
              <a:off x="4231440" y="1505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1" name=""/>
            <p:cNvSpPr/>
            <p:nvPr/>
          </p:nvSpPr>
          <p:spPr>
            <a:xfrm>
              <a:off x="4249800" y="1484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2" name=""/>
            <p:cNvSpPr/>
            <p:nvPr/>
          </p:nvSpPr>
          <p:spPr>
            <a:xfrm>
              <a:off x="4262400" y="1462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3" name=""/>
            <p:cNvSpPr/>
            <p:nvPr/>
          </p:nvSpPr>
          <p:spPr>
            <a:xfrm>
              <a:off x="4280760" y="1441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4" name=""/>
            <p:cNvSpPr/>
            <p:nvPr/>
          </p:nvSpPr>
          <p:spPr>
            <a:xfrm>
              <a:off x="4293360" y="141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5" name=""/>
            <p:cNvSpPr/>
            <p:nvPr/>
          </p:nvSpPr>
          <p:spPr>
            <a:xfrm>
              <a:off x="4305960" y="139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6" name=""/>
            <p:cNvSpPr/>
            <p:nvPr/>
          </p:nvSpPr>
          <p:spPr>
            <a:xfrm>
              <a:off x="4325760" y="13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57" name=""/>
          <p:cNvGrpSpPr/>
          <p:nvPr/>
        </p:nvGrpSpPr>
        <p:grpSpPr>
          <a:xfrm>
            <a:off x="3224160" y="1738440"/>
            <a:ext cx="1133280" cy="1317600"/>
            <a:chOff x="3224160" y="1738440"/>
            <a:chExt cx="1133280" cy="1317600"/>
          </a:xfrm>
        </p:grpSpPr>
        <p:sp>
          <p:nvSpPr>
            <p:cNvPr id="3458" name=""/>
            <p:cNvSpPr/>
            <p:nvPr/>
          </p:nvSpPr>
          <p:spPr>
            <a:xfrm>
              <a:off x="3224160" y="30416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59" name=""/>
            <p:cNvSpPr/>
            <p:nvPr/>
          </p:nvSpPr>
          <p:spPr>
            <a:xfrm>
              <a:off x="3243960" y="30196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0" name=""/>
            <p:cNvSpPr/>
            <p:nvPr/>
          </p:nvSpPr>
          <p:spPr>
            <a:xfrm>
              <a:off x="3261960" y="299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1" name=""/>
            <p:cNvSpPr/>
            <p:nvPr/>
          </p:nvSpPr>
          <p:spPr>
            <a:xfrm>
              <a:off x="3274920" y="297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2" name=""/>
            <p:cNvSpPr/>
            <p:nvPr/>
          </p:nvSpPr>
          <p:spPr>
            <a:xfrm>
              <a:off x="3293280" y="2955960"/>
              <a:ext cx="12600" cy="2232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5" y="5"/>
                  </a:moveTo>
                  <a:lnTo>
                    <a:pt x="0" y="9"/>
                  </a:lnTo>
                  <a:lnTo>
                    <a:pt x="5" y="14"/>
                  </a:lnTo>
                  <a:lnTo>
                    <a:pt x="9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5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480" bIns="-244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3" name=""/>
            <p:cNvSpPr/>
            <p:nvPr/>
          </p:nvSpPr>
          <p:spPr>
            <a:xfrm>
              <a:off x="3313080" y="2941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4" name=""/>
            <p:cNvSpPr/>
            <p:nvPr/>
          </p:nvSpPr>
          <p:spPr>
            <a:xfrm>
              <a:off x="3331080" y="292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5" name=""/>
            <p:cNvSpPr/>
            <p:nvPr/>
          </p:nvSpPr>
          <p:spPr>
            <a:xfrm>
              <a:off x="3344040" y="290052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6" name=""/>
            <p:cNvSpPr/>
            <p:nvPr/>
          </p:nvSpPr>
          <p:spPr>
            <a:xfrm>
              <a:off x="3362400" y="2878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7" name=""/>
            <p:cNvSpPr/>
            <p:nvPr/>
          </p:nvSpPr>
          <p:spPr>
            <a:xfrm>
              <a:off x="3382200" y="285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8" name=""/>
            <p:cNvSpPr/>
            <p:nvPr/>
          </p:nvSpPr>
          <p:spPr>
            <a:xfrm>
              <a:off x="3400560" y="2835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69" name=""/>
            <p:cNvSpPr/>
            <p:nvPr/>
          </p:nvSpPr>
          <p:spPr>
            <a:xfrm>
              <a:off x="3418920" y="28148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0" name=""/>
            <p:cNvSpPr/>
            <p:nvPr/>
          </p:nvSpPr>
          <p:spPr>
            <a:xfrm>
              <a:off x="3431520" y="2800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1" name=""/>
            <p:cNvSpPr/>
            <p:nvPr/>
          </p:nvSpPr>
          <p:spPr>
            <a:xfrm>
              <a:off x="3451320" y="277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2" name=""/>
            <p:cNvSpPr/>
            <p:nvPr/>
          </p:nvSpPr>
          <p:spPr>
            <a:xfrm>
              <a:off x="3470040" y="2757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3" name=""/>
            <p:cNvSpPr/>
            <p:nvPr/>
          </p:nvSpPr>
          <p:spPr>
            <a:xfrm>
              <a:off x="3488040" y="273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4" name=""/>
            <p:cNvSpPr/>
            <p:nvPr/>
          </p:nvSpPr>
          <p:spPr>
            <a:xfrm>
              <a:off x="3507840" y="27162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5" name=""/>
            <p:cNvSpPr/>
            <p:nvPr/>
          </p:nvSpPr>
          <p:spPr>
            <a:xfrm>
              <a:off x="3520440" y="2694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6" name=""/>
            <p:cNvSpPr/>
            <p:nvPr/>
          </p:nvSpPr>
          <p:spPr>
            <a:xfrm>
              <a:off x="3539160" y="267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7" name=""/>
            <p:cNvSpPr/>
            <p:nvPr/>
          </p:nvSpPr>
          <p:spPr>
            <a:xfrm>
              <a:off x="3558600" y="265140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8" name=""/>
            <p:cNvSpPr/>
            <p:nvPr/>
          </p:nvSpPr>
          <p:spPr>
            <a:xfrm>
              <a:off x="3576960" y="263844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9" name=""/>
            <p:cNvSpPr/>
            <p:nvPr/>
          </p:nvSpPr>
          <p:spPr>
            <a:xfrm>
              <a:off x="3589560" y="2616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0" name=""/>
            <p:cNvSpPr/>
            <p:nvPr/>
          </p:nvSpPr>
          <p:spPr>
            <a:xfrm>
              <a:off x="3608280" y="25956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1" name=""/>
            <p:cNvSpPr/>
            <p:nvPr/>
          </p:nvSpPr>
          <p:spPr>
            <a:xfrm>
              <a:off x="3627720" y="2573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2" name=""/>
            <p:cNvSpPr/>
            <p:nvPr/>
          </p:nvSpPr>
          <p:spPr>
            <a:xfrm>
              <a:off x="3646440" y="2552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3" name=""/>
            <p:cNvSpPr/>
            <p:nvPr/>
          </p:nvSpPr>
          <p:spPr>
            <a:xfrm>
              <a:off x="3664440" y="253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4" name=""/>
            <p:cNvSpPr/>
            <p:nvPr/>
          </p:nvSpPr>
          <p:spPr>
            <a:xfrm>
              <a:off x="3677400" y="25099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5" name=""/>
            <p:cNvSpPr/>
            <p:nvPr/>
          </p:nvSpPr>
          <p:spPr>
            <a:xfrm>
              <a:off x="3696840" y="248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6" name=""/>
            <p:cNvSpPr/>
            <p:nvPr/>
          </p:nvSpPr>
          <p:spPr>
            <a:xfrm>
              <a:off x="3715560" y="2475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7" name=""/>
            <p:cNvSpPr/>
            <p:nvPr/>
          </p:nvSpPr>
          <p:spPr>
            <a:xfrm>
              <a:off x="3733560" y="2454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8" name=""/>
            <p:cNvSpPr/>
            <p:nvPr/>
          </p:nvSpPr>
          <p:spPr>
            <a:xfrm>
              <a:off x="3746520" y="2432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9" name=""/>
            <p:cNvSpPr/>
            <p:nvPr/>
          </p:nvSpPr>
          <p:spPr>
            <a:xfrm>
              <a:off x="3766320" y="24116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0" name=""/>
            <p:cNvSpPr/>
            <p:nvPr/>
          </p:nvSpPr>
          <p:spPr>
            <a:xfrm>
              <a:off x="3784680" y="2389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1" name=""/>
            <p:cNvSpPr/>
            <p:nvPr/>
          </p:nvSpPr>
          <p:spPr>
            <a:xfrm>
              <a:off x="3802680" y="2368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2" name=""/>
            <p:cNvSpPr/>
            <p:nvPr/>
          </p:nvSpPr>
          <p:spPr>
            <a:xfrm>
              <a:off x="3822840" y="234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3" name=""/>
            <p:cNvSpPr/>
            <p:nvPr/>
          </p:nvSpPr>
          <p:spPr>
            <a:xfrm>
              <a:off x="3835440" y="23259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4" name=""/>
            <p:cNvSpPr/>
            <p:nvPr/>
          </p:nvSpPr>
          <p:spPr>
            <a:xfrm>
              <a:off x="3853800" y="2311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5" name=""/>
            <p:cNvSpPr/>
            <p:nvPr/>
          </p:nvSpPr>
          <p:spPr>
            <a:xfrm>
              <a:off x="3873600" y="22910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6" name=""/>
            <p:cNvSpPr/>
            <p:nvPr/>
          </p:nvSpPr>
          <p:spPr>
            <a:xfrm>
              <a:off x="3891960" y="227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7" name=""/>
            <p:cNvSpPr/>
            <p:nvPr/>
          </p:nvSpPr>
          <p:spPr>
            <a:xfrm>
              <a:off x="3904560" y="22482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8" name=""/>
            <p:cNvSpPr/>
            <p:nvPr/>
          </p:nvSpPr>
          <p:spPr>
            <a:xfrm>
              <a:off x="3922920" y="22273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9" name=""/>
            <p:cNvSpPr/>
            <p:nvPr/>
          </p:nvSpPr>
          <p:spPr>
            <a:xfrm>
              <a:off x="3942720" y="220680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0" name=""/>
            <p:cNvSpPr/>
            <p:nvPr/>
          </p:nvSpPr>
          <p:spPr>
            <a:xfrm>
              <a:off x="3961080" y="2184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1" name=""/>
            <p:cNvSpPr/>
            <p:nvPr/>
          </p:nvSpPr>
          <p:spPr>
            <a:xfrm>
              <a:off x="3979080" y="2163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2" name=""/>
            <p:cNvSpPr/>
            <p:nvPr/>
          </p:nvSpPr>
          <p:spPr>
            <a:xfrm>
              <a:off x="3992040" y="214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3" name=""/>
            <p:cNvSpPr/>
            <p:nvPr/>
          </p:nvSpPr>
          <p:spPr>
            <a:xfrm>
              <a:off x="4011840" y="2127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4" name=""/>
            <p:cNvSpPr/>
            <p:nvPr/>
          </p:nvSpPr>
          <p:spPr>
            <a:xfrm>
              <a:off x="4030200" y="21067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5" name=""/>
            <p:cNvSpPr/>
            <p:nvPr/>
          </p:nvSpPr>
          <p:spPr>
            <a:xfrm>
              <a:off x="4048560" y="2086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6" name=""/>
            <p:cNvSpPr/>
            <p:nvPr/>
          </p:nvSpPr>
          <p:spPr>
            <a:xfrm>
              <a:off x="4068360" y="206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7" name=""/>
            <p:cNvSpPr/>
            <p:nvPr/>
          </p:nvSpPr>
          <p:spPr>
            <a:xfrm>
              <a:off x="4080960" y="2043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8" name=""/>
            <p:cNvSpPr/>
            <p:nvPr/>
          </p:nvSpPr>
          <p:spPr>
            <a:xfrm>
              <a:off x="4099320" y="20224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09" name=""/>
            <p:cNvSpPr/>
            <p:nvPr/>
          </p:nvSpPr>
          <p:spPr>
            <a:xfrm>
              <a:off x="4118040" y="20005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0" name=""/>
            <p:cNvSpPr/>
            <p:nvPr/>
          </p:nvSpPr>
          <p:spPr>
            <a:xfrm>
              <a:off x="4137480" y="1986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1" name=""/>
            <p:cNvSpPr/>
            <p:nvPr/>
          </p:nvSpPr>
          <p:spPr>
            <a:xfrm>
              <a:off x="4150080" y="1965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2" name=""/>
            <p:cNvSpPr/>
            <p:nvPr/>
          </p:nvSpPr>
          <p:spPr>
            <a:xfrm>
              <a:off x="4168440" y="194472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3" name=""/>
            <p:cNvSpPr/>
            <p:nvPr/>
          </p:nvSpPr>
          <p:spPr>
            <a:xfrm>
              <a:off x="4187160" y="19227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4" name=""/>
            <p:cNvSpPr/>
            <p:nvPr/>
          </p:nvSpPr>
          <p:spPr>
            <a:xfrm>
              <a:off x="4206600" y="1901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5" name=""/>
            <p:cNvSpPr/>
            <p:nvPr/>
          </p:nvSpPr>
          <p:spPr>
            <a:xfrm>
              <a:off x="4224960" y="18795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6" name=""/>
            <p:cNvSpPr/>
            <p:nvPr/>
          </p:nvSpPr>
          <p:spPr>
            <a:xfrm>
              <a:off x="4237560" y="1859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7" name=""/>
            <p:cNvSpPr/>
            <p:nvPr/>
          </p:nvSpPr>
          <p:spPr>
            <a:xfrm>
              <a:off x="4257360" y="1838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8" name=""/>
            <p:cNvSpPr/>
            <p:nvPr/>
          </p:nvSpPr>
          <p:spPr>
            <a:xfrm>
              <a:off x="4275720" y="1824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19" name=""/>
            <p:cNvSpPr/>
            <p:nvPr/>
          </p:nvSpPr>
          <p:spPr>
            <a:xfrm>
              <a:off x="4294440" y="18018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0" name=""/>
            <p:cNvSpPr/>
            <p:nvPr/>
          </p:nvSpPr>
          <p:spPr>
            <a:xfrm>
              <a:off x="4306680" y="178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1" name=""/>
            <p:cNvSpPr/>
            <p:nvPr/>
          </p:nvSpPr>
          <p:spPr>
            <a:xfrm>
              <a:off x="4326480" y="176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2" name=""/>
            <p:cNvSpPr/>
            <p:nvPr/>
          </p:nvSpPr>
          <p:spPr>
            <a:xfrm>
              <a:off x="4345200" y="1738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23" name=""/>
          <p:cNvGrpSpPr/>
          <p:nvPr/>
        </p:nvGrpSpPr>
        <p:grpSpPr>
          <a:xfrm>
            <a:off x="3224160" y="2206800"/>
            <a:ext cx="1114200" cy="862920"/>
            <a:chOff x="3224160" y="2206800"/>
            <a:chExt cx="1114200" cy="862920"/>
          </a:xfrm>
        </p:grpSpPr>
        <p:sp>
          <p:nvSpPr>
            <p:cNvPr id="3524" name=""/>
            <p:cNvSpPr/>
            <p:nvPr/>
          </p:nvSpPr>
          <p:spPr>
            <a:xfrm>
              <a:off x="3224160" y="30556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5" name=""/>
            <p:cNvSpPr/>
            <p:nvPr/>
          </p:nvSpPr>
          <p:spPr>
            <a:xfrm>
              <a:off x="3243960" y="30412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6" name=""/>
            <p:cNvSpPr/>
            <p:nvPr/>
          </p:nvSpPr>
          <p:spPr>
            <a:xfrm>
              <a:off x="3267720" y="301932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7" name=""/>
            <p:cNvSpPr/>
            <p:nvPr/>
          </p:nvSpPr>
          <p:spPr>
            <a:xfrm>
              <a:off x="3287520" y="300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8" name=""/>
            <p:cNvSpPr/>
            <p:nvPr/>
          </p:nvSpPr>
          <p:spPr>
            <a:xfrm>
              <a:off x="3305880" y="299232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9" name=""/>
            <p:cNvSpPr/>
            <p:nvPr/>
          </p:nvSpPr>
          <p:spPr>
            <a:xfrm>
              <a:off x="3325680" y="29779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0" name=""/>
            <p:cNvSpPr/>
            <p:nvPr/>
          </p:nvSpPr>
          <p:spPr>
            <a:xfrm>
              <a:off x="3349800" y="29556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1" name=""/>
            <p:cNvSpPr/>
            <p:nvPr/>
          </p:nvSpPr>
          <p:spPr>
            <a:xfrm>
              <a:off x="3369240" y="29415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2" name=""/>
            <p:cNvSpPr/>
            <p:nvPr/>
          </p:nvSpPr>
          <p:spPr>
            <a:xfrm>
              <a:off x="3387600" y="292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3" name=""/>
            <p:cNvSpPr/>
            <p:nvPr/>
          </p:nvSpPr>
          <p:spPr>
            <a:xfrm>
              <a:off x="3413160" y="2912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4" name=""/>
            <p:cNvSpPr/>
            <p:nvPr/>
          </p:nvSpPr>
          <p:spPr>
            <a:xfrm>
              <a:off x="3431160" y="2892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5" name=""/>
            <p:cNvSpPr/>
            <p:nvPr/>
          </p:nvSpPr>
          <p:spPr>
            <a:xfrm>
              <a:off x="3450960" y="2877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6" name=""/>
            <p:cNvSpPr/>
            <p:nvPr/>
          </p:nvSpPr>
          <p:spPr>
            <a:xfrm>
              <a:off x="3476880" y="28634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7" name=""/>
            <p:cNvSpPr/>
            <p:nvPr/>
          </p:nvSpPr>
          <p:spPr>
            <a:xfrm>
              <a:off x="3494880" y="28494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8" name=""/>
            <p:cNvSpPr/>
            <p:nvPr/>
          </p:nvSpPr>
          <p:spPr>
            <a:xfrm>
              <a:off x="3513240" y="28285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9" name=""/>
            <p:cNvSpPr/>
            <p:nvPr/>
          </p:nvSpPr>
          <p:spPr>
            <a:xfrm>
              <a:off x="3533040" y="28144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0" name=""/>
            <p:cNvSpPr/>
            <p:nvPr/>
          </p:nvSpPr>
          <p:spPr>
            <a:xfrm>
              <a:off x="3558240" y="28000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1" name=""/>
            <p:cNvSpPr/>
            <p:nvPr/>
          </p:nvSpPr>
          <p:spPr>
            <a:xfrm>
              <a:off x="3576960" y="2785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2" name=""/>
            <p:cNvSpPr/>
            <p:nvPr/>
          </p:nvSpPr>
          <p:spPr>
            <a:xfrm>
              <a:off x="3594960" y="276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3" name=""/>
            <p:cNvSpPr/>
            <p:nvPr/>
          </p:nvSpPr>
          <p:spPr>
            <a:xfrm>
              <a:off x="3620520" y="27507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4" name=""/>
            <p:cNvSpPr/>
            <p:nvPr/>
          </p:nvSpPr>
          <p:spPr>
            <a:xfrm>
              <a:off x="3640320" y="2736720"/>
              <a:ext cx="11160" cy="1368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5" name=""/>
            <p:cNvSpPr/>
            <p:nvPr/>
          </p:nvSpPr>
          <p:spPr>
            <a:xfrm>
              <a:off x="3658320" y="2722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6" name=""/>
            <p:cNvSpPr/>
            <p:nvPr/>
          </p:nvSpPr>
          <p:spPr>
            <a:xfrm>
              <a:off x="3683880" y="270180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7" name=""/>
            <p:cNvSpPr/>
            <p:nvPr/>
          </p:nvSpPr>
          <p:spPr>
            <a:xfrm>
              <a:off x="3702240" y="2687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8" name=""/>
            <p:cNvSpPr/>
            <p:nvPr/>
          </p:nvSpPr>
          <p:spPr>
            <a:xfrm>
              <a:off x="3720600" y="2673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9" name=""/>
            <p:cNvSpPr/>
            <p:nvPr/>
          </p:nvSpPr>
          <p:spPr>
            <a:xfrm>
              <a:off x="3740400" y="2651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0" name=""/>
            <p:cNvSpPr/>
            <p:nvPr/>
          </p:nvSpPr>
          <p:spPr>
            <a:xfrm>
              <a:off x="3765960" y="263808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1" name=""/>
            <p:cNvSpPr/>
            <p:nvPr/>
          </p:nvSpPr>
          <p:spPr>
            <a:xfrm>
              <a:off x="3784320" y="262404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2" name=""/>
            <p:cNvSpPr/>
            <p:nvPr/>
          </p:nvSpPr>
          <p:spPr>
            <a:xfrm>
              <a:off x="3802320" y="2609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3" name=""/>
            <p:cNvSpPr/>
            <p:nvPr/>
          </p:nvSpPr>
          <p:spPr>
            <a:xfrm>
              <a:off x="3827880" y="2587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4" name=""/>
            <p:cNvSpPr/>
            <p:nvPr/>
          </p:nvSpPr>
          <p:spPr>
            <a:xfrm>
              <a:off x="3847680" y="2573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5" name=""/>
            <p:cNvSpPr/>
            <p:nvPr/>
          </p:nvSpPr>
          <p:spPr>
            <a:xfrm>
              <a:off x="3866040" y="2560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6" name=""/>
            <p:cNvSpPr/>
            <p:nvPr/>
          </p:nvSpPr>
          <p:spPr>
            <a:xfrm>
              <a:off x="3891240" y="254628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7" name=""/>
            <p:cNvSpPr/>
            <p:nvPr/>
          </p:nvSpPr>
          <p:spPr>
            <a:xfrm>
              <a:off x="3909600" y="252396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8" name=""/>
            <p:cNvSpPr/>
            <p:nvPr/>
          </p:nvSpPr>
          <p:spPr>
            <a:xfrm>
              <a:off x="3929400" y="2509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9" name=""/>
            <p:cNvSpPr/>
            <p:nvPr/>
          </p:nvSpPr>
          <p:spPr>
            <a:xfrm>
              <a:off x="3947760" y="24951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0" name=""/>
            <p:cNvSpPr/>
            <p:nvPr/>
          </p:nvSpPr>
          <p:spPr>
            <a:xfrm>
              <a:off x="3973320" y="24811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1" name=""/>
            <p:cNvSpPr/>
            <p:nvPr/>
          </p:nvSpPr>
          <p:spPr>
            <a:xfrm>
              <a:off x="3991320" y="2460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2" name=""/>
            <p:cNvSpPr/>
            <p:nvPr/>
          </p:nvSpPr>
          <p:spPr>
            <a:xfrm>
              <a:off x="4011480" y="2446200"/>
              <a:ext cx="1260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3" name=""/>
            <p:cNvSpPr/>
            <p:nvPr/>
          </p:nvSpPr>
          <p:spPr>
            <a:xfrm>
              <a:off x="4035240" y="243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4" name=""/>
            <p:cNvSpPr/>
            <p:nvPr/>
          </p:nvSpPr>
          <p:spPr>
            <a:xfrm>
              <a:off x="4055040" y="24174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5" name=""/>
            <p:cNvSpPr/>
            <p:nvPr/>
          </p:nvSpPr>
          <p:spPr>
            <a:xfrm>
              <a:off x="4073400" y="23968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6" name=""/>
            <p:cNvSpPr/>
            <p:nvPr/>
          </p:nvSpPr>
          <p:spPr>
            <a:xfrm>
              <a:off x="4098600" y="2382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7" name=""/>
            <p:cNvSpPr/>
            <p:nvPr/>
          </p:nvSpPr>
          <p:spPr>
            <a:xfrm>
              <a:off x="4117320" y="236844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8" name=""/>
            <p:cNvSpPr/>
            <p:nvPr/>
          </p:nvSpPr>
          <p:spPr>
            <a:xfrm>
              <a:off x="4136760" y="23475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9" name=""/>
            <p:cNvSpPr/>
            <p:nvPr/>
          </p:nvSpPr>
          <p:spPr>
            <a:xfrm>
              <a:off x="4155120" y="233352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0" name=""/>
            <p:cNvSpPr/>
            <p:nvPr/>
          </p:nvSpPr>
          <p:spPr>
            <a:xfrm>
              <a:off x="4180680" y="23191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1" name=""/>
            <p:cNvSpPr/>
            <p:nvPr/>
          </p:nvSpPr>
          <p:spPr>
            <a:xfrm>
              <a:off x="4198680" y="2304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2" name=""/>
            <p:cNvSpPr/>
            <p:nvPr/>
          </p:nvSpPr>
          <p:spPr>
            <a:xfrm>
              <a:off x="4218480" y="22842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3" name=""/>
            <p:cNvSpPr/>
            <p:nvPr/>
          </p:nvSpPr>
          <p:spPr>
            <a:xfrm>
              <a:off x="4244040" y="22698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4" name=""/>
            <p:cNvSpPr/>
            <p:nvPr/>
          </p:nvSpPr>
          <p:spPr>
            <a:xfrm>
              <a:off x="4262400" y="2255760"/>
              <a:ext cx="12240" cy="1368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120" bIns="-331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5" name=""/>
            <p:cNvSpPr/>
            <p:nvPr/>
          </p:nvSpPr>
          <p:spPr>
            <a:xfrm>
              <a:off x="4280760" y="22413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6" name=""/>
            <p:cNvSpPr/>
            <p:nvPr/>
          </p:nvSpPr>
          <p:spPr>
            <a:xfrm>
              <a:off x="4305960" y="2219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7" name=""/>
            <p:cNvSpPr/>
            <p:nvPr/>
          </p:nvSpPr>
          <p:spPr>
            <a:xfrm>
              <a:off x="4325760" y="2206800"/>
              <a:ext cx="12600" cy="1224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0" y="0"/>
                  </a:moveTo>
                  <a:lnTo>
                    <a:pt x="0" y="4"/>
                  </a:lnTo>
                  <a:lnTo>
                    <a:pt x="0" y="8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560" bIns="-345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78" name=""/>
          <p:cNvGrpSpPr/>
          <p:nvPr/>
        </p:nvGrpSpPr>
        <p:grpSpPr>
          <a:xfrm>
            <a:off x="3224160" y="2624040"/>
            <a:ext cx="1088640" cy="417240"/>
            <a:chOff x="3224160" y="2624040"/>
            <a:chExt cx="1088640" cy="417240"/>
          </a:xfrm>
        </p:grpSpPr>
        <p:sp>
          <p:nvSpPr>
            <p:cNvPr id="3579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0" name=""/>
            <p:cNvSpPr/>
            <p:nvPr/>
          </p:nvSpPr>
          <p:spPr>
            <a:xfrm>
              <a:off x="324972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1" name=""/>
            <p:cNvSpPr/>
            <p:nvPr/>
          </p:nvSpPr>
          <p:spPr>
            <a:xfrm>
              <a:off x="3274920" y="3004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2" name=""/>
            <p:cNvSpPr/>
            <p:nvPr/>
          </p:nvSpPr>
          <p:spPr>
            <a:xfrm>
              <a:off x="3292920" y="2998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3" name=""/>
            <p:cNvSpPr/>
            <p:nvPr/>
          </p:nvSpPr>
          <p:spPr>
            <a:xfrm>
              <a:off x="3318480" y="2992320"/>
              <a:ext cx="1224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4" name=""/>
            <p:cNvSpPr/>
            <p:nvPr/>
          </p:nvSpPr>
          <p:spPr>
            <a:xfrm>
              <a:off x="3344040" y="2984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5" name=""/>
            <p:cNvSpPr/>
            <p:nvPr/>
          </p:nvSpPr>
          <p:spPr>
            <a:xfrm>
              <a:off x="3369240" y="2970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6" name=""/>
            <p:cNvSpPr/>
            <p:nvPr/>
          </p:nvSpPr>
          <p:spPr>
            <a:xfrm>
              <a:off x="3394800" y="29635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7" name=""/>
            <p:cNvSpPr/>
            <p:nvPr/>
          </p:nvSpPr>
          <p:spPr>
            <a:xfrm>
              <a:off x="3413160" y="295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8" name=""/>
            <p:cNvSpPr/>
            <p:nvPr/>
          </p:nvSpPr>
          <p:spPr>
            <a:xfrm>
              <a:off x="3438360" y="29494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89" name=""/>
            <p:cNvSpPr/>
            <p:nvPr/>
          </p:nvSpPr>
          <p:spPr>
            <a:xfrm>
              <a:off x="3463920" y="293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0" name=""/>
            <p:cNvSpPr/>
            <p:nvPr/>
          </p:nvSpPr>
          <p:spPr>
            <a:xfrm>
              <a:off x="3487680" y="2927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1" name=""/>
            <p:cNvSpPr/>
            <p:nvPr/>
          </p:nvSpPr>
          <p:spPr>
            <a:xfrm>
              <a:off x="3513240" y="2920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2" name=""/>
            <p:cNvSpPr/>
            <p:nvPr/>
          </p:nvSpPr>
          <p:spPr>
            <a:xfrm>
              <a:off x="3533040" y="2906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3" name=""/>
            <p:cNvSpPr/>
            <p:nvPr/>
          </p:nvSpPr>
          <p:spPr>
            <a:xfrm>
              <a:off x="3558240" y="2900160"/>
              <a:ext cx="11160" cy="12600"/>
            </a:xfrm>
            <a:custGeom>
              <a:avLst/>
              <a:gdLst/>
              <a:ahLst/>
              <a:rect l="l" t="t" r="r" b="b"/>
              <a:pathLst>
                <a:path w="8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8" y="8"/>
                  </a:lnTo>
                  <a:lnTo>
                    <a:pt x="8" y="8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4" name=""/>
            <p:cNvSpPr/>
            <p:nvPr/>
          </p:nvSpPr>
          <p:spPr>
            <a:xfrm>
              <a:off x="3582360" y="28922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5" name=""/>
            <p:cNvSpPr/>
            <p:nvPr/>
          </p:nvSpPr>
          <p:spPr>
            <a:xfrm>
              <a:off x="3607920" y="2885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6" name=""/>
            <p:cNvSpPr/>
            <p:nvPr/>
          </p:nvSpPr>
          <p:spPr>
            <a:xfrm>
              <a:off x="3627360" y="2871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7" name=""/>
            <p:cNvSpPr/>
            <p:nvPr/>
          </p:nvSpPr>
          <p:spPr>
            <a:xfrm>
              <a:off x="3651120" y="2863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8" name=""/>
            <p:cNvSpPr/>
            <p:nvPr/>
          </p:nvSpPr>
          <p:spPr>
            <a:xfrm>
              <a:off x="3677040" y="2857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99" name=""/>
            <p:cNvSpPr/>
            <p:nvPr/>
          </p:nvSpPr>
          <p:spPr>
            <a:xfrm>
              <a:off x="3702240" y="28494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0" name=""/>
            <p:cNvSpPr/>
            <p:nvPr/>
          </p:nvSpPr>
          <p:spPr>
            <a:xfrm>
              <a:off x="3727440" y="28350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1" name=""/>
            <p:cNvSpPr/>
            <p:nvPr/>
          </p:nvSpPr>
          <p:spPr>
            <a:xfrm>
              <a:off x="3745800" y="2828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2" name=""/>
            <p:cNvSpPr/>
            <p:nvPr/>
          </p:nvSpPr>
          <p:spPr>
            <a:xfrm>
              <a:off x="3771360" y="282240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3" name=""/>
            <p:cNvSpPr/>
            <p:nvPr/>
          </p:nvSpPr>
          <p:spPr>
            <a:xfrm>
              <a:off x="3796920" y="2808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4" name=""/>
            <p:cNvSpPr/>
            <p:nvPr/>
          </p:nvSpPr>
          <p:spPr>
            <a:xfrm>
              <a:off x="3822120" y="2800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5" name=""/>
            <p:cNvSpPr/>
            <p:nvPr/>
          </p:nvSpPr>
          <p:spPr>
            <a:xfrm>
              <a:off x="3847320" y="2793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6" name=""/>
            <p:cNvSpPr/>
            <p:nvPr/>
          </p:nvSpPr>
          <p:spPr>
            <a:xfrm>
              <a:off x="3866040" y="278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7" name=""/>
            <p:cNvSpPr/>
            <p:nvPr/>
          </p:nvSpPr>
          <p:spPr>
            <a:xfrm>
              <a:off x="3891240" y="27716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8" name=""/>
            <p:cNvSpPr/>
            <p:nvPr/>
          </p:nvSpPr>
          <p:spPr>
            <a:xfrm>
              <a:off x="3916440" y="2765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9" name=""/>
            <p:cNvSpPr/>
            <p:nvPr/>
          </p:nvSpPr>
          <p:spPr>
            <a:xfrm>
              <a:off x="3942000" y="275724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0" name=""/>
            <p:cNvSpPr/>
            <p:nvPr/>
          </p:nvSpPr>
          <p:spPr>
            <a:xfrm>
              <a:off x="3966120" y="27507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1" name=""/>
            <p:cNvSpPr/>
            <p:nvPr/>
          </p:nvSpPr>
          <p:spPr>
            <a:xfrm>
              <a:off x="3985560" y="27367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4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2" name=""/>
            <p:cNvSpPr/>
            <p:nvPr/>
          </p:nvSpPr>
          <p:spPr>
            <a:xfrm>
              <a:off x="4011120" y="2730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4" y="0"/>
                  </a:moveTo>
                  <a:lnTo>
                    <a:pt x="0" y="4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3" name=""/>
            <p:cNvSpPr/>
            <p:nvPr/>
          </p:nvSpPr>
          <p:spPr>
            <a:xfrm>
              <a:off x="4035240" y="27223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4" name=""/>
            <p:cNvSpPr/>
            <p:nvPr/>
          </p:nvSpPr>
          <p:spPr>
            <a:xfrm>
              <a:off x="4060440" y="27079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5" name=""/>
            <p:cNvSpPr/>
            <p:nvPr/>
          </p:nvSpPr>
          <p:spPr>
            <a:xfrm>
              <a:off x="4086000" y="270180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6" name=""/>
            <p:cNvSpPr/>
            <p:nvPr/>
          </p:nvSpPr>
          <p:spPr>
            <a:xfrm>
              <a:off x="4105440" y="269388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5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7" name=""/>
            <p:cNvSpPr/>
            <p:nvPr/>
          </p:nvSpPr>
          <p:spPr>
            <a:xfrm>
              <a:off x="4129560" y="26874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8" name=""/>
            <p:cNvSpPr/>
            <p:nvPr/>
          </p:nvSpPr>
          <p:spPr>
            <a:xfrm>
              <a:off x="4155120" y="267300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9" name=""/>
            <p:cNvSpPr/>
            <p:nvPr/>
          </p:nvSpPr>
          <p:spPr>
            <a:xfrm>
              <a:off x="4180320" y="26650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0" name=""/>
            <p:cNvSpPr/>
            <p:nvPr/>
          </p:nvSpPr>
          <p:spPr>
            <a:xfrm>
              <a:off x="4198680" y="265896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1" name=""/>
            <p:cNvSpPr/>
            <p:nvPr/>
          </p:nvSpPr>
          <p:spPr>
            <a:xfrm>
              <a:off x="4224240" y="26510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5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2" name=""/>
            <p:cNvSpPr/>
            <p:nvPr/>
          </p:nvSpPr>
          <p:spPr>
            <a:xfrm>
              <a:off x="4249440" y="263808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4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3" name=""/>
            <p:cNvSpPr/>
            <p:nvPr/>
          </p:nvSpPr>
          <p:spPr>
            <a:xfrm>
              <a:off x="4274640" y="26301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4" name=""/>
            <p:cNvSpPr/>
            <p:nvPr/>
          </p:nvSpPr>
          <p:spPr>
            <a:xfrm>
              <a:off x="4300200" y="26240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5" name=""/>
          <p:cNvGrpSpPr/>
          <p:nvPr/>
        </p:nvGrpSpPr>
        <p:grpSpPr>
          <a:xfrm>
            <a:off x="3224160" y="3019320"/>
            <a:ext cx="1120320" cy="21960"/>
            <a:chOff x="3224160" y="3019320"/>
            <a:chExt cx="1120320" cy="21960"/>
          </a:xfrm>
        </p:grpSpPr>
        <p:sp>
          <p:nvSpPr>
            <p:cNvPr id="3626" name=""/>
            <p:cNvSpPr/>
            <p:nvPr/>
          </p:nvSpPr>
          <p:spPr>
            <a:xfrm>
              <a:off x="3224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4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7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8" name=""/>
            <p:cNvSpPr/>
            <p:nvPr/>
          </p:nvSpPr>
          <p:spPr>
            <a:xfrm>
              <a:off x="32749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29" name=""/>
            <p:cNvSpPr/>
            <p:nvPr/>
          </p:nvSpPr>
          <p:spPr>
            <a:xfrm>
              <a:off x="33001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0" name=""/>
            <p:cNvSpPr/>
            <p:nvPr/>
          </p:nvSpPr>
          <p:spPr>
            <a:xfrm>
              <a:off x="33256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1" name=""/>
            <p:cNvSpPr/>
            <p:nvPr/>
          </p:nvSpPr>
          <p:spPr>
            <a:xfrm>
              <a:off x="334980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2" name=""/>
            <p:cNvSpPr/>
            <p:nvPr/>
          </p:nvSpPr>
          <p:spPr>
            <a:xfrm>
              <a:off x="33750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3" name=""/>
            <p:cNvSpPr/>
            <p:nvPr/>
          </p:nvSpPr>
          <p:spPr>
            <a:xfrm>
              <a:off x="3400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4" name=""/>
            <p:cNvSpPr/>
            <p:nvPr/>
          </p:nvSpPr>
          <p:spPr>
            <a:xfrm>
              <a:off x="34257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5" name=""/>
            <p:cNvSpPr/>
            <p:nvPr/>
          </p:nvSpPr>
          <p:spPr>
            <a:xfrm>
              <a:off x="345132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6" name=""/>
            <p:cNvSpPr/>
            <p:nvPr/>
          </p:nvSpPr>
          <p:spPr>
            <a:xfrm>
              <a:off x="3476880" y="302724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4"/>
                  </a:lnTo>
                  <a:lnTo>
                    <a:pt x="8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7" name=""/>
            <p:cNvSpPr/>
            <p:nvPr/>
          </p:nvSpPr>
          <p:spPr>
            <a:xfrm>
              <a:off x="35006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8" name=""/>
            <p:cNvSpPr/>
            <p:nvPr/>
          </p:nvSpPr>
          <p:spPr>
            <a:xfrm>
              <a:off x="35262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39" name=""/>
            <p:cNvSpPr/>
            <p:nvPr/>
          </p:nvSpPr>
          <p:spPr>
            <a:xfrm>
              <a:off x="35514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0" name=""/>
            <p:cNvSpPr/>
            <p:nvPr/>
          </p:nvSpPr>
          <p:spPr>
            <a:xfrm>
              <a:off x="357696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1" name=""/>
            <p:cNvSpPr/>
            <p:nvPr/>
          </p:nvSpPr>
          <p:spPr>
            <a:xfrm>
              <a:off x="36021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2" name=""/>
            <p:cNvSpPr/>
            <p:nvPr/>
          </p:nvSpPr>
          <p:spPr>
            <a:xfrm>
              <a:off x="3627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3" name=""/>
            <p:cNvSpPr/>
            <p:nvPr/>
          </p:nvSpPr>
          <p:spPr>
            <a:xfrm>
              <a:off x="365148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4" name=""/>
            <p:cNvSpPr/>
            <p:nvPr/>
          </p:nvSpPr>
          <p:spPr>
            <a:xfrm>
              <a:off x="367704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5" name=""/>
            <p:cNvSpPr/>
            <p:nvPr/>
          </p:nvSpPr>
          <p:spPr>
            <a:xfrm>
              <a:off x="370224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6" name=""/>
            <p:cNvSpPr/>
            <p:nvPr/>
          </p:nvSpPr>
          <p:spPr>
            <a:xfrm>
              <a:off x="372780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7" name=""/>
            <p:cNvSpPr/>
            <p:nvPr/>
          </p:nvSpPr>
          <p:spPr>
            <a:xfrm>
              <a:off x="3753360" y="30272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4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8" name=""/>
            <p:cNvSpPr/>
            <p:nvPr/>
          </p:nvSpPr>
          <p:spPr>
            <a:xfrm>
              <a:off x="3778560" y="3019320"/>
              <a:ext cx="12600" cy="21960"/>
            </a:xfrm>
            <a:custGeom>
              <a:avLst/>
              <a:gdLst/>
              <a:ahLst/>
              <a:rect l="l" t="t" r="r" b="b"/>
              <a:pathLst>
                <a:path w="9" h="14">
                  <a:moveTo>
                    <a:pt x="0" y="5"/>
                  </a:moveTo>
                  <a:lnTo>
                    <a:pt x="0" y="9"/>
                  </a:lnTo>
                  <a:lnTo>
                    <a:pt x="0" y="14"/>
                  </a:lnTo>
                  <a:lnTo>
                    <a:pt x="4" y="14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24840" bIns="-24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9" name=""/>
            <p:cNvSpPr/>
            <p:nvPr/>
          </p:nvSpPr>
          <p:spPr>
            <a:xfrm>
              <a:off x="3802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0" name=""/>
            <p:cNvSpPr/>
            <p:nvPr/>
          </p:nvSpPr>
          <p:spPr>
            <a:xfrm>
              <a:off x="38282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1" name=""/>
            <p:cNvSpPr/>
            <p:nvPr/>
          </p:nvSpPr>
          <p:spPr>
            <a:xfrm>
              <a:off x="38534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2" name=""/>
            <p:cNvSpPr/>
            <p:nvPr/>
          </p:nvSpPr>
          <p:spPr>
            <a:xfrm>
              <a:off x="38786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3" name=""/>
            <p:cNvSpPr/>
            <p:nvPr/>
          </p:nvSpPr>
          <p:spPr>
            <a:xfrm>
              <a:off x="39042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4" name=""/>
            <p:cNvSpPr/>
            <p:nvPr/>
          </p:nvSpPr>
          <p:spPr>
            <a:xfrm>
              <a:off x="39297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5" name=""/>
            <p:cNvSpPr/>
            <p:nvPr/>
          </p:nvSpPr>
          <p:spPr>
            <a:xfrm>
              <a:off x="39535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6" name=""/>
            <p:cNvSpPr/>
            <p:nvPr/>
          </p:nvSpPr>
          <p:spPr>
            <a:xfrm>
              <a:off x="39790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7" name=""/>
            <p:cNvSpPr/>
            <p:nvPr/>
          </p:nvSpPr>
          <p:spPr>
            <a:xfrm>
              <a:off x="400464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8" name=""/>
            <p:cNvSpPr/>
            <p:nvPr/>
          </p:nvSpPr>
          <p:spPr>
            <a:xfrm>
              <a:off x="40298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9" name=""/>
            <p:cNvSpPr/>
            <p:nvPr/>
          </p:nvSpPr>
          <p:spPr>
            <a:xfrm>
              <a:off x="40554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0" name=""/>
            <p:cNvSpPr/>
            <p:nvPr/>
          </p:nvSpPr>
          <p:spPr>
            <a:xfrm>
              <a:off x="408060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1" name=""/>
            <p:cNvSpPr/>
            <p:nvPr/>
          </p:nvSpPr>
          <p:spPr>
            <a:xfrm>
              <a:off x="4105800" y="3019320"/>
              <a:ext cx="1152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2" name=""/>
            <p:cNvSpPr/>
            <p:nvPr/>
          </p:nvSpPr>
          <p:spPr>
            <a:xfrm>
              <a:off x="41299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3" name=""/>
            <p:cNvSpPr/>
            <p:nvPr/>
          </p:nvSpPr>
          <p:spPr>
            <a:xfrm>
              <a:off x="415548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4" name=""/>
            <p:cNvSpPr/>
            <p:nvPr/>
          </p:nvSpPr>
          <p:spPr>
            <a:xfrm>
              <a:off x="41806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5" name=""/>
            <p:cNvSpPr/>
            <p:nvPr/>
          </p:nvSpPr>
          <p:spPr>
            <a:xfrm>
              <a:off x="420624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6" name=""/>
            <p:cNvSpPr/>
            <p:nvPr/>
          </p:nvSpPr>
          <p:spPr>
            <a:xfrm>
              <a:off x="4231800" y="30193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7" name=""/>
            <p:cNvSpPr/>
            <p:nvPr/>
          </p:nvSpPr>
          <p:spPr>
            <a:xfrm>
              <a:off x="4257000" y="30193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8" name=""/>
            <p:cNvSpPr/>
            <p:nvPr/>
          </p:nvSpPr>
          <p:spPr>
            <a:xfrm>
              <a:off x="42811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69" name=""/>
            <p:cNvSpPr/>
            <p:nvPr/>
          </p:nvSpPr>
          <p:spPr>
            <a:xfrm>
              <a:off x="430632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0" name=""/>
            <p:cNvSpPr/>
            <p:nvPr/>
          </p:nvSpPr>
          <p:spPr>
            <a:xfrm>
              <a:off x="433188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0" y="0"/>
                  </a:moveTo>
                  <a:lnTo>
                    <a:pt x="0" y="5"/>
                  </a:lnTo>
                  <a:lnTo>
                    <a:pt x="0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71" name=""/>
          <p:cNvGrpSpPr/>
          <p:nvPr/>
        </p:nvGrpSpPr>
        <p:grpSpPr>
          <a:xfrm>
            <a:off x="3224160" y="3019320"/>
            <a:ext cx="1125720" cy="460080"/>
            <a:chOff x="3224160" y="3019320"/>
            <a:chExt cx="1125720" cy="460080"/>
          </a:xfrm>
        </p:grpSpPr>
        <p:sp>
          <p:nvSpPr>
            <p:cNvPr id="3672" name=""/>
            <p:cNvSpPr/>
            <p:nvPr/>
          </p:nvSpPr>
          <p:spPr>
            <a:xfrm>
              <a:off x="3224160" y="30193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3" name=""/>
            <p:cNvSpPr/>
            <p:nvPr/>
          </p:nvSpPr>
          <p:spPr>
            <a:xfrm>
              <a:off x="3249720" y="302724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4" name=""/>
            <p:cNvSpPr/>
            <p:nvPr/>
          </p:nvSpPr>
          <p:spPr>
            <a:xfrm>
              <a:off x="3274920" y="3041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5" name=""/>
            <p:cNvSpPr/>
            <p:nvPr/>
          </p:nvSpPr>
          <p:spPr>
            <a:xfrm>
              <a:off x="3292920" y="3047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6" name=""/>
            <p:cNvSpPr/>
            <p:nvPr/>
          </p:nvSpPr>
          <p:spPr>
            <a:xfrm>
              <a:off x="3318840" y="30556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7" name=""/>
            <p:cNvSpPr/>
            <p:nvPr/>
          </p:nvSpPr>
          <p:spPr>
            <a:xfrm>
              <a:off x="3344040" y="3070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8" name=""/>
            <p:cNvSpPr/>
            <p:nvPr/>
          </p:nvSpPr>
          <p:spPr>
            <a:xfrm>
              <a:off x="3369240" y="3076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79" name=""/>
            <p:cNvSpPr/>
            <p:nvPr/>
          </p:nvSpPr>
          <p:spPr>
            <a:xfrm>
              <a:off x="3387600" y="308412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0" name=""/>
            <p:cNvSpPr/>
            <p:nvPr/>
          </p:nvSpPr>
          <p:spPr>
            <a:xfrm>
              <a:off x="3413160" y="309708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1" name=""/>
            <p:cNvSpPr/>
            <p:nvPr/>
          </p:nvSpPr>
          <p:spPr>
            <a:xfrm>
              <a:off x="3438360" y="3105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2" name=""/>
            <p:cNvSpPr/>
            <p:nvPr/>
          </p:nvSpPr>
          <p:spPr>
            <a:xfrm>
              <a:off x="3463920" y="31111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3" name=""/>
            <p:cNvSpPr/>
            <p:nvPr/>
          </p:nvSpPr>
          <p:spPr>
            <a:xfrm>
              <a:off x="3482280" y="312552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4" name=""/>
            <p:cNvSpPr/>
            <p:nvPr/>
          </p:nvSpPr>
          <p:spPr>
            <a:xfrm>
              <a:off x="3507840" y="313344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5" name=""/>
            <p:cNvSpPr/>
            <p:nvPr/>
          </p:nvSpPr>
          <p:spPr>
            <a:xfrm>
              <a:off x="3533040" y="313992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6" name=""/>
            <p:cNvSpPr/>
            <p:nvPr/>
          </p:nvSpPr>
          <p:spPr>
            <a:xfrm>
              <a:off x="3558240" y="315396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7" name=""/>
            <p:cNvSpPr/>
            <p:nvPr/>
          </p:nvSpPr>
          <p:spPr>
            <a:xfrm>
              <a:off x="3582360" y="316224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8"/>
                  </a:lnTo>
                  <a:lnTo>
                    <a:pt x="0" y="8"/>
                  </a:lnTo>
                  <a:lnTo>
                    <a:pt x="5" y="8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8" name=""/>
            <p:cNvSpPr/>
            <p:nvPr/>
          </p:nvSpPr>
          <p:spPr>
            <a:xfrm>
              <a:off x="3602160" y="31683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9" name=""/>
            <p:cNvSpPr/>
            <p:nvPr/>
          </p:nvSpPr>
          <p:spPr>
            <a:xfrm>
              <a:off x="3627360" y="31827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0" name=""/>
            <p:cNvSpPr/>
            <p:nvPr/>
          </p:nvSpPr>
          <p:spPr>
            <a:xfrm>
              <a:off x="3651480" y="3188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1" name=""/>
            <p:cNvSpPr/>
            <p:nvPr/>
          </p:nvSpPr>
          <p:spPr>
            <a:xfrm>
              <a:off x="3677040" y="319716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2" name=""/>
            <p:cNvSpPr/>
            <p:nvPr/>
          </p:nvSpPr>
          <p:spPr>
            <a:xfrm>
              <a:off x="3696480" y="32112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3" name=""/>
            <p:cNvSpPr/>
            <p:nvPr/>
          </p:nvSpPr>
          <p:spPr>
            <a:xfrm>
              <a:off x="3720600" y="32176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4" name=""/>
            <p:cNvSpPr/>
            <p:nvPr/>
          </p:nvSpPr>
          <p:spPr>
            <a:xfrm>
              <a:off x="3746160" y="32256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5" name=""/>
            <p:cNvSpPr/>
            <p:nvPr/>
          </p:nvSpPr>
          <p:spPr>
            <a:xfrm>
              <a:off x="3771360" y="3240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6" name=""/>
            <p:cNvSpPr/>
            <p:nvPr/>
          </p:nvSpPr>
          <p:spPr>
            <a:xfrm>
              <a:off x="3796920" y="3246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7" name=""/>
            <p:cNvSpPr/>
            <p:nvPr/>
          </p:nvSpPr>
          <p:spPr>
            <a:xfrm>
              <a:off x="3815280" y="3254040"/>
              <a:ext cx="1260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8" name=""/>
            <p:cNvSpPr/>
            <p:nvPr/>
          </p:nvSpPr>
          <p:spPr>
            <a:xfrm>
              <a:off x="3840480" y="32670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9" name=""/>
            <p:cNvSpPr/>
            <p:nvPr/>
          </p:nvSpPr>
          <p:spPr>
            <a:xfrm>
              <a:off x="3866040" y="327492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0" name=""/>
            <p:cNvSpPr/>
            <p:nvPr/>
          </p:nvSpPr>
          <p:spPr>
            <a:xfrm>
              <a:off x="3891240" y="3281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1" name=""/>
            <p:cNvSpPr/>
            <p:nvPr/>
          </p:nvSpPr>
          <p:spPr>
            <a:xfrm>
              <a:off x="3909600" y="32954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5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2" name=""/>
            <p:cNvSpPr/>
            <p:nvPr/>
          </p:nvSpPr>
          <p:spPr>
            <a:xfrm>
              <a:off x="3935160" y="33033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9"/>
                  </a:lnTo>
                  <a:lnTo>
                    <a:pt x="5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3" name=""/>
            <p:cNvSpPr/>
            <p:nvPr/>
          </p:nvSpPr>
          <p:spPr>
            <a:xfrm>
              <a:off x="3960360" y="330984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4" name=""/>
            <p:cNvSpPr/>
            <p:nvPr/>
          </p:nvSpPr>
          <p:spPr>
            <a:xfrm>
              <a:off x="3985560" y="33238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5" name=""/>
            <p:cNvSpPr/>
            <p:nvPr/>
          </p:nvSpPr>
          <p:spPr>
            <a:xfrm>
              <a:off x="4004280" y="3331800"/>
              <a:ext cx="12240" cy="1296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5" y="0"/>
                  </a:lnTo>
                  <a:lnTo>
                    <a:pt x="0" y="4"/>
                  </a:lnTo>
                  <a:lnTo>
                    <a:pt x="5" y="8"/>
                  </a:lnTo>
                  <a:lnTo>
                    <a:pt x="5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3840" bIns="-338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6" name=""/>
            <p:cNvSpPr/>
            <p:nvPr/>
          </p:nvSpPr>
          <p:spPr>
            <a:xfrm>
              <a:off x="4029480" y="333828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7" name=""/>
            <p:cNvSpPr/>
            <p:nvPr/>
          </p:nvSpPr>
          <p:spPr>
            <a:xfrm>
              <a:off x="4055040" y="3352680"/>
              <a:ext cx="1224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8" name=""/>
            <p:cNvSpPr/>
            <p:nvPr/>
          </p:nvSpPr>
          <p:spPr>
            <a:xfrm>
              <a:off x="4080240" y="335880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4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9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09" name=""/>
            <p:cNvSpPr/>
            <p:nvPr/>
          </p:nvSpPr>
          <p:spPr>
            <a:xfrm>
              <a:off x="4105800" y="3366720"/>
              <a:ext cx="11160" cy="1440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0" name=""/>
            <p:cNvSpPr/>
            <p:nvPr/>
          </p:nvSpPr>
          <p:spPr>
            <a:xfrm>
              <a:off x="4124160" y="338112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1" name=""/>
            <p:cNvSpPr/>
            <p:nvPr/>
          </p:nvSpPr>
          <p:spPr>
            <a:xfrm>
              <a:off x="4149360" y="3387600"/>
              <a:ext cx="12600" cy="1404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2" name=""/>
            <p:cNvSpPr/>
            <p:nvPr/>
          </p:nvSpPr>
          <p:spPr>
            <a:xfrm>
              <a:off x="4174920" y="339552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4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4" y="9"/>
                  </a:lnTo>
                  <a:lnTo>
                    <a:pt x="8" y="4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3" name=""/>
            <p:cNvSpPr/>
            <p:nvPr/>
          </p:nvSpPr>
          <p:spPr>
            <a:xfrm>
              <a:off x="4198680" y="3409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4" name=""/>
            <p:cNvSpPr/>
            <p:nvPr/>
          </p:nvSpPr>
          <p:spPr>
            <a:xfrm>
              <a:off x="4218480" y="341604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5" name=""/>
            <p:cNvSpPr/>
            <p:nvPr/>
          </p:nvSpPr>
          <p:spPr>
            <a:xfrm>
              <a:off x="4243680" y="3423960"/>
              <a:ext cx="12600" cy="12600"/>
            </a:xfrm>
            <a:custGeom>
              <a:avLst/>
              <a:gdLst/>
              <a:ahLst/>
              <a:rect l="l" t="t" r="r" b="b"/>
              <a:pathLst>
                <a:path w="9" h="8">
                  <a:moveTo>
                    <a:pt x="9" y="0"/>
                  </a:moveTo>
                  <a:lnTo>
                    <a:pt x="4" y="0"/>
                  </a:lnTo>
                  <a:lnTo>
                    <a:pt x="0" y="4"/>
                  </a:lnTo>
                  <a:lnTo>
                    <a:pt x="4" y="8"/>
                  </a:lnTo>
                  <a:lnTo>
                    <a:pt x="4" y="8"/>
                  </a:lnTo>
                  <a:lnTo>
                    <a:pt x="9" y="8"/>
                  </a:lnTo>
                  <a:lnTo>
                    <a:pt x="9" y="4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4200" bIns="-342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6" name=""/>
            <p:cNvSpPr/>
            <p:nvPr/>
          </p:nvSpPr>
          <p:spPr>
            <a:xfrm>
              <a:off x="4267800" y="3436560"/>
              <a:ext cx="1260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5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5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7" name=""/>
            <p:cNvSpPr/>
            <p:nvPr/>
          </p:nvSpPr>
          <p:spPr>
            <a:xfrm>
              <a:off x="4293360" y="344448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5" y="0"/>
                  </a:moveTo>
                  <a:lnTo>
                    <a:pt x="0" y="0"/>
                  </a:lnTo>
                  <a:lnTo>
                    <a:pt x="0" y="4"/>
                  </a:lnTo>
                  <a:lnTo>
                    <a:pt x="0" y="9"/>
                  </a:lnTo>
                  <a:lnTo>
                    <a:pt x="0" y="9"/>
                  </a:lnTo>
                  <a:lnTo>
                    <a:pt x="5" y="9"/>
                  </a:lnTo>
                  <a:lnTo>
                    <a:pt x="9" y="4"/>
                  </a:lnTo>
                  <a:lnTo>
                    <a:pt x="5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8" name=""/>
            <p:cNvSpPr/>
            <p:nvPr/>
          </p:nvSpPr>
          <p:spPr>
            <a:xfrm>
              <a:off x="4313160" y="3450960"/>
              <a:ext cx="12240" cy="14400"/>
            </a:xfrm>
            <a:custGeom>
              <a:avLst/>
              <a:gdLst/>
              <a:ahLst/>
              <a:rect l="l" t="t" r="r" b="b"/>
              <a:pathLst>
                <a:path w="9" h="9">
                  <a:moveTo>
                    <a:pt x="9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9" y="9"/>
                  </a:lnTo>
                  <a:lnTo>
                    <a:pt x="9" y="5"/>
                  </a:lnTo>
                  <a:lnTo>
                    <a:pt x="9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19" name=""/>
            <p:cNvSpPr/>
            <p:nvPr/>
          </p:nvSpPr>
          <p:spPr>
            <a:xfrm>
              <a:off x="4338720" y="3465360"/>
              <a:ext cx="11160" cy="14040"/>
            </a:xfrm>
            <a:custGeom>
              <a:avLst/>
              <a:gdLst/>
              <a:ahLst/>
              <a:rect l="l" t="t" r="r" b="b"/>
              <a:pathLst>
                <a:path w="8" h="9">
                  <a:moveTo>
                    <a:pt x="8" y="0"/>
                  </a:moveTo>
                  <a:lnTo>
                    <a:pt x="4" y="0"/>
                  </a:lnTo>
                  <a:lnTo>
                    <a:pt x="0" y="5"/>
                  </a:lnTo>
                  <a:lnTo>
                    <a:pt x="4" y="9"/>
                  </a:lnTo>
                  <a:lnTo>
                    <a:pt x="4" y="9"/>
                  </a:lnTo>
                  <a:lnTo>
                    <a:pt x="8" y="9"/>
                  </a:lnTo>
                  <a:lnTo>
                    <a:pt x="8" y="5"/>
                  </a:lnTo>
                  <a:lnTo>
                    <a:pt x="8" y="0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20" name=""/>
          <p:cNvSpPr/>
          <p:nvPr/>
        </p:nvSpPr>
        <p:spPr>
          <a:xfrm>
            <a:off x="669960" y="7826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1" name=""/>
          <p:cNvSpPr/>
          <p:nvPr/>
        </p:nvSpPr>
        <p:spPr>
          <a:xfrm>
            <a:off x="669960" y="1208160"/>
            <a:ext cx="1872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2" name=""/>
          <p:cNvSpPr/>
          <p:nvPr/>
        </p:nvSpPr>
        <p:spPr>
          <a:xfrm>
            <a:off x="669960" y="1639800"/>
            <a:ext cx="1872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3" name=""/>
          <p:cNvSpPr/>
          <p:nvPr/>
        </p:nvSpPr>
        <p:spPr>
          <a:xfrm>
            <a:off x="669960" y="206388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4" name=""/>
          <p:cNvSpPr/>
          <p:nvPr/>
        </p:nvSpPr>
        <p:spPr>
          <a:xfrm>
            <a:off x="669960" y="2503440"/>
            <a:ext cx="1872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5" name=""/>
          <p:cNvSpPr/>
          <p:nvPr/>
        </p:nvSpPr>
        <p:spPr>
          <a:xfrm>
            <a:off x="669960" y="2927520"/>
            <a:ext cx="1872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6" name=""/>
          <p:cNvSpPr/>
          <p:nvPr/>
        </p:nvSpPr>
        <p:spPr>
          <a:xfrm>
            <a:off x="669960" y="3359160"/>
            <a:ext cx="1872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7" name=""/>
          <p:cNvSpPr/>
          <p:nvPr/>
        </p:nvSpPr>
        <p:spPr>
          <a:xfrm>
            <a:off x="1865160" y="7826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8" name=""/>
          <p:cNvSpPr/>
          <p:nvPr/>
        </p:nvSpPr>
        <p:spPr>
          <a:xfrm>
            <a:off x="1865160" y="1208160"/>
            <a:ext cx="189000" cy="2188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29" name=""/>
          <p:cNvSpPr/>
          <p:nvPr/>
        </p:nvSpPr>
        <p:spPr>
          <a:xfrm>
            <a:off x="1865160" y="1639800"/>
            <a:ext cx="189000" cy="21276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0" name=""/>
          <p:cNvSpPr/>
          <p:nvPr/>
        </p:nvSpPr>
        <p:spPr>
          <a:xfrm>
            <a:off x="1865160" y="206388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1" name=""/>
          <p:cNvSpPr/>
          <p:nvPr/>
        </p:nvSpPr>
        <p:spPr>
          <a:xfrm>
            <a:off x="1865160" y="2503440"/>
            <a:ext cx="189000" cy="21924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2" name=""/>
          <p:cNvSpPr/>
          <p:nvPr/>
        </p:nvSpPr>
        <p:spPr>
          <a:xfrm>
            <a:off x="1865160" y="2927520"/>
            <a:ext cx="189000" cy="22032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3" name=""/>
          <p:cNvSpPr/>
          <p:nvPr/>
        </p:nvSpPr>
        <p:spPr>
          <a:xfrm>
            <a:off x="1865160" y="3359160"/>
            <a:ext cx="189000" cy="22068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4" name=""/>
          <p:cNvSpPr/>
          <p:nvPr/>
        </p:nvSpPr>
        <p:spPr>
          <a:xfrm>
            <a:off x="30862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5" name=""/>
          <p:cNvSpPr/>
          <p:nvPr/>
        </p:nvSpPr>
        <p:spPr>
          <a:xfrm>
            <a:off x="30862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6" name=""/>
          <p:cNvSpPr/>
          <p:nvPr/>
        </p:nvSpPr>
        <p:spPr>
          <a:xfrm>
            <a:off x="30862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7" name=""/>
          <p:cNvSpPr/>
          <p:nvPr/>
        </p:nvSpPr>
        <p:spPr>
          <a:xfrm>
            <a:off x="30862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8" name=""/>
          <p:cNvSpPr/>
          <p:nvPr/>
        </p:nvSpPr>
        <p:spPr>
          <a:xfrm>
            <a:off x="30862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9" name=""/>
          <p:cNvSpPr/>
          <p:nvPr/>
        </p:nvSpPr>
        <p:spPr>
          <a:xfrm>
            <a:off x="30862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0" name=""/>
          <p:cNvSpPr/>
          <p:nvPr/>
        </p:nvSpPr>
        <p:spPr>
          <a:xfrm>
            <a:off x="30862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1" name=""/>
          <p:cNvSpPr/>
          <p:nvPr/>
        </p:nvSpPr>
        <p:spPr>
          <a:xfrm>
            <a:off x="4281480" y="7826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2" name=""/>
          <p:cNvSpPr/>
          <p:nvPr/>
        </p:nvSpPr>
        <p:spPr>
          <a:xfrm>
            <a:off x="4281480" y="1208160"/>
            <a:ext cx="195120" cy="2188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3" name=""/>
          <p:cNvSpPr/>
          <p:nvPr/>
        </p:nvSpPr>
        <p:spPr>
          <a:xfrm>
            <a:off x="4281480" y="1639800"/>
            <a:ext cx="195120" cy="21276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4" name=""/>
          <p:cNvSpPr/>
          <p:nvPr/>
        </p:nvSpPr>
        <p:spPr>
          <a:xfrm>
            <a:off x="4281480" y="206388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5" name=""/>
          <p:cNvSpPr/>
          <p:nvPr/>
        </p:nvSpPr>
        <p:spPr>
          <a:xfrm>
            <a:off x="4281480" y="2503440"/>
            <a:ext cx="195120" cy="21924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6" name=""/>
          <p:cNvSpPr/>
          <p:nvPr/>
        </p:nvSpPr>
        <p:spPr>
          <a:xfrm>
            <a:off x="4281480" y="2927520"/>
            <a:ext cx="195120" cy="22032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7" name=""/>
          <p:cNvSpPr/>
          <p:nvPr/>
        </p:nvSpPr>
        <p:spPr>
          <a:xfrm>
            <a:off x="4281480" y="3359160"/>
            <a:ext cx="195120" cy="22068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648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8" name=""/>
          <p:cNvSpPr/>
          <p:nvPr/>
        </p:nvSpPr>
        <p:spPr>
          <a:xfrm>
            <a:off x="1789200" y="1413000"/>
            <a:ext cx="334800" cy="27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49" name=""/>
          <p:cNvSpPr/>
          <p:nvPr/>
        </p:nvSpPr>
        <p:spPr>
          <a:xfrm>
            <a:off x="1852920" y="145584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0" name=""/>
          <p:cNvSpPr/>
          <p:nvPr/>
        </p:nvSpPr>
        <p:spPr>
          <a:xfrm>
            <a:off x="3022560" y="2693880"/>
            <a:ext cx="327240" cy="27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1" name=""/>
          <p:cNvSpPr/>
          <p:nvPr/>
        </p:nvSpPr>
        <p:spPr>
          <a:xfrm>
            <a:off x="3079800" y="27367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.80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2" name=""/>
          <p:cNvSpPr/>
          <p:nvPr/>
        </p:nvSpPr>
        <p:spPr>
          <a:xfrm>
            <a:off x="4206960" y="56340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3" name=""/>
          <p:cNvSpPr/>
          <p:nvPr/>
        </p:nvSpPr>
        <p:spPr>
          <a:xfrm>
            <a:off x="4262760" y="606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4" name=""/>
          <p:cNvSpPr/>
          <p:nvPr/>
        </p:nvSpPr>
        <p:spPr>
          <a:xfrm>
            <a:off x="1041480" y="811080"/>
            <a:ext cx="33336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5" name=""/>
          <p:cNvSpPr/>
          <p:nvPr/>
        </p:nvSpPr>
        <p:spPr>
          <a:xfrm>
            <a:off x="11034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6" name=""/>
          <p:cNvSpPr/>
          <p:nvPr/>
        </p:nvSpPr>
        <p:spPr>
          <a:xfrm>
            <a:off x="2211480" y="811080"/>
            <a:ext cx="33480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7" name=""/>
          <p:cNvSpPr/>
          <p:nvPr/>
        </p:nvSpPr>
        <p:spPr>
          <a:xfrm>
            <a:off x="227520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8" name=""/>
          <p:cNvSpPr/>
          <p:nvPr/>
        </p:nvSpPr>
        <p:spPr>
          <a:xfrm>
            <a:off x="3375000" y="811080"/>
            <a:ext cx="326880" cy="27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9" name=""/>
          <p:cNvSpPr/>
          <p:nvPr/>
        </p:nvSpPr>
        <p:spPr>
          <a:xfrm>
            <a:off x="3432240" y="85392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60" name=""/>
          <p:cNvGrpSpPr/>
          <p:nvPr/>
        </p:nvGrpSpPr>
        <p:grpSpPr>
          <a:xfrm>
            <a:off x="625320" y="790560"/>
            <a:ext cx="289800" cy="2816280"/>
            <a:chOff x="625320" y="790560"/>
            <a:chExt cx="289800" cy="2816280"/>
          </a:xfrm>
        </p:grpSpPr>
        <p:sp>
          <p:nvSpPr>
            <p:cNvPr id="3761" name=""/>
            <p:cNvSpPr/>
            <p:nvPr/>
          </p:nvSpPr>
          <p:spPr>
            <a:xfrm>
              <a:off x="625320" y="790560"/>
              <a:ext cx="24516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2" name=""/>
            <p:cNvSpPr/>
            <p:nvPr/>
          </p:nvSpPr>
          <p:spPr>
            <a:xfrm flipH="1">
              <a:off x="631800" y="790560"/>
              <a:ext cx="28332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3" name=""/>
          <p:cNvGrpSpPr/>
          <p:nvPr/>
        </p:nvGrpSpPr>
        <p:grpSpPr>
          <a:xfrm>
            <a:off x="1822320" y="790560"/>
            <a:ext cx="293400" cy="2816280"/>
            <a:chOff x="1822320" y="790560"/>
            <a:chExt cx="293400" cy="2816280"/>
          </a:xfrm>
        </p:grpSpPr>
        <p:sp>
          <p:nvSpPr>
            <p:cNvPr id="3764" name=""/>
            <p:cNvSpPr/>
            <p:nvPr/>
          </p:nvSpPr>
          <p:spPr>
            <a:xfrm>
              <a:off x="1822320" y="790560"/>
              <a:ext cx="24984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5" name=""/>
            <p:cNvSpPr/>
            <p:nvPr/>
          </p:nvSpPr>
          <p:spPr>
            <a:xfrm flipH="1">
              <a:off x="1834920" y="790560"/>
              <a:ext cx="28080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6" name=""/>
          <p:cNvGrpSpPr/>
          <p:nvPr/>
        </p:nvGrpSpPr>
        <p:grpSpPr>
          <a:xfrm>
            <a:off x="3048120" y="790560"/>
            <a:ext cx="296280" cy="2816280"/>
            <a:chOff x="3048120" y="790560"/>
            <a:chExt cx="296280" cy="2816280"/>
          </a:xfrm>
        </p:grpSpPr>
        <p:sp>
          <p:nvSpPr>
            <p:cNvPr id="3767" name=""/>
            <p:cNvSpPr/>
            <p:nvPr/>
          </p:nvSpPr>
          <p:spPr>
            <a:xfrm>
              <a:off x="3048120" y="790560"/>
              <a:ext cx="24552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68" name=""/>
            <p:cNvSpPr/>
            <p:nvPr/>
          </p:nvSpPr>
          <p:spPr>
            <a:xfrm flipH="1">
              <a:off x="3060720" y="790560"/>
              <a:ext cx="28368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69" name=""/>
          <p:cNvGrpSpPr/>
          <p:nvPr/>
        </p:nvGrpSpPr>
        <p:grpSpPr>
          <a:xfrm>
            <a:off x="4232160" y="790560"/>
            <a:ext cx="295200" cy="2816280"/>
            <a:chOff x="4232160" y="790560"/>
            <a:chExt cx="295200" cy="2816280"/>
          </a:xfrm>
        </p:grpSpPr>
        <p:sp>
          <p:nvSpPr>
            <p:cNvPr id="3770" name=""/>
            <p:cNvSpPr/>
            <p:nvPr/>
          </p:nvSpPr>
          <p:spPr>
            <a:xfrm>
              <a:off x="4232160" y="790560"/>
              <a:ext cx="245880" cy="28036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1" name=""/>
            <p:cNvSpPr/>
            <p:nvPr/>
          </p:nvSpPr>
          <p:spPr>
            <a:xfrm flipH="1">
              <a:off x="4244400" y="790560"/>
              <a:ext cx="282960" cy="2816280"/>
            </a:xfrm>
            <a:prstGeom prst="line">
              <a:avLst/>
            </a:prstGeom>
            <a:ln w="14400">
              <a:solidFill>
                <a:srgbClr val="fe000c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72" name=""/>
          <p:cNvSpPr/>
          <p:nvPr/>
        </p:nvSpPr>
        <p:spPr>
          <a:xfrm>
            <a:off x="185760" y="5421240"/>
            <a:ext cx="4753080" cy="100800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3" name=""/>
          <p:cNvSpPr/>
          <p:nvPr/>
        </p:nvSpPr>
        <p:spPr>
          <a:xfrm flipV="1">
            <a:off x="173160" y="5361120"/>
            <a:ext cx="4829040" cy="1063440"/>
          </a:xfrm>
          <a:prstGeom prst="line">
            <a:avLst/>
          </a:prstGeom>
          <a:ln w="1440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74" name=""/>
          <p:cNvGrpSpPr/>
          <p:nvPr/>
        </p:nvGrpSpPr>
        <p:grpSpPr>
          <a:xfrm>
            <a:off x="5378040" y="855720"/>
            <a:ext cx="3698280" cy="2193840"/>
            <a:chOff x="5378040" y="855720"/>
            <a:chExt cx="3698280" cy="2193840"/>
          </a:xfrm>
        </p:grpSpPr>
        <p:sp>
          <p:nvSpPr>
            <p:cNvPr id="3775" name=""/>
            <p:cNvSpPr/>
            <p:nvPr/>
          </p:nvSpPr>
          <p:spPr>
            <a:xfrm>
              <a:off x="5546880" y="855720"/>
              <a:ext cx="3312720" cy="2193840"/>
            </a:xfrm>
            <a:prstGeom prst="roundRect">
              <a:avLst>
                <a:gd name="adj" fmla="val 16667"/>
              </a:avLst>
            </a:prstGeom>
            <a:solidFill>
              <a:srgbClr val="fe000c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6" name=""/>
            <p:cNvSpPr/>
            <p:nvPr/>
          </p:nvSpPr>
          <p:spPr>
            <a:xfrm>
              <a:off x="5378040" y="993600"/>
              <a:ext cx="3698280" cy="19234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Commoditized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Overcapitalized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buClr>
                  <a:srgbClr val="ffffff"/>
                </a:buClr>
                <a:buSzPct val="75000"/>
                <a:buFont typeface="Arial"/>
                <a:buChar char="•"/>
                <a:tabLst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Globalized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Can’t make compensatory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return in traditional asset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marL="174600" indent="-174600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business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77" name=""/>
          <p:cNvGrpSpPr/>
          <p:nvPr/>
        </p:nvGrpSpPr>
        <p:grpSpPr>
          <a:xfrm>
            <a:off x="806400" y="717480"/>
            <a:ext cx="3492360" cy="3166920"/>
            <a:chOff x="806400" y="717480"/>
            <a:chExt cx="3492360" cy="3166920"/>
          </a:xfrm>
        </p:grpSpPr>
        <p:sp>
          <p:nvSpPr>
            <p:cNvPr id="3778" name=""/>
            <p:cNvSpPr/>
            <p:nvPr/>
          </p:nvSpPr>
          <p:spPr>
            <a:xfrm>
              <a:off x="3312360" y="717480"/>
              <a:ext cx="986400" cy="3166920"/>
            </a:xfrm>
            <a:custGeom>
              <a:avLst/>
              <a:gdLst/>
              <a:ahLst/>
              <a:rect l="l" t="t" r="r" b="b"/>
              <a:pathLst>
                <a:path w="151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1" y="420"/>
                    <a:pt x="151" y="406"/>
                  </a:cubicBezTo>
                  <a:lnTo>
                    <a:pt x="151" y="25"/>
                  </a:lnTo>
                  <a:cubicBezTo>
                    <a:pt x="151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79" name=""/>
            <p:cNvSpPr/>
            <p:nvPr/>
          </p:nvSpPr>
          <p:spPr>
            <a:xfrm>
              <a:off x="20592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0" name=""/>
            <p:cNvSpPr/>
            <p:nvPr/>
          </p:nvSpPr>
          <p:spPr>
            <a:xfrm>
              <a:off x="8064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6" y="0"/>
                  </a:moveTo>
                  <a:cubicBezTo>
                    <a:pt x="12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2" y="431"/>
                    <a:pt x="26" y="431"/>
                  </a:cubicBezTo>
                  <a:lnTo>
                    <a:pt x="127" y="431"/>
                  </a:lnTo>
                  <a:cubicBezTo>
                    <a:pt x="141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1" y="0"/>
                    <a:pt x="127" y="0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81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2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0CA35D0-2DC3-44DF-9184-E2869EE987DD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3" name=""/>
          <p:cNvSpPr/>
          <p:nvPr/>
        </p:nvSpPr>
        <p:spPr>
          <a:xfrm>
            <a:off x="668160" y="616104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84" name=""/>
          <p:cNvGrpSpPr/>
          <p:nvPr/>
        </p:nvGrpSpPr>
        <p:grpSpPr>
          <a:xfrm>
            <a:off x="863640" y="6235560"/>
            <a:ext cx="971280" cy="76320"/>
            <a:chOff x="863640" y="6235560"/>
            <a:chExt cx="971280" cy="76320"/>
          </a:xfrm>
        </p:grpSpPr>
        <p:sp>
          <p:nvSpPr>
            <p:cNvPr id="3785" name=""/>
            <p:cNvSpPr/>
            <p:nvPr/>
          </p:nvSpPr>
          <p:spPr>
            <a:xfrm>
              <a:off x="863640" y="6270480"/>
              <a:ext cx="92232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6" name=""/>
            <p:cNvSpPr/>
            <p:nvPr/>
          </p:nvSpPr>
          <p:spPr>
            <a:xfrm>
              <a:off x="177444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87" name=""/>
          <p:cNvGrpSpPr/>
          <p:nvPr/>
        </p:nvGrpSpPr>
        <p:grpSpPr>
          <a:xfrm>
            <a:off x="2013120" y="6235560"/>
            <a:ext cx="1007640" cy="76320"/>
            <a:chOff x="2013120" y="6235560"/>
            <a:chExt cx="1007640" cy="76320"/>
          </a:xfrm>
        </p:grpSpPr>
        <p:sp>
          <p:nvSpPr>
            <p:cNvPr id="3788" name=""/>
            <p:cNvSpPr/>
            <p:nvPr/>
          </p:nvSpPr>
          <p:spPr>
            <a:xfrm>
              <a:off x="2013120" y="6270480"/>
              <a:ext cx="95976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89" name=""/>
            <p:cNvSpPr/>
            <p:nvPr/>
          </p:nvSpPr>
          <p:spPr>
            <a:xfrm>
              <a:off x="296028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90" name=""/>
          <p:cNvGrpSpPr/>
          <p:nvPr/>
        </p:nvGrpSpPr>
        <p:grpSpPr>
          <a:xfrm>
            <a:off x="3205080" y="6235560"/>
            <a:ext cx="978120" cy="76320"/>
            <a:chOff x="3205080" y="6235560"/>
            <a:chExt cx="978120" cy="76320"/>
          </a:xfrm>
        </p:grpSpPr>
        <p:sp>
          <p:nvSpPr>
            <p:cNvPr id="3791" name=""/>
            <p:cNvSpPr/>
            <p:nvPr/>
          </p:nvSpPr>
          <p:spPr>
            <a:xfrm>
              <a:off x="3205080" y="6270480"/>
              <a:ext cx="92988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92" name=""/>
            <p:cNvSpPr/>
            <p:nvPr/>
          </p:nvSpPr>
          <p:spPr>
            <a:xfrm>
              <a:off x="412272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93" name=""/>
          <p:cNvSpPr/>
          <p:nvPr/>
        </p:nvSpPr>
        <p:spPr>
          <a:xfrm>
            <a:off x="601560" y="5880240"/>
            <a:ext cx="324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4" name=""/>
          <p:cNvSpPr/>
          <p:nvPr/>
        </p:nvSpPr>
        <p:spPr>
          <a:xfrm>
            <a:off x="663840" y="5921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5" name=""/>
          <p:cNvSpPr/>
          <p:nvPr/>
        </p:nvSpPr>
        <p:spPr>
          <a:xfrm>
            <a:off x="17496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6" name=""/>
          <p:cNvSpPr/>
          <p:nvPr/>
        </p:nvSpPr>
        <p:spPr>
          <a:xfrm>
            <a:off x="180540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7" name=""/>
          <p:cNvSpPr/>
          <p:nvPr/>
        </p:nvSpPr>
        <p:spPr>
          <a:xfrm>
            <a:off x="29178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8" name=""/>
          <p:cNvSpPr/>
          <p:nvPr/>
        </p:nvSpPr>
        <p:spPr>
          <a:xfrm>
            <a:off x="297396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99" name=""/>
          <p:cNvSpPr/>
          <p:nvPr/>
        </p:nvSpPr>
        <p:spPr>
          <a:xfrm>
            <a:off x="4079880" y="5880240"/>
            <a:ext cx="4017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0" name=""/>
          <p:cNvSpPr/>
          <p:nvPr/>
        </p:nvSpPr>
        <p:spPr>
          <a:xfrm>
            <a:off x="413424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1" name=""/>
          <p:cNvSpPr/>
          <p:nvPr/>
        </p:nvSpPr>
        <p:spPr>
          <a:xfrm>
            <a:off x="1182600" y="5981760"/>
            <a:ext cx="322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2" name=""/>
          <p:cNvSpPr/>
          <p:nvPr/>
        </p:nvSpPr>
        <p:spPr>
          <a:xfrm>
            <a:off x="124308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3" name=""/>
          <p:cNvSpPr/>
          <p:nvPr/>
        </p:nvSpPr>
        <p:spPr>
          <a:xfrm>
            <a:off x="2355840" y="5981760"/>
            <a:ext cx="324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4" name=""/>
          <p:cNvSpPr/>
          <p:nvPr/>
        </p:nvSpPr>
        <p:spPr>
          <a:xfrm>
            <a:off x="241776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5" name=""/>
          <p:cNvSpPr/>
          <p:nvPr/>
        </p:nvSpPr>
        <p:spPr>
          <a:xfrm>
            <a:off x="3552840" y="5981760"/>
            <a:ext cx="31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6" name=""/>
          <p:cNvSpPr/>
          <p:nvPr/>
        </p:nvSpPr>
        <p:spPr>
          <a:xfrm>
            <a:off x="360864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7" name=""/>
          <p:cNvSpPr/>
          <p:nvPr/>
        </p:nvSpPr>
        <p:spPr>
          <a:xfrm>
            <a:off x="1822320" y="616104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8" name=""/>
          <p:cNvSpPr/>
          <p:nvPr/>
        </p:nvSpPr>
        <p:spPr>
          <a:xfrm>
            <a:off x="3016080" y="616104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09" name=""/>
          <p:cNvSpPr/>
          <p:nvPr/>
        </p:nvSpPr>
        <p:spPr>
          <a:xfrm>
            <a:off x="4183200" y="616104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0" name=""/>
          <p:cNvSpPr/>
          <p:nvPr/>
        </p:nvSpPr>
        <p:spPr>
          <a:xfrm>
            <a:off x="185760" y="5830920"/>
            <a:ext cx="4753080" cy="10080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1" name=""/>
          <p:cNvSpPr/>
          <p:nvPr/>
        </p:nvSpPr>
        <p:spPr>
          <a:xfrm flipV="1">
            <a:off x="173160" y="5770080"/>
            <a:ext cx="4829040" cy="10638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2" name=""/>
          <p:cNvSpPr/>
          <p:nvPr/>
        </p:nvSpPr>
        <p:spPr>
          <a:xfrm>
            <a:off x="5199120" y="1001880"/>
            <a:ext cx="3725640" cy="190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3" name=""/>
          <p:cNvSpPr/>
          <p:nvPr/>
        </p:nvSpPr>
        <p:spPr>
          <a:xfrm>
            <a:off x="503280" y="188928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4" name=""/>
          <p:cNvSpPr/>
          <p:nvPr/>
        </p:nvSpPr>
        <p:spPr>
          <a:xfrm>
            <a:off x="568800" y="192564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5" name=""/>
          <p:cNvSpPr/>
          <p:nvPr/>
        </p:nvSpPr>
        <p:spPr>
          <a:xfrm>
            <a:off x="1093680" y="566640"/>
            <a:ext cx="3463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6" name=""/>
          <p:cNvSpPr/>
          <p:nvPr/>
        </p:nvSpPr>
        <p:spPr>
          <a:xfrm>
            <a:off x="2371680" y="566640"/>
            <a:ext cx="33984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7" name=""/>
          <p:cNvSpPr/>
          <p:nvPr/>
        </p:nvSpPr>
        <p:spPr>
          <a:xfrm>
            <a:off x="3619440" y="566640"/>
            <a:ext cx="34596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8" name=""/>
          <p:cNvSpPr/>
          <p:nvPr/>
        </p:nvSpPr>
        <p:spPr>
          <a:xfrm flipV="1">
            <a:off x="758880" y="919080"/>
            <a:ext cx="1116000" cy="13226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19" name=""/>
          <p:cNvSpPr/>
          <p:nvPr/>
        </p:nvSpPr>
        <p:spPr>
          <a:xfrm flipV="1">
            <a:off x="752400" y="1388880"/>
            <a:ext cx="1116000" cy="8442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0" name=""/>
          <p:cNvSpPr/>
          <p:nvPr/>
        </p:nvSpPr>
        <p:spPr>
          <a:xfrm flipV="1">
            <a:off x="752400" y="1800360"/>
            <a:ext cx="1109880" cy="4413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1" name=""/>
          <p:cNvSpPr/>
          <p:nvPr/>
        </p:nvSpPr>
        <p:spPr>
          <a:xfrm flipV="1">
            <a:off x="758880" y="2241360"/>
            <a:ext cx="1103400" cy="6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2" name=""/>
          <p:cNvSpPr/>
          <p:nvPr/>
        </p:nvSpPr>
        <p:spPr>
          <a:xfrm>
            <a:off x="752400" y="2247840"/>
            <a:ext cx="1122480" cy="4348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3" name=""/>
          <p:cNvSpPr/>
          <p:nvPr/>
        </p:nvSpPr>
        <p:spPr>
          <a:xfrm>
            <a:off x="784080" y="2255760"/>
            <a:ext cx="109728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4" name=""/>
          <p:cNvSpPr/>
          <p:nvPr/>
        </p:nvSpPr>
        <p:spPr>
          <a:xfrm>
            <a:off x="779400" y="2233440"/>
            <a:ext cx="1141560" cy="1344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5" name=""/>
          <p:cNvSpPr/>
          <p:nvPr/>
        </p:nvSpPr>
        <p:spPr>
          <a:xfrm flipV="1">
            <a:off x="1992240" y="903240"/>
            <a:ext cx="1136880" cy="860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6" name=""/>
          <p:cNvSpPr/>
          <p:nvPr/>
        </p:nvSpPr>
        <p:spPr>
          <a:xfrm flipV="1">
            <a:off x="1992240" y="1389240"/>
            <a:ext cx="1149480" cy="382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7" name=""/>
          <p:cNvSpPr/>
          <p:nvPr/>
        </p:nvSpPr>
        <p:spPr>
          <a:xfrm>
            <a:off x="2013120" y="1785960"/>
            <a:ext cx="1116000" cy="284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8" name=""/>
          <p:cNvSpPr/>
          <p:nvPr/>
        </p:nvSpPr>
        <p:spPr>
          <a:xfrm>
            <a:off x="2019240" y="1771560"/>
            <a:ext cx="1128600" cy="4701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9" name=""/>
          <p:cNvSpPr/>
          <p:nvPr/>
        </p:nvSpPr>
        <p:spPr>
          <a:xfrm>
            <a:off x="2000160" y="1755720"/>
            <a:ext cx="1135080" cy="941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0" name=""/>
          <p:cNvSpPr/>
          <p:nvPr/>
        </p:nvSpPr>
        <p:spPr>
          <a:xfrm>
            <a:off x="2000160" y="1763640"/>
            <a:ext cx="1147680" cy="13892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1" name=""/>
          <p:cNvSpPr/>
          <p:nvPr/>
        </p:nvSpPr>
        <p:spPr>
          <a:xfrm>
            <a:off x="2019240" y="1785960"/>
            <a:ext cx="1109880" cy="18082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2" name=""/>
          <p:cNvSpPr/>
          <p:nvPr/>
        </p:nvSpPr>
        <p:spPr>
          <a:xfrm flipV="1">
            <a:off x="3240000" y="918720"/>
            <a:ext cx="1135080" cy="22114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3" name=""/>
          <p:cNvSpPr/>
          <p:nvPr/>
        </p:nvSpPr>
        <p:spPr>
          <a:xfrm flipV="1">
            <a:off x="3240000" y="1388880"/>
            <a:ext cx="1155960" cy="1741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4" name=""/>
          <p:cNvSpPr/>
          <p:nvPr/>
        </p:nvSpPr>
        <p:spPr>
          <a:xfrm flipV="1">
            <a:off x="3240000" y="1777680"/>
            <a:ext cx="1168560" cy="1366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5" name=""/>
          <p:cNvSpPr/>
          <p:nvPr/>
        </p:nvSpPr>
        <p:spPr>
          <a:xfrm flipV="1">
            <a:off x="3240000" y="2255760"/>
            <a:ext cx="116064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6" name=""/>
          <p:cNvSpPr/>
          <p:nvPr/>
        </p:nvSpPr>
        <p:spPr>
          <a:xfrm flipV="1">
            <a:off x="3240000" y="2703600"/>
            <a:ext cx="1135080" cy="426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7" name=""/>
          <p:cNvSpPr/>
          <p:nvPr/>
        </p:nvSpPr>
        <p:spPr>
          <a:xfrm flipV="1">
            <a:off x="3240000" y="3122640"/>
            <a:ext cx="1147680" cy="7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8" name=""/>
          <p:cNvSpPr/>
          <p:nvPr/>
        </p:nvSpPr>
        <p:spPr>
          <a:xfrm>
            <a:off x="3240000" y="3122640"/>
            <a:ext cx="1187640" cy="4716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39" name=""/>
          <p:cNvSpPr/>
          <p:nvPr/>
        </p:nvSpPr>
        <p:spPr>
          <a:xfrm>
            <a:off x="588960" y="79380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0" name=""/>
          <p:cNvSpPr/>
          <p:nvPr/>
        </p:nvSpPr>
        <p:spPr>
          <a:xfrm>
            <a:off x="588960" y="123516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1" name=""/>
          <p:cNvSpPr/>
          <p:nvPr/>
        </p:nvSpPr>
        <p:spPr>
          <a:xfrm>
            <a:off x="588960" y="16747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2" name=""/>
          <p:cNvSpPr/>
          <p:nvPr/>
        </p:nvSpPr>
        <p:spPr>
          <a:xfrm>
            <a:off x="588960" y="2124000"/>
            <a:ext cx="1951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3" name=""/>
          <p:cNvSpPr/>
          <p:nvPr/>
        </p:nvSpPr>
        <p:spPr>
          <a:xfrm>
            <a:off x="588960" y="257976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4" name=""/>
          <p:cNvSpPr/>
          <p:nvPr/>
        </p:nvSpPr>
        <p:spPr>
          <a:xfrm>
            <a:off x="588960" y="30193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5" name=""/>
          <p:cNvSpPr/>
          <p:nvPr/>
        </p:nvSpPr>
        <p:spPr>
          <a:xfrm>
            <a:off x="588960" y="346860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6" name=""/>
          <p:cNvSpPr/>
          <p:nvPr/>
        </p:nvSpPr>
        <p:spPr>
          <a:xfrm>
            <a:off x="1822320" y="79380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7" name=""/>
          <p:cNvSpPr/>
          <p:nvPr/>
        </p:nvSpPr>
        <p:spPr>
          <a:xfrm>
            <a:off x="1822320" y="123516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8" name=""/>
          <p:cNvSpPr/>
          <p:nvPr/>
        </p:nvSpPr>
        <p:spPr>
          <a:xfrm>
            <a:off x="1822320" y="16747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49" name=""/>
          <p:cNvSpPr/>
          <p:nvPr/>
        </p:nvSpPr>
        <p:spPr>
          <a:xfrm>
            <a:off x="1822320" y="2124000"/>
            <a:ext cx="203400" cy="2271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0" name=""/>
          <p:cNvSpPr/>
          <p:nvPr/>
        </p:nvSpPr>
        <p:spPr>
          <a:xfrm>
            <a:off x="1822320" y="257976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1" name=""/>
          <p:cNvSpPr/>
          <p:nvPr/>
        </p:nvSpPr>
        <p:spPr>
          <a:xfrm>
            <a:off x="1822320" y="30193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2" name=""/>
          <p:cNvSpPr/>
          <p:nvPr/>
        </p:nvSpPr>
        <p:spPr>
          <a:xfrm>
            <a:off x="1822320" y="346860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3" name=""/>
          <p:cNvSpPr/>
          <p:nvPr/>
        </p:nvSpPr>
        <p:spPr>
          <a:xfrm>
            <a:off x="3095640" y="79380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4" name=""/>
          <p:cNvSpPr/>
          <p:nvPr/>
        </p:nvSpPr>
        <p:spPr>
          <a:xfrm>
            <a:off x="3095640" y="123516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5" name=""/>
          <p:cNvSpPr/>
          <p:nvPr/>
        </p:nvSpPr>
        <p:spPr>
          <a:xfrm>
            <a:off x="3095640" y="16747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6" name=""/>
          <p:cNvSpPr/>
          <p:nvPr/>
        </p:nvSpPr>
        <p:spPr>
          <a:xfrm>
            <a:off x="3095640" y="2124000"/>
            <a:ext cx="1969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7" name=""/>
          <p:cNvSpPr/>
          <p:nvPr/>
        </p:nvSpPr>
        <p:spPr>
          <a:xfrm>
            <a:off x="3095640" y="257976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8" name=""/>
          <p:cNvSpPr/>
          <p:nvPr/>
        </p:nvSpPr>
        <p:spPr>
          <a:xfrm>
            <a:off x="3095640" y="30193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59" name=""/>
          <p:cNvSpPr/>
          <p:nvPr/>
        </p:nvSpPr>
        <p:spPr>
          <a:xfrm>
            <a:off x="3095640" y="346860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0" name=""/>
          <p:cNvSpPr/>
          <p:nvPr/>
        </p:nvSpPr>
        <p:spPr>
          <a:xfrm>
            <a:off x="4336920" y="79380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1" name=""/>
          <p:cNvSpPr/>
          <p:nvPr/>
        </p:nvSpPr>
        <p:spPr>
          <a:xfrm>
            <a:off x="4336920" y="123516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2" name=""/>
          <p:cNvSpPr/>
          <p:nvPr/>
        </p:nvSpPr>
        <p:spPr>
          <a:xfrm>
            <a:off x="4336920" y="16747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3" name=""/>
          <p:cNvSpPr/>
          <p:nvPr/>
        </p:nvSpPr>
        <p:spPr>
          <a:xfrm>
            <a:off x="4336920" y="2124000"/>
            <a:ext cx="19548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4" name=""/>
          <p:cNvSpPr/>
          <p:nvPr/>
        </p:nvSpPr>
        <p:spPr>
          <a:xfrm>
            <a:off x="4336920" y="257976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5" name=""/>
          <p:cNvSpPr/>
          <p:nvPr/>
        </p:nvSpPr>
        <p:spPr>
          <a:xfrm>
            <a:off x="4336920" y="30193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6" name=""/>
          <p:cNvSpPr/>
          <p:nvPr/>
        </p:nvSpPr>
        <p:spPr>
          <a:xfrm>
            <a:off x="4336920" y="346860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7" name=""/>
          <p:cNvSpPr/>
          <p:nvPr/>
        </p:nvSpPr>
        <p:spPr>
          <a:xfrm>
            <a:off x="1751040" y="1447920"/>
            <a:ext cx="338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8" name=""/>
          <p:cNvSpPr/>
          <p:nvPr/>
        </p:nvSpPr>
        <p:spPr>
          <a:xfrm>
            <a:off x="1808640" y="14842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69" name=""/>
          <p:cNvSpPr/>
          <p:nvPr/>
        </p:nvSpPr>
        <p:spPr>
          <a:xfrm>
            <a:off x="3024360" y="277812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0" name=""/>
          <p:cNvSpPr/>
          <p:nvPr/>
        </p:nvSpPr>
        <p:spPr>
          <a:xfrm>
            <a:off x="3088080" y="28144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1" name=""/>
          <p:cNvSpPr/>
          <p:nvPr/>
        </p:nvSpPr>
        <p:spPr>
          <a:xfrm>
            <a:off x="4251240" y="565200"/>
            <a:ext cx="3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2" name=""/>
          <p:cNvSpPr/>
          <p:nvPr/>
        </p:nvSpPr>
        <p:spPr>
          <a:xfrm>
            <a:off x="4315320" y="60156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3" name=""/>
          <p:cNvSpPr/>
          <p:nvPr/>
        </p:nvSpPr>
        <p:spPr>
          <a:xfrm>
            <a:off x="973080" y="822240"/>
            <a:ext cx="3412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4" name=""/>
          <p:cNvSpPr/>
          <p:nvPr/>
        </p:nvSpPr>
        <p:spPr>
          <a:xfrm>
            <a:off x="1032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5" name=""/>
          <p:cNvSpPr/>
          <p:nvPr/>
        </p:nvSpPr>
        <p:spPr>
          <a:xfrm>
            <a:off x="2189160" y="822240"/>
            <a:ext cx="3445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6" name=""/>
          <p:cNvSpPr/>
          <p:nvPr/>
        </p:nvSpPr>
        <p:spPr>
          <a:xfrm>
            <a:off x="225288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7" name=""/>
          <p:cNvSpPr/>
          <p:nvPr/>
        </p:nvSpPr>
        <p:spPr>
          <a:xfrm>
            <a:off x="3389400" y="82224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78" name=""/>
          <p:cNvSpPr/>
          <p:nvPr/>
        </p:nvSpPr>
        <p:spPr>
          <a:xfrm>
            <a:off x="3453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79" name=""/>
          <p:cNvGrpSpPr/>
          <p:nvPr/>
        </p:nvGrpSpPr>
        <p:grpSpPr>
          <a:xfrm>
            <a:off x="554040" y="790560"/>
            <a:ext cx="289800" cy="2816280"/>
            <a:chOff x="554040" y="790560"/>
            <a:chExt cx="289800" cy="2816280"/>
          </a:xfrm>
        </p:grpSpPr>
        <p:sp>
          <p:nvSpPr>
            <p:cNvPr id="3880" name=""/>
            <p:cNvSpPr/>
            <p:nvPr/>
          </p:nvSpPr>
          <p:spPr>
            <a:xfrm>
              <a:off x="554040" y="790560"/>
              <a:ext cx="24516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1" name=""/>
            <p:cNvSpPr/>
            <p:nvPr/>
          </p:nvSpPr>
          <p:spPr>
            <a:xfrm flipH="1">
              <a:off x="560520" y="790560"/>
              <a:ext cx="28332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2" name=""/>
          <p:cNvGrpSpPr/>
          <p:nvPr/>
        </p:nvGrpSpPr>
        <p:grpSpPr>
          <a:xfrm>
            <a:off x="1797120" y="790560"/>
            <a:ext cx="294840" cy="2816280"/>
            <a:chOff x="1797120" y="790560"/>
            <a:chExt cx="294840" cy="2816280"/>
          </a:xfrm>
        </p:grpSpPr>
        <p:sp>
          <p:nvSpPr>
            <p:cNvPr id="3883" name=""/>
            <p:cNvSpPr/>
            <p:nvPr/>
          </p:nvSpPr>
          <p:spPr>
            <a:xfrm>
              <a:off x="1797120" y="790560"/>
              <a:ext cx="2512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4" name=""/>
            <p:cNvSpPr/>
            <p:nvPr/>
          </p:nvSpPr>
          <p:spPr>
            <a:xfrm flipH="1">
              <a:off x="180972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5" name=""/>
          <p:cNvGrpSpPr/>
          <p:nvPr/>
        </p:nvGrpSpPr>
        <p:grpSpPr>
          <a:xfrm>
            <a:off x="3063960" y="790560"/>
            <a:ext cx="294840" cy="2816280"/>
            <a:chOff x="3063960" y="790560"/>
            <a:chExt cx="294840" cy="2816280"/>
          </a:xfrm>
        </p:grpSpPr>
        <p:sp>
          <p:nvSpPr>
            <p:cNvPr id="3886" name=""/>
            <p:cNvSpPr/>
            <p:nvPr/>
          </p:nvSpPr>
          <p:spPr>
            <a:xfrm>
              <a:off x="3063960" y="790560"/>
              <a:ext cx="24444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87" name=""/>
            <p:cNvSpPr/>
            <p:nvPr/>
          </p:nvSpPr>
          <p:spPr>
            <a:xfrm flipH="1">
              <a:off x="307656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88" name=""/>
          <p:cNvGrpSpPr/>
          <p:nvPr/>
        </p:nvGrpSpPr>
        <p:grpSpPr>
          <a:xfrm>
            <a:off x="4294080" y="790560"/>
            <a:ext cx="295200" cy="2816280"/>
            <a:chOff x="4294080" y="790560"/>
            <a:chExt cx="295200" cy="2816280"/>
          </a:xfrm>
        </p:grpSpPr>
        <p:sp>
          <p:nvSpPr>
            <p:cNvPr id="3889" name=""/>
            <p:cNvSpPr/>
            <p:nvPr/>
          </p:nvSpPr>
          <p:spPr>
            <a:xfrm>
              <a:off x="4294080" y="790560"/>
              <a:ext cx="2458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0" name=""/>
            <p:cNvSpPr/>
            <p:nvPr/>
          </p:nvSpPr>
          <p:spPr>
            <a:xfrm flipH="1">
              <a:off x="4306320" y="790560"/>
              <a:ext cx="28296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91" name=""/>
          <p:cNvSpPr/>
          <p:nvPr/>
        </p:nvSpPr>
        <p:spPr>
          <a:xfrm>
            <a:off x="5049000" y="1119240"/>
            <a:ext cx="4008600" cy="177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Creating low cost, dependable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interfaces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 making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Logistics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Back office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Trade finance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92" name=""/>
          <p:cNvGrpSpPr/>
          <p:nvPr/>
        </p:nvGrpSpPr>
        <p:grpSpPr>
          <a:xfrm>
            <a:off x="806400" y="717480"/>
            <a:ext cx="3492360" cy="3166920"/>
            <a:chOff x="806400" y="717480"/>
            <a:chExt cx="3492360" cy="3166920"/>
          </a:xfrm>
        </p:grpSpPr>
        <p:sp>
          <p:nvSpPr>
            <p:cNvPr id="3893" name=""/>
            <p:cNvSpPr/>
            <p:nvPr/>
          </p:nvSpPr>
          <p:spPr>
            <a:xfrm>
              <a:off x="3312360" y="717480"/>
              <a:ext cx="986400" cy="3166920"/>
            </a:xfrm>
            <a:custGeom>
              <a:avLst/>
              <a:gdLst/>
              <a:ahLst/>
              <a:rect l="l" t="t" r="r" b="b"/>
              <a:pathLst>
                <a:path w="151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1" y="420"/>
                    <a:pt x="151" y="406"/>
                  </a:cubicBezTo>
                  <a:lnTo>
                    <a:pt x="151" y="25"/>
                  </a:lnTo>
                  <a:cubicBezTo>
                    <a:pt x="151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4" name=""/>
            <p:cNvSpPr/>
            <p:nvPr/>
          </p:nvSpPr>
          <p:spPr>
            <a:xfrm>
              <a:off x="20592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5" y="0"/>
                  </a:moveTo>
                  <a:cubicBezTo>
                    <a:pt x="11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1" y="431"/>
                    <a:pt x="25" y="431"/>
                  </a:cubicBezTo>
                  <a:lnTo>
                    <a:pt x="126" y="431"/>
                  </a:lnTo>
                  <a:cubicBezTo>
                    <a:pt x="140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0" y="0"/>
                    <a:pt x="126" y="0"/>
                  </a:cubicBezTo>
                  <a:lnTo>
                    <a:pt x="25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95" name=""/>
            <p:cNvSpPr/>
            <p:nvPr/>
          </p:nvSpPr>
          <p:spPr>
            <a:xfrm>
              <a:off x="806400" y="717480"/>
              <a:ext cx="991800" cy="3166920"/>
            </a:xfrm>
            <a:custGeom>
              <a:avLst/>
              <a:gdLst/>
              <a:ahLst/>
              <a:rect l="l" t="t" r="r" b="b"/>
              <a:pathLst>
                <a:path w="152" h="431">
                  <a:moveTo>
                    <a:pt x="26" y="0"/>
                  </a:moveTo>
                  <a:cubicBezTo>
                    <a:pt x="12" y="0"/>
                    <a:pt x="0" y="11"/>
                    <a:pt x="0" y="25"/>
                  </a:cubicBezTo>
                  <a:lnTo>
                    <a:pt x="0" y="406"/>
                  </a:lnTo>
                  <a:cubicBezTo>
                    <a:pt x="0" y="420"/>
                    <a:pt x="12" y="431"/>
                    <a:pt x="26" y="431"/>
                  </a:cubicBezTo>
                  <a:lnTo>
                    <a:pt x="127" y="431"/>
                  </a:lnTo>
                  <a:cubicBezTo>
                    <a:pt x="141" y="431"/>
                    <a:pt x="152" y="420"/>
                    <a:pt x="152" y="406"/>
                  </a:cubicBezTo>
                  <a:lnTo>
                    <a:pt x="152" y="25"/>
                  </a:lnTo>
                  <a:cubicBezTo>
                    <a:pt x="152" y="11"/>
                    <a:pt x="141" y="0"/>
                    <a:pt x="127" y="0"/>
                  </a:cubicBezTo>
                  <a:lnTo>
                    <a:pt x="26" y="0"/>
                  </a:lnTo>
                  <a:close/>
                </a:path>
              </a:pathLst>
            </a:custGeom>
            <a:solidFill>
              <a:srgbClr val="ffb31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96" name=""/>
          <p:cNvSpPr/>
          <p:nvPr/>
        </p:nvSpPr>
        <p:spPr>
          <a:xfrm>
            <a:off x="151920" y="0"/>
            <a:ext cx="5450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Where’s the Opportunity?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7" name=""/>
          <p:cNvSpPr/>
          <p:nvPr/>
        </p:nvSpPr>
        <p:spPr>
          <a:xfrm>
            <a:off x="8718480" y="6481800"/>
            <a:ext cx="217440" cy="24444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EF50A22-D30C-4AB2-BFC3-2F2DE2F3F638}" type="slidenum">
              <a:rPr b="1" i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8" name=""/>
          <p:cNvSpPr/>
          <p:nvPr/>
        </p:nvSpPr>
        <p:spPr>
          <a:xfrm>
            <a:off x="668160" y="6161040"/>
            <a:ext cx="1843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99" name=""/>
          <p:cNvGrpSpPr/>
          <p:nvPr/>
        </p:nvGrpSpPr>
        <p:grpSpPr>
          <a:xfrm>
            <a:off x="863640" y="6235560"/>
            <a:ext cx="971280" cy="76320"/>
            <a:chOff x="863640" y="6235560"/>
            <a:chExt cx="971280" cy="76320"/>
          </a:xfrm>
        </p:grpSpPr>
        <p:sp>
          <p:nvSpPr>
            <p:cNvPr id="3900" name=""/>
            <p:cNvSpPr/>
            <p:nvPr/>
          </p:nvSpPr>
          <p:spPr>
            <a:xfrm>
              <a:off x="863640" y="6270480"/>
              <a:ext cx="92232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1" name=""/>
            <p:cNvSpPr/>
            <p:nvPr/>
          </p:nvSpPr>
          <p:spPr>
            <a:xfrm>
              <a:off x="177444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02" name=""/>
          <p:cNvGrpSpPr/>
          <p:nvPr/>
        </p:nvGrpSpPr>
        <p:grpSpPr>
          <a:xfrm>
            <a:off x="2013120" y="6235560"/>
            <a:ext cx="1007640" cy="76320"/>
            <a:chOff x="2013120" y="6235560"/>
            <a:chExt cx="1007640" cy="76320"/>
          </a:xfrm>
        </p:grpSpPr>
        <p:sp>
          <p:nvSpPr>
            <p:cNvPr id="3903" name=""/>
            <p:cNvSpPr/>
            <p:nvPr/>
          </p:nvSpPr>
          <p:spPr>
            <a:xfrm>
              <a:off x="2013120" y="6270480"/>
              <a:ext cx="95976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4" name=""/>
            <p:cNvSpPr/>
            <p:nvPr/>
          </p:nvSpPr>
          <p:spPr>
            <a:xfrm>
              <a:off x="296028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05" name=""/>
          <p:cNvGrpSpPr/>
          <p:nvPr/>
        </p:nvGrpSpPr>
        <p:grpSpPr>
          <a:xfrm>
            <a:off x="3205080" y="6235560"/>
            <a:ext cx="978120" cy="76320"/>
            <a:chOff x="3205080" y="6235560"/>
            <a:chExt cx="978120" cy="76320"/>
          </a:xfrm>
        </p:grpSpPr>
        <p:sp>
          <p:nvSpPr>
            <p:cNvPr id="3906" name=""/>
            <p:cNvSpPr/>
            <p:nvPr/>
          </p:nvSpPr>
          <p:spPr>
            <a:xfrm>
              <a:off x="3205080" y="6270480"/>
              <a:ext cx="929880" cy="1800"/>
            </a:xfrm>
            <a:prstGeom prst="line">
              <a:avLst/>
            </a:prstGeom>
            <a:ln cap="rnd" w="7920">
              <a:solidFill>
                <a:srgbClr val="00824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07" name=""/>
            <p:cNvSpPr/>
            <p:nvPr/>
          </p:nvSpPr>
          <p:spPr>
            <a:xfrm>
              <a:off x="4122720" y="6235560"/>
              <a:ext cx="60480" cy="76320"/>
            </a:xfrm>
            <a:custGeom>
              <a:avLst/>
              <a:gdLst/>
              <a:ahLst/>
              <a:rect l="l" t="t" r="r" b="b"/>
              <a:pathLst>
                <a:path w="43" h="48">
                  <a:moveTo>
                    <a:pt x="0" y="48"/>
                  </a:moveTo>
                  <a:lnTo>
                    <a:pt x="43" y="22"/>
                  </a:lnTo>
                  <a:lnTo>
                    <a:pt x="0" y="0"/>
                  </a:lnTo>
                  <a:lnTo>
                    <a:pt x="0" y="48"/>
                  </a:lnTo>
                  <a:close/>
                </a:path>
              </a:pathLst>
            </a:custGeom>
            <a:solidFill>
              <a:srgbClr val="00824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9520" bIns="295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908" name=""/>
          <p:cNvSpPr/>
          <p:nvPr/>
        </p:nvSpPr>
        <p:spPr>
          <a:xfrm>
            <a:off x="601560" y="5880240"/>
            <a:ext cx="3240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9" name=""/>
          <p:cNvSpPr/>
          <p:nvPr/>
        </p:nvSpPr>
        <p:spPr>
          <a:xfrm>
            <a:off x="663840" y="592128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.95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0" name=""/>
          <p:cNvSpPr/>
          <p:nvPr/>
        </p:nvSpPr>
        <p:spPr>
          <a:xfrm>
            <a:off x="17496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1" name=""/>
          <p:cNvSpPr/>
          <p:nvPr/>
        </p:nvSpPr>
        <p:spPr>
          <a:xfrm>
            <a:off x="180540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2" name=""/>
          <p:cNvSpPr/>
          <p:nvPr/>
        </p:nvSpPr>
        <p:spPr>
          <a:xfrm>
            <a:off x="2917800" y="5880240"/>
            <a:ext cx="40320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3" name=""/>
          <p:cNvSpPr/>
          <p:nvPr/>
        </p:nvSpPr>
        <p:spPr>
          <a:xfrm>
            <a:off x="297396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4" name=""/>
          <p:cNvSpPr/>
          <p:nvPr/>
        </p:nvSpPr>
        <p:spPr>
          <a:xfrm>
            <a:off x="4079880" y="5880240"/>
            <a:ext cx="401760" cy="266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5" name=""/>
          <p:cNvSpPr/>
          <p:nvPr/>
        </p:nvSpPr>
        <p:spPr>
          <a:xfrm>
            <a:off x="4134240" y="5921280"/>
            <a:ext cx="32112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6" name=""/>
          <p:cNvSpPr/>
          <p:nvPr/>
        </p:nvSpPr>
        <p:spPr>
          <a:xfrm>
            <a:off x="1182600" y="5981760"/>
            <a:ext cx="322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7" name=""/>
          <p:cNvSpPr/>
          <p:nvPr/>
        </p:nvSpPr>
        <p:spPr>
          <a:xfrm>
            <a:off x="124308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8" name=""/>
          <p:cNvSpPr/>
          <p:nvPr/>
        </p:nvSpPr>
        <p:spPr>
          <a:xfrm>
            <a:off x="2355840" y="5981760"/>
            <a:ext cx="3240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9" name=""/>
          <p:cNvSpPr/>
          <p:nvPr/>
        </p:nvSpPr>
        <p:spPr>
          <a:xfrm>
            <a:off x="241776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0" name=""/>
          <p:cNvSpPr/>
          <p:nvPr/>
        </p:nvSpPr>
        <p:spPr>
          <a:xfrm>
            <a:off x="3552840" y="5981760"/>
            <a:ext cx="3175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1" name=""/>
          <p:cNvSpPr/>
          <p:nvPr/>
        </p:nvSpPr>
        <p:spPr>
          <a:xfrm>
            <a:off x="3608640" y="6024600"/>
            <a:ext cx="229680" cy="19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3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.20</a:t>
            </a:r>
            <a:endParaRPr b="0" lang="en-US" sz="13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2" name=""/>
          <p:cNvSpPr/>
          <p:nvPr/>
        </p:nvSpPr>
        <p:spPr>
          <a:xfrm>
            <a:off x="1822320" y="6161040"/>
            <a:ext cx="190800" cy="2127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3" name=""/>
          <p:cNvSpPr/>
          <p:nvPr/>
        </p:nvSpPr>
        <p:spPr>
          <a:xfrm>
            <a:off x="3016080" y="6161040"/>
            <a:ext cx="18288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4" name=""/>
          <p:cNvSpPr/>
          <p:nvPr/>
        </p:nvSpPr>
        <p:spPr>
          <a:xfrm>
            <a:off x="4183200" y="6161040"/>
            <a:ext cx="182520" cy="2127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5" name=""/>
          <p:cNvSpPr/>
          <p:nvPr/>
        </p:nvSpPr>
        <p:spPr>
          <a:xfrm>
            <a:off x="185760" y="5830920"/>
            <a:ext cx="4753080" cy="10080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6" name=""/>
          <p:cNvSpPr/>
          <p:nvPr/>
        </p:nvSpPr>
        <p:spPr>
          <a:xfrm flipV="1">
            <a:off x="173160" y="5770080"/>
            <a:ext cx="4829040" cy="1063800"/>
          </a:xfrm>
          <a:prstGeom prst="line">
            <a:avLst/>
          </a:prstGeom>
          <a:ln w="14400">
            <a:solidFill>
              <a:srgbClr val="ffafb3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7" name=""/>
          <p:cNvSpPr/>
          <p:nvPr/>
        </p:nvSpPr>
        <p:spPr>
          <a:xfrm>
            <a:off x="503280" y="188928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8" name=""/>
          <p:cNvSpPr/>
          <p:nvPr/>
        </p:nvSpPr>
        <p:spPr>
          <a:xfrm>
            <a:off x="568800" y="192564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9" name=""/>
          <p:cNvSpPr/>
          <p:nvPr/>
        </p:nvSpPr>
        <p:spPr>
          <a:xfrm>
            <a:off x="1093680" y="566640"/>
            <a:ext cx="34632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0" name=""/>
          <p:cNvSpPr/>
          <p:nvPr/>
        </p:nvSpPr>
        <p:spPr>
          <a:xfrm>
            <a:off x="2371680" y="566640"/>
            <a:ext cx="33984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1" name=""/>
          <p:cNvSpPr/>
          <p:nvPr/>
        </p:nvSpPr>
        <p:spPr>
          <a:xfrm>
            <a:off x="3619440" y="566640"/>
            <a:ext cx="345960" cy="287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2" name=""/>
          <p:cNvSpPr/>
          <p:nvPr/>
        </p:nvSpPr>
        <p:spPr>
          <a:xfrm flipV="1">
            <a:off x="758880" y="919080"/>
            <a:ext cx="1116000" cy="13226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3" name=""/>
          <p:cNvSpPr/>
          <p:nvPr/>
        </p:nvSpPr>
        <p:spPr>
          <a:xfrm flipV="1">
            <a:off x="752400" y="1388880"/>
            <a:ext cx="1116000" cy="8442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4" name=""/>
          <p:cNvSpPr/>
          <p:nvPr/>
        </p:nvSpPr>
        <p:spPr>
          <a:xfrm flipV="1">
            <a:off x="752400" y="1800360"/>
            <a:ext cx="1109880" cy="4413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5" name=""/>
          <p:cNvSpPr/>
          <p:nvPr/>
        </p:nvSpPr>
        <p:spPr>
          <a:xfrm flipV="1">
            <a:off x="758880" y="2241360"/>
            <a:ext cx="1103400" cy="6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0680" bIns="-406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6" name=""/>
          <p:cNvSpPr/>
          <p:nvPr/>
        </p:nvSpPr>
        <p:spPr>
          <a:xfrm>
            <a:off x="752400" y="2247840"/>
            <a:ext cx="1122480" cy="4348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7" name=""/>
          <p:cNvSpPr/>
          <p:nvPr/>
        </p:nvSpPr>
        <p:spPr>
          <a:xfrm>
            <a:off x="784080" y="2255760"/>
            <a:ext cx="109728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8" name=""/>
          <p:cNvSpPr/>
          <p:nvPr/>
        </p:nvSpPr>
        <p:spPr>
          <a:xfrm>
            <a:off x="779400" y="2233440"/>
            <a:ext cx="1141560" cy="1344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9" name=""/>
          <p:cNvSpPr/>
          <p:nvPr/>
        </p:nvSpPr>
        <p:spPr>
          <a:xfrm flipV="1">
            <a:off x="1992240" y="903240"/>
            <a:ext cx="1136880" cy="860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0" name=""/>
          <p:cNvSpPr/>
          <p:nvPr/>
        </p:nvSpPr>
        <p:spPr>
          <a:xfrm flipV="1">
            <a:off x="1992240" y="1389240"/>
            <a:ext cx="1149480" cy="382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1" name=""/>
          <p:cNvSpPr/>
          <p:nvPr/>
        </p:nvSpPr>
        <p:spPr>
          <a:xfrm>
            <a:off x="2013120" y="1785960"/>
            <a:ext cx="1116000" cy="284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2" name=""/>
          <p:cNvSpPr/>
          <p:nvPr/>
        </p:nvSpPr>
        <p:spPr>
          <a:xfrm>
            <a:off x="2019240" y="1771560"/>
            <a:ext cx="1128600" cy="4701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3" name=""/>
          <p:cNvSpPr/>
          <p:nvPr/>
        </p:nvSpPr>
        <p:spPr>
          <a:xfrm>
            <a:off x="2000160" y="1755720"/>
            <a:ext cx="1135080" cy="9414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4" name=""/>
          <p:cNvSpPr/>
          <p:nvPr/>
        </p:nvSpPr>
        <p:spPr>
          <a:xfrm>
            <a:off x="2000160" y="1763640"/>
            <a:ext cx="1147680" cy="138924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5" name=""/>
          <p:cNvSpPr/>
          <p:nvPr/>
        </p:nvSpPr>
        <p:spPr>
          <a:xfrm>
            <a:off x="2019240" y="1785960"/>
            <a:ext cx="1109880" cy="18082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6" name=""/>
          <p:cNvSpPr/>
          <p:nvPr/>
        </p:nvSpPr>
        <p:spPr>
          <a:xfrm flipV="1">
            <a:off x="3240000" y="918720"/>
            <a:ext cx="1135080" cy="221148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7" name=""/>
          <p:cNvSpPr/>
          <p:nvPr/>
        </p:nvSpPr>
        <p:spPr>
          <a:xfrm flipV="1">
            <a:off x="3240000" y="1388880"/>
            <a:ext cx="1155960" cy="17413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8" name=""/>
          <p:cNvSpPr/>
          <p:nvPr/>
        </p:nvSpPr>
        <p:spPr>
          <a:xfrm flipV="1">
            <a:off x="3240000" y="1777680"/>
            <a:ext cx="1168560" cy="1366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9" name=""/>
          <p:cNvSpPr/>
          <p:nvPr/>
        </p:nvSpPr>
        <p:spPr>
          <a:xfrm flipV="1">
            <a:off x="3240000" y="2255760"/>
            <a:ext cx="1160640" cy="8971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0" name=""/>
          <p:cNvSpPr/>
          <p:nvPr/>
        </p:nvSpPr>
        <p:spPr>
          <a:xfrm flipV="1">
            <a:off x="3240000" y="2703600"/>
            <a:ext cx="1135080" cy="42696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1" name=""/>
          <p:cNvSpPr/>
          <p:nvPr/>
        </p:nvSpPr>
        <p:spPr>
          <a:xfrm flipV="1">
            <a:off x="3240000" y="3122640"/>
            <a:ext cx="1147680" cy="792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38880" bIns="-3888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2" name=""/>
          <p:cNvSpPr/>
          <p:nvPr/>
        </p:nvSpPr>
        <p:spPr>
          <a:xfrm>
            <a:off x="3240000" y="3122640"/>
            <a:ext cx="1187640" cy="471600"/>
          </a:xfrm>
          <a:prstGeom prst="line">
            <a:avLst/>
          </a:prstGeom>
          <a:ln w="2232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3" name=""/>
          <p:cNvSpPr/>
          <p:nvPr/>
        </p:nvSpPr>
        <p:spPr>
          <a:xfrm>
            <a:off x="588960" y="79380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4" name=""/>
          <p:cNvSpPr/>
          <p:nvPr/>
        </p:nvSpPr>
        <p:spPr>
          <a:xfrm>
            <a:off x="588960" y="1235160"/>
            <a:ext cx="1951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5" name=""/>
          <p:cNvSpPr/>
          <p:nvPr/>
        </p:nvSpPr>
        <p:spPr>
          <a:xfrm>
            <a:off x="588960" y="16747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6" name=""/>
          <p:cNvSpPr/>
          <p:nvPr/>
        </p:nvSpPr>
        <p:spPr>
          <a:xfrm>
            <a:off x="588960" y="2124000"/>
            <a:ext cx="1951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7" name=""/>
          <p:cNvSpPr/>
          <p:nvPr/>
        </p:nvSpPr>
        <p:spPr>
          <a:xfrm>
            <a:off x="588960" y="257976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8" name=""/>
          <p:cNvSpPr/>
          <p:nvPr/>
        </p:nvSpPr>
        <p:spPr>
          <a:xfrm>
            <a:off x="588960" y="3019320"/>
            <a:ext cx="1951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9" name=""/>
          <p:cNvSpPr/>
          <p:nvPr/>
        </p:nvSpPr>
        <p:spPr>
          <a:xfrm>
            <a:off x="588960" y="3468600"/>
            <a:ext cx="1951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0" name=""/>
          <p:cNvSpPr/>
          <p:nvPr/>
        </p:nvSpPr>
        <p:spPr>
          <a:xfrm>
            <a:off x="1822320" y="79380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1" name=""/>
          <p:cNvSpPr/>
          <p:nvPr/>
        </p:nvSpPr>
        <p:spPr>
          <a:xfrm>
            <a:off x="1822320" y="1235160"/>
            <a:ext cx="203400" cy="2268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8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2" name=""/>
          <p:cNvSpPr/>
          <p:nvPr/>
        </p:nvSpPr>
        <p:spPr>
          <a:xfrm>
            <a:off x="1822320" y="16747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6"/>
                </a:lnTo>
                <a:cubicBezTo>
                  <a:pt x="31" y="3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3" name=""/>
          <p:cNvSpPr/>
          <p:nvPr/>
        </p:nvSpPr>
        <p:spPr>
          <a:xfrm>
            <a:off x="1822320" y="2124000"/>
            <a:ext cx="203400" cy="22716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4" name=""/>
          <p:cNvSpPr/>
          <p:nvPr/>
        </p:nvSpPr>
        <p:spPr>
          <a:xfrm>
            <a:off x="1822320" y="257976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5" name=""/>
          <p:cNvSpPr/>
          <p:nvPr/>
        </p:nvSpPr>
        <p:spPr>
          <a:xfrm>
            <a:off x="1822320" y="3019320"/>
            <a:ext cx="203400" cy="228600"/>
          </a:xfrm>
          <a:custGeom>
            <a:avLst/>
            <a:gdLst/>
            <a:ahLst/>
            <a:rect l="l" t="t" r="r" b="b"/>
            <a:pathLst>
              <a:path w="31" h="31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3" y="31"/>
                  <a:pt x="6" y="31"/>
                </a:cubicBezTo>
                <a:lnTo>
                  <a:pt x="26" y="31"/>
                </a:lnTo>
                <a:cubicBezTo>
                  <a:pt x="29" y="31"/>
                  <a:pt x="31" y="29"/>
                  <a:pt x="31" y="26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6" name=""/>
          <p:cNvSpPr/>
          <p:nvPr/>
        </p:nvSpPr>
        <p:spPr>
          <a:xfrm>
            <a:off x="1822320" y="3468600"/>
            <a:ext cx="203400" cy="220680"/>
          </a:xfrm>
          <a:custGeom>
            <a:avLst/>
            <a:gdLst/>
            <a:ahLst/>
            <a:rect l="l" t="t" r="r" b="b"/>
            <a:pathLst>
              <a:path w="31" h="30">
                <a:moveTo>
                  <a:pt x="6" y="0"/>
                </a:moveTo>
                <a:cubicBezTo>
                  <a:pt x="3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3" y="30"/>
                  <a:pt x="6" y="30"/>
                </a:cubicBezTo>
                <a:lnTo>
                  <a:pt x="26" y="30"/>
                </a:lnTo>
                <a:cubicBezTo>
                  <a:pt x="29" y="30"/>
                  <a:pt x="31" y="28"/>
                  <a:pt x="31" y="25"/>
                </a:cubicBezTo>
                <a:lnTo>
                  <a:pt x="31" y="5"/>
                </a:lnTo>
                <a:cubicBezTo>
                  <a:pt x="31" y="2"/>
                  <a:pt x="29" y="0"/>
                  <a:pt x="26" y="0"/>
                </a:cubicBezTo>
                <a:lnTo>
                  <a:pt x="6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7" name=""/>
          <p:cNvSpPr/>
          <p:nvPr/>
        </p:nvSpPr>
        <p:spPr>
          <a:xfrm>
            <a:off x="3095640" y="79380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8" name=""/>
          <p:cNvSpPr/>
          <p:nvPr/>
        </p:nvSpPr>
        <p:spPr>
          <a:xfrm>
            <a:off x="3095640" y="1235160"/>
            <a:ext cx="19692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9" name=""/>
          <p:cNvSpPr/>
          <p:nvPr/>
        </p:nvSpPr>
        <p:spPr>
          <a:xfrm>
            <a:off x="3095640" y="16747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0" name=""/>
          <p:cNvSpPr/>
          <p:nvPr/>
        </p:nvSpPr>
        <p:spPr>
          <a:xfrm>
            <a:off x="3095640" y="2124000"/>
            <a:ext cx="19692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1" name=""/>
          <p:cNvSpPr/>
          <p:nvPr/>
        </p:nvSpPr>
        <p:spPr>
          <a:xfrm>
            <a:off x="3095640" y="257976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2" name=""/>
          <p:cNvSpPr/>
          <p:nvPr/>
        </p:nvSpPr>
        <p:spPr>
          <a:xfrm>
            <a:off x="3095640" y="3019320"/>
            <a:ext cx="19692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3" name=""/>
          <p:cNvSpPr/>
          <p:nvPr/>
        </p:nvSpPr>
        <p:spPr>
          <a:xfrm>
            <a:off x="3095640" y="3468600"/>
            <a:ext cx="19692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4" name=""/>
          <p:cNvSpPr/>
          <p:nvPr/>
        </p:nvSpPr>
        <p:spPr>
          <a:xfrm>
            <a:off x="4336920" y="79380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b2b2b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5" name=""/>
          <p:cNvSpPr/>
          <p:nvPr/>
        </p:nvSpPr>
        <p:spPr>
          <a:xfrm>
            <a:off x="4336920" y="1235160"/>
            <a:ext cx="195480" cy="2268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8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8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6" name=""/>
          <p:cNvSpPr/>
          <p:nvPr/>
        </p:nvSpPr>
        <p:spPr>
          <a:xfrm>
            <a:off x="4336920" y="16747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3"/>
                  <a:pt x="0" y="6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6"/>
                </a:lnTo>
                <a:cubicBezTo>
                  <a:pt x="30" y="3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7" name=""/>
          <p:cNvSpPr/>
          <p:nvPr/>
        </p:nvSpPr>
        <p:spPr>
          <a:xfrm>
            <a:off x="4336920" y="2124000"/>
            <a:ext cx="195480" cy="22716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8" name=""/>
          <p:cNvSpPr/>
          <p:nvPr/>
        </p:nvSpPr>
        <p:spPr>
          <a:xfrm>
            <a:off x="4336920" y="257976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9" name=""/>
          <p:cNvSpPr/>
          <p:nvPr/>
        </p:nvSpPr>
        <p:spPr>
          <a:xfrm>
            <a:off x="4336920" y="3019320"/>
            <a:ext cx="195480" cy="228600"/>
          </a:xfrm>
          <a:custGeom>
            <a:avLst/>
            <a:gdLst/>
            <a:ahLst/>
            <a:rect l="l" t="t" r="r" b="b"/>
            <a:pathLst>
              <a:path w="30" h="31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6"/>
                </a:lnTo>
                <a:cubicBezTo>
                  <a:pt x="0" y="29"/>
                  <a:pt x="2" y="31"/>
                  <a:pt x="5" y="31"/>
                </a:cubicBezTo>
                <a:lnTo>
                  <a:pt x="25" y="31"/>
                </a:lnTo>
                <a:cubicBezTo>
                  <a:pt x="28" y="31"/>
                  <a:pt x="30" y="29"/>
                  <a:pt x="30" y="26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0" name=""/>
          <p:cNvSpPr/>
          <p:nvPr/>
        </p:nvSpPr>
        <p:spPr>
          <a:xfrm>
            <a:off x="4336920" y="3468600"/>
            <a:ext cx="195480" cy="220680"/>
          </a:xfrm>
          <a:custGeom>
            <a:avLst/>
            <a:gdLst/>
            <a:ahLst/>
            <a:rect l="l" t="t" r="r" b="b"/>
            <a:pathLst>
              <a:path w="30" h="30">
                <a:moveTo>
                  <a:pt x="5" y="0"/>
                </a:moveTo>
                <a:cubicBezTo>
                  <a:pt x="2" y="0"/>
                  <a:pt x="0" y="2"/>
                  <a:pt x="0" y="5"/>
                </a:cubicBezTo>
                <a:lnTo>
                  <a:pt x="0" y="25"/>
                </a:lnTo>
                <a:cubicBezTo>
                  <a:pt x="0" y="28"/>
                  <a:pt x="2" y="30"/>
                  <a:pt x="5" y="30"/>
                </a:cubicBezTo>
                <a:lnTo>
                  <a:pt x="25" y="30"/>
                </a:lnTo>
                <a:cubicBezTo>
                  <a:pt x="28" y="30"/>
                  <a:pt x="30" y="28"/>
                  <a:pt x="30" y="25"/>
                </a:cubicBezTo>
                <a:lnTo>
                  <a:pt x="30" y="5"/>
                </a:lnTo>
                <a:cubicBezTo>
                  <a:pt x="30" y="2"/>
                  <a:pt x="28" y="0"/>
                  <a:pt x="25" y="0"/>
                </a:cubicBezTo>
                <a:lnTo>
                  <a:pt x="5" y="0"/>
                </a:lnTo>
                <a:close/>
              </a:path>
            </a:pathLst>
          </a:custGeom>
          <a:solidFill>
            <a:srgbClr val="ffffff"/>
          </a:solidFill>
          <a:ln cap="rnd" w="7920">
            <a:solidFill>
              <a:srgbClr val="b2b2b2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1" name=""/>
          <p:cNvSpPr/>
          <p:nvPr/>
        </p:nvSpPr>
        <p:spPr>
          <a:xfrm>
            <a:off x="1751040" y="1447920"/>
            <a:ext cx="33804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2" name=""/>
          <p:cNvSpPr/>
          <p:nvPr/>
        </p:nvSpPr>
        <p:spPr>
          <a:xfrm>
            <a:off x="1808640" y="14842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3" name=""/>
          <p:cNvSpPr/>
          <p:nvPr/>
        </p:nvSpPr>
        <p:spPr>
          <a:xfrm>
            <a:off x="3024360" y="277812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4" name=""/>
          <p:cNvSpPr/>
          <p:nvPr/>
        </p:nvSpPr>
        <p:spPr>
          <a:xfrm>
            <a:off x="3088080" y="28144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.80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5" name=""/>
          <p:cNvSpPr/>
          <p:nvPr/>
        </p:nvSpPr>
        <p:spPr>
          <a:xfrm>
            <a:off x="4251240" y="565200"/>
            <a:ext cx="3463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6" name=""/>
          <p:cNvSpPr/>
          <p:nvPr/>
        </p:nvSpPr>
        <p:spPr>
          <a:xfrm>
            <a:off x="4315320" y="60156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.90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7" name=""/>
          <p:cNvSpPr/>
          <p:nvPr/>
        </p:nvSpPr>
        <p:spPr>
          <a:xfrm>
            <a:off x="973080" y="822240"/>
            <a:ext cx="34128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8" name=""/>
          <p:cNvSpPr/>
          <p:nvPr/>
        </p:nvSpPr>
        <p:spPr>
          <a:xfrm>
            <a:off x="1032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9" name=""/>
          <p:cNvSpPr/>
          <p:nvPr/>
        </p:nvSpPr>
        <p:spPr>
          <a:xfrm>
            <a:off x="2189160" y="822240"/>
            <a:ext cx="34452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0" name=""/>
          <p:cNvSpPr/>
          <p:nvPr/>
        </p:nvSpPr>
        <p:spPr>
          <a:xfrm>
            <a:off x="225288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1" name=""/>
          <p:cNvSpPr/>
          <p:nvPr/>
        </p:nvSpPr>
        <p:spPr>
          <a:xfrm>
            <a:off x="3389400" y="822240"/>
            <a:ext cx="345960" cy="27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2" name=""/>
          <p:cNvSpPr/>
          <p:nvPr/>
        </p:nvSpPr>
        <p:spPr>
          <a:xfrm>
            <a:off x="3453120" y="866880"/>
            <a:ext cx="24876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b2b2b2"/>
                </a:solidFill>
                <a:effectLst/>
                <a:uFillTx/>
                <a:latin typeface="Arial"/>
              </a:rPr>
              <a:t>.10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993" name=""/>
          <p:cNvGrpSpPr/>
          <p:nvPr/>
        </p:nvGrpSpPr>
        <p:grpSpPr>
          <a:xfrm>
            <a:off x="554040" y="790560"/>
            <a:ext cx="289800" cy="2816280"/>
            <a:chOff x="554040" y="790560"/>
            <a:chExt cx="289800" cy="2816280"/>
          </a:xfrm>
        </p:grpSpPr>
        <p:sp>
          <p:nvSpPr>
            <p:cNvPr id="3994" name=""/>
            <p:cNvSpPr/>
            <p:nvPr/>
          </p:nvSpPr>
          <p:spPr>
            <a:xfrm>
              <a:off x="554040" y="790560"/>
              <a:ext cx="24516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5" name=""/>
            <p:cNvSpPr/>
            <p:nvPr/>
          </p:nvSpPr>
          <p:spPr>
            <a:xfrm flipH="1">
              <a:off x="560520" y="790560"/>
              <a:ext cx="28332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96" name=""/>
          <p:cNvGrpSpPr/>
          <p:nvPr/>
        </p:nvGrpSpPr>
        <p:grpSpPr>
          <a:xfrm>
            <a:off x="1797120" y="790560"/>
            <a:ext cx="294840" cy="2816280"/>
            <a:chOff x="1797120" y="790560"/>
            <a:chExt cx="294840" cy="2816280"/>
          </a:xfrm>
        </p:grpSpPr>
        <p:sp>
          <p:nvSpPr>
            <p:cNvPr id="3997" name=""/>
            <p:cNvSpPr/>
            <p:nvPr/>
          </p:nvSpPr>
          <p:spPr>
            <a:xfrm>
              <a:off x="1797120" y="790560"/>
              <a:ext cx="2512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998" name=""/>
            <p:cNvSpPr/>
            <p:nvPr/>
          </p:nvSpPr>
          <p:spPr>
            <a:xfrm flipH="1">
              <a:off x="180972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999" name=""/>
          <p:cNvGrpSpPr/>
          <p:nvPr/>
        </p:nvGrpSpPr>
        <p:grpSpPr>
          <a:xfrm>
            <a:off x="3063960" y="790560"/>
            <a:ext cx="294840" cy="2816280"/>
            <a:chOff x="3063960" y="790560"/>
            <a:chExt cx="294840" cy="2816280"/>
          </a:xfrm>
        </p:grpSpPr>
        <p:sp>
          <p:nvSpPr>
            <p:cNvPr id="4000" name=""/>
            <p:cNvSpPr/>
            <p:nvPr/>
          </p:nvSpPr>
          <p:spPr>
            <a:xfrm>
              <a:off x="3063960" y="790560"/>
              <a:ext cx="24444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1" name=""/>
            <p:cNvSpPr/>
            <p:nvPr/>
          </p:nvSpPr>
          <p:spPr>
            <a:xfrm flipH="1">
              <a:off x="3076560" y="790560"/>
              <a:ext cx="28224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002" name=""/>
          <p:cNvGrpSpPr/>
          <p:nvPr/>
        </p:nvGrpSpPr>
        <p:grpSpPr>
          <a:xfrm>
            <a:off x="4294080" y="790560"/>
            <a:ext cx="295200" cy="2816280"/>
            <a:chOff x="4294080" y="790560"/>
            <a:chExt cx="295200" cy="2816280"/>
          </a:xfrm>
        </p:grpSpPr>
        <p:sp>
          <p:nvSpPr>
            <p:cNvPr id="4003" name=""/>
            <p:cNvSpPr/>
            <p:nvPr/>
          </p:nvSpPr>
          <p:spPr>
            <a:xfrm>
              <a:off x="4294080" y="790560"/>
              <a:ext cx="245880" cy="28036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04" name=""/>
            <p:cNvSpPr/>
            <p:nvPr/>
          </p:nvSpPr>
          <p:spPr>
            <a:xfrm flipH="1">
              <a:off x="4306320" y="790560"/>
              <a:ext cx="282960" cy="2816280"/>
            </a:xfrm>
            <a:prstGeom prst="line">
              <a:avLst/>
            </a:prstGeom>
            <a:ln w="14400">
              <a:solidFill>
                <a:srgbClr val="ffafb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005" name=""/>
          <p:cNvSpPr/>
          <p:nvPr/>
        </p:nvSpPr>
        <p:spPr>
          <a:xfrm>
            <a:off x="233280" y="4081320"/>
            <a:ext cx="5087880" cy="1587600"/>
          </a:xfrm>
          <a:prstGeom prst="rightArrow">
            <a:avLst>
              <a:gd name="adj1" fmla="val 50000"/>
              <a:gd name="adj2" fmla="val 80119"/>
            </a:avLst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6" name=""/>
          <p:cNvSpPr/>
          <p:nvPr/>
        </p:nvSpPr>
        <p:spPr>
          <a:xfrm>
            <a:off x="360720" y="4667400"/>
            <a:ext cx="30934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“Virtual” Integration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7" name=""/>
          <p:cNvSpPr/>
          <p:nvPr/>
        </p:nvSpPr>
        <p:spPr>
          <a:xfrm>
            <a:off x="5567400" y="3772080"/>
            <a:ext cx="3463920" cy="1904760"/>
          </a:xfrm>
          <a:prstGeom prst="roundRect">
            <a:avLst>
              <a:gd name="adj" fmla="val 16667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8" name=""/>
          <p:cNvSpPr/>
          <p:nvPr/>
        </p:nvSpPr>
        <p:spPr>
          <a:xfrm>
            <a:off x="5417280" y="3889440"/>
            <a:ext cx="3754800" cy="149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Providing packaged turnkey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solutions for customers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Complex structures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Differentiation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628560" indent="-171360">
              <a:lnSpc>
                <a:spcPct val="100000"/>
              </a:lnSpc>
              <a:buClr>
                <a:srgbClr val="ffffff"/>
              </a:buClr>
              <a:buSzPct val="75000"/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Customization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9" name="PlaceHolder 1"/>
          <p:cNvSpPr>
            <a:spLocks noGrp="1"/>
          </p:cNvSpPr>
          <p:nvPr>
            <p:ph type="title"/>
          </p:nvPr>
        </p:nvSpPr>
        <p:spPr>
          <a:xfrm>
            <a:off x="165240" y="-1800"/>
            <a:ext cx="3975120" cy="549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Opportunity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0" name=""/>
          <p:cNvSpPr/>
          <p:nvPr/>
        </p:nvSpPr>
        <p:spPr>
          <a:xfrm>
            <a:off x="3814920" y="3257640"/>
            <a:ext cx="4914720" cy="2584440"/>
          </a:xfrm>
          <a:prstGeom prst="ellipse">
            <a:avLst/>
          </a:prstGeom>
          <a:solidFill>
            <a:srgbClr val="ffb31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1" name=""/>
          <p:cNvSpPr/>
          <p:nvPr/>
        </p:nvSpPr>
        <p:spPr>
          <a:xfrm>
            <a:off x="425520" y="941400"/>
            <a:ext cx="3049560" cy="1951200"/>
          </a:xfrm>
          <a:prstGeom prst="rightArrow">
            <a:avLst>
              <a:gd name="adj1" fmla="val 50000"/>
              <a:gd name="adj2" fmla="val 39073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Traditional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2" name=""/>
          <p:cNvSpPr/>
          <p:nvPr/>
        </p:nvSpPr>
        <p:spPr>
          <a:xfrm>
            <a:off x="425520" y="3556080"/>
            <a:ext cx="3049560" cy="1950840"/>
          </a:xfrm>
          <a:prstGeom prst="rightArrow">
            <a:avLst>
              <a:gd name="adj1" fmla="val 50000"/>
              <a:gd name="adj2" fmla="val 39080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Model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3" name=""/>
          <p:cNvSpPr/>
          <p:nvPr/>
        </p:nvSpPr>
        <p:spPr>
          <a:xfrm>
            <a:off x="3814920" y="779400"/>
            <a:ext cx="4914720" cy="2324160"/>
          </a:xfrm>
          <a:prstGeom prst="ellipse">
            <a:avLst/>
          </a:prstGeom>
          <a:solidFill>
            <a:srgbClr val="ff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4" name=""/>
          <p:cNvSpPr/>
          <p:nvPr/>
        </p:nvSpPr>
        <p:spPr>
          <a:xfrm>
            <a:off x="4771440" y="1230480"/>
            <a:ext cx="313056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Asset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Vertically integrated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Slow moving and rigid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ffffff"/>
              </a:buClr>
              <a:buFont typeface="Arial"/>
              <a:buChar char="•"/>
              <a:tabLst>
                <a:tab algn="l" pos="287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Hierarchical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5" name=""/>
          <p:cNvSpPr/>
          <p:nvPr/>
        </p:nvSpPr>
        <p:spPr>
          <a:xfrm>
            <a:off x="4532400" y="3798720"/>
            <a:ext cx="4203720" cy="1313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Brain power intensive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Networked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“Real options” oriented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35080" indent="-235080">
              <a:lnSpc>
                <a:spcPct val="10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Fast moving &amp; entrepreneurial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6" name=""/>
          <p:cNvSpPr/>
          <p:nvPr/>
        </p:nvSpPr>
        <p:spPr>
          <a:xfrm>
            <a:off x="331560" y="90360"/>
            <a:ext cx="4784760" cy="457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pPr algn="ctr">
              <a:lnSpc>
                <a:spcPct val="100000"/>
              </a:lnSpc>
              <a:spcBef>
                <a:spcPts val="18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Enron’s Corporate Culture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017" name=""/>
          <p:cNvGrpSpPr/>
          <p:nvPr/>
        </p:nvGrpSpPr>
        <p:grpSpPr>
          <a:xfrm>
            <a:off x="1800360" y="723960"/>
            <a:ext cx="5674680" cy="5457240"/>
            <a:chOff x="1800360" y="723960"/>
            <a:chExt cx="5674680" cy="5457240"/>
          </a:xfrm>
        </p:grpSpPr>
        <p:sp>
          <p:nvSpPr>
            <p:cNvPr id="4018" name=""/>
            <p:cNvSpPr/>
            <p:nvPr/>
          </p:nvSpPr>
          <p:spPr>
            <a:xfrm>
              <a:off x="3498840" y="72396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Structure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Flat/Horizontal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19" name=""/>
            <p:cNvSpPr/>
            <p:nvPr/>
          </p:nvSpPr>
          <p:spPr>
            <a:xfrm>
              <a:off x="1800360" y="163656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Staff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Best &amp; Brightest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0" name=""/>
            <p:cNvSpPr/>
            <p:nvPr/>
          </p:nvSpPr>
          <p:spPr>
            <a:xfrm>
              <a:off x="5179680" y="1663560"/>
              <a:ext cx="2250360" cy="1815840"/>
            </a:xfrm>
            <a:prstGeom prst="hexagon">
              <a:avLst>
                <a:gd name="adj" fmla="val 30982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Strategy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De-integration/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Virtual Integration</a:t>
              </a:r>
              <a:endPara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1" name=""/>
            <p:cNvSpPr/>
            <p:nvPr/>
          </p:nvSpPr>
          <p:spPr>
            <a:xfrm>
              <a:off x="3508200" y="253980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Super-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ordinate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Goal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Crusade for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free markets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2" name=""/>
            <p:cNvSpPr/>
            <p:nvPr/>
          </p:nvSpPr>
          <p:spPr>
            <a:xfrm>
              <a:off x="1809360" y="3461400"/>
              <a:ext cx="2250000" cy="1816200"/>
            </a:xfrm>
            <a:prstGeom prst="hexagon">
              <a:avLst>
                <a:gd name="adj" fmla="val 30971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Style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Loose/Tight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3" name=""/>
            <p:cNvSpPr/>
            <p:nvPr/>
          </p:nvSpPr>
          <p:spPr>
            <a:xfrm>
              <a:off x="5225040" y="3461400"/>
              <a:ext cx="2250000" cy="1816200"/>
            </a:xfrm>
            <a:prstGeom prst="hexagon">
              <a:avLst>
                <a:gd name="adj" fmla="val 30971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Shared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Values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Respect, Integrity,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Communication &amp; 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Excellence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24" name=""/>
            <p:cNvSpPr/>
            <p:nvPr/>
          </p:nvSpPr>
          <p:spPr>
            <a:xfrm>
              <a:off x="3535200" y="4365360"/>
              <a:ext cx="2250000" cy="1815840"/>
            </a:xfrm>
            <a:prstGeom prst="hexagon">
              <a:avLst>
                <a:gd name="adj" fmla="val 30977"/>
                <a:gd name="vf" fmla="val 115470"/>
              </a:avLst>
            </a:prstGeom>
            <a:solidFill>
              <a:srgbClr val="fe000c"/>
            </a:solidFill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Systems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PRC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5" name=""/>
          <p:cNvSpPr/>
          <p:nvPr/>
        </p:nvSpPr>
        <p:spPr>
          <a:xfrm>
            <a:off x="833400" y="1523880"/>
            <a:ext cx="7362720" cy="4343400"/>
          </a:xfrm>
          <a:prstGeom prst="bevel">
            <a:avLst>
              <a:gd name="adj" fmla="val 2704"/>
            </a:avLst>
          </a:prstGeom>
          <a:solidFill>
            <a:srgbClr val="095b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5720" rIns="4572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3827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“Somewhere out there is a bullet with your company’s name on it.  Somewhere out there is a competitor, unborn and unknown, that will render your strategy obsolete. You can’t dodge the bullet—you’re going to have to shoot first.  You’re going to have to out-innovate the innovators.”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382752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26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Gary Hamel, </a:t>
            </a:r>
            <a:r>
              <a:rPr b="1" lang="en-US" sz="1800" strike="noStrike" u="sng">
                <a:solidFill>
                  <a:srgbClr val="ffffff"/>
                </a:solidFill>
                <a:effectLst/>
                <a:uFillTx/>
                <a:latin typeface="Arial"/>
              </a:rPr>
              <a:t>Leading the Revolution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6" name="PlaceHolder 1"/>
          <p:cNvSpPr>
            <a:spLocks noGrp="1"/>
          </p:cNvSpPr>
          <p:nvPr>
            <p:ph type="title"/>
          </p:nvPr>
        </p:nvSpPr>
        <p:spPr>
          <a:xfrm>
            <a:off x="228240" y="333360"/>
            <a:ext cx="8737560" cy="838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The Challenge of Tomorrow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—R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einvent!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" name=""/>
          <p:cNvGraphicFramePr/>
          <p:nvPr/>
        </p:nvGraphicFramePr>
        <p:xfrm>
          <a:off x="681120" y="1941480"/>
          <a:ext cx="7783560" cy="374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1120" y="1941480"/>
                    <a:ext cx="7783560" cy="374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02" name=""/>
          <p:cNvSpPr/>
          <p:nvPr/>
        </p:nvSpPr>
        <p:spPr>
          <a:xfrm>
            <a:off x="1837440" y="3130560"/>
            <a:ext cx="81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$0.87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373560" y="2841480"/>
            <a:ext cx="8794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$1.00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6620760" y="1920960"/>
            <a:ext cx="81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$1.47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018760" y="2502000"/>
            <a:ext cx="8175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$1.18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2506680" y="4591080"/>
            <a:ext cx="1046160" cy="384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+ 15%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4116240" y="4581360"/>
            <a:ext cx="1046160" cy="38448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+ 18%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859360" y="4591080"/>
            <a:ext cx="1046160" cy="384120"/>
          </a:xfrm>
          <a:prstGeom prst="rect">
            <a:avLst/>
          </a:prstGeom>
          <a:solidFill>
            <a:srgbClr val="ff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+ 25%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12680" y="-17640"/>
            <a:ext cx="7772400" cy="1143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0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Earnings Performance</a:t>
            </a:r>
            <a:br>
              <a:rPr sz="3000"/>
            </a:br>
            <a:r>
              <a:rPr b="1" i="1" lang="en-US" sz="2600" strike="noStrike" u="none">
                <a:solidFill>
                  <a:srgbClr val="000000"/>
                </a:solidFill>
                <a:effectLst/>
                <a:uFillTx/>
                <a:latin typeface="Frutiger 55 Roman"/>
              </a:rPr>
              <a:t>(Recurring Per Diluted Share)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149040" y="1440"/>
            <a:ext cx="50709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Management Efficiency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1" name=""/>
          <p:cNvGraphicFramePr/>
          <p:nvPr/>
        </p:nvGraphicFramePr>
        <p:xfrm>
          <a:off x="662040" y="2031840"/>
          <a:ext cx="4000320" cy="2748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62040" y="2031840"/>
                    <a:ext cx="4000320" cy="2748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3" name=""/>
          <p:cNvSpPr/>
          <p:nvPr/>
        </p:nvSpPr>
        <p:spPr>
          <a:xfrm>
            <a:off x="593640" y="5315040"/>
            <a:ext cx="206892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msn-MoneyCentral © 2001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4" name=""/>
          <p:cNvGraphicFramePr/>
          <p:nvPr/>
        </p:nvGraphicFramePr>
        <p:xfrm>
          <a:off x="4581360" y="1986120"/>
          <a:ext cx="4027680" cy="281304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15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581360" y="1986120"/>
                    <a:ext cx="4027680" cy="2813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6" name=""/>
          <p:cNvSpPr/>
          <p:nvPr/>
        </p:nvSpPr>
        <p:spPr>
          <a:xfrm>
            <a:off x="1084680" y="204480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55,000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447000" y="293364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32,000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2281680" y="2470320"/>
            <a:ext cx="8006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43,836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5023440" y="1974960"/>
            <a:ext cx="800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5.6 Mil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369560" y="3835440"/>
            <a:ext cx="913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894,094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220440" y="3772080"/>
            <a:ext cx="8002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1.1 Mil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1274760" y="1546200"/>
            <a:ext cx="28116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Income per Employee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5098320" y="1517760"/>
            <a:ext cx="29815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per Employee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942840" y="4653000"/>
            <a:ext cx="8067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2100240" y="4640400"/>
            <a:ext cx="987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130560" y="4662360"/>
            <a:ext cx="19843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S&amp;P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4905360" y="4641840"/>
            <a:ext cx="8064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062760" y="4629240"/>
            <a:ext cx="9874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Industry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093080" y="4651200"/>
            <a:ext cx="192060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S&amp;P Utilities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49760" y="1440"/>
            <a:ext cx="449928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Market Value*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" name=""/>
          <p:cNvGrpSpPr/>
          <p:nvPr/>
        </p:nvGrpSpPr>
        <p:grpSpPr>
          <a:xfrm>
            <a:off x="1287360" y="820800"/>
            <a:ext cx="6659640" cy="4562280"/>
            <a:chOff x="1287360" y="820800"/>
            <a:chExt cx="6659640" cy="4562280"/>
          </a:xfrm>
        </p:grpSpPr>
        <p:graphicFrame>
          <p:nvGraphicFramePr>
            <p:cNvPr id="132" name=""/>
            <p:cNvGraphicFramePr/>
            <p:nvPr/>
          </p:nvGraphicFramePr>
          <p:xfrm>
            <a:off x="1287360" y="820800"/>
            <a:ext cx="6659640" cy="4562280"/>
          </p:xfrm>
          <a:graphic>
            <a:graphicData uri="http://schemas.openxmlformats.org/presentationml/2006/ole">
              <p:oleObj r:id="rId1" spid="">
                <p:embed/>
                <p:pic>
                  <p:nvPicPr>
                    <p:cNvPr id="133" name="" descr=""/>
                    <p:cNvPicPr/>
                    <p:nvPr/>
                  </p:nvPicPr>
                  <p:blipFill>
                    <a:blip r:embed="rId2"/>
                    <a:stretch/>
                  </p:blipFill>
                  <p:spPr>
                    <a:xfrm>
                      <a:off x="1287360" y="820800"/>
                      <a:ext cx="6659640" cy="456228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134" name=""/>
            <p:cNvSpPr/>
            <p:nvPr/>
          </p:nvSpPr>
          <p:spPr>
            <a:xfrm>
              <a:off x="2204280" y="3736800"/>
              <a:ext cx="8600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12.8B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5" name=""/>
            <p:cNvSpPr/>
            <p:nvPr/>
          </p:nvSpPr>
          <p:spPr>
            <a:xfrm>
              <a:off x="3558600" y="3365280"/>
              <a:ext cx="8600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18.9B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6279480" y="1037880"/>
              <a:ext cx="8600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62.5B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7" name=""/>
            <p:cNvSpPr/>
            <p:nvPr/>
          </p:nvSpPr>
          <p:spPr>
            <a:xfrm>
              <a:off x="4911120" y="2660400"/>
              <a:ext cx="86004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31.8B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8" name=""/>
          <p:cNvSpPr/>
          <p:nvPr/>
        </p:nvSpPr>
        <p:spPr>
          <a:xfrm>
            <a:off x="987480" y="5478480"/>
            <a:ext cx="27939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*Uses baisc shares outstanding at 12/31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"/>
          <p:cNvSpPr/>
          <p:nvPr/>
        </p:nvSpPr>
        <p:spPr>
          <a:xfrm>
            <a:off x="-168840" y="1440"/>
            <a:ext cx="574776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Price/Earnings Ratio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0" name=""/>
          <p:cNvGraphicFramePr/>
          <p:nvPr/>
        </p:nvGraphicFramePr>
        <p:xfrm>
          <a:off x="1266840" y="1317600"/>
          <a:ext cx="6603840" cy="4389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66840" y="1317600"/>
                    <a:ext cx="6603840" cy="4389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2" name=""/>
          <p:cNvSpPr/>
          <p:nvPr/>
        </p:nvSpPr>
        <p:spPr>
          <a:xfrm>
            <a:off x="2243880" y="324792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23.9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3574080" y="295596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28.5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4941000" y="245916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37.6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6306120" y="1349280"/>
            <a:ext cx="67608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56.6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142920" y="6120"/>
            <a:ext cx="7022880" cy="1006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 Return to Shareholders</a:t>
            </a:r>
            <a:br>
              <a:rPr sz="3000"/>
            </a:b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Jan 1, 1990 to February 28, 2001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25400" y="5464080"/>
            <a:ext cx="0" cy="101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8" name=""/>
          <p:cNvGraphicFramePr/>
          <p:nvPr/>
        </p:nvGraphicFramePr>
        <p:xfrm>
          <a:off x="608040" y="1343160"/>
          <a:ext cx="7956360" cy="4462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8040" y="1343160"/>
                    <a:ext cx="7956360" cy="4462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 useBgFill="1">
        <p:nvSpPr>
          <p:cNvPr id="150" name=""/>
          <p:cNvSpPr/>
          <p:nvPr/>
        </p:nvSpPr>
        <p:spPr>
          <a:xfrm>
            <a:off x="141840" y="455616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1" name=""/>
          <p:cNvSpPr/>
          <p:nvPr/>
        </p:nvSpPr>
        <p:spPr>
          <a:xfrm>
            <a:off x="46080" y="124632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2" name=""/>
          <p:cNvSpPr/>
          <p:nvPr/>
        </p:nvSpPr>
        <p:spPr>
          <a:xfrm>
            <a:off x="46080" y="171756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3" name=""/>
          <p:cNvSpPr/>
          <p:nvPr/>
        </p:nvSpPr>
        <p:spPr>
          <a:xfrm>
            <a:off x="46080" y="218448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4" name=""/>
          <p:cNvSpPr/>
          <p:nvPr/>
        </p:nvSpPr>
        <p:spPr>
          <a:xfrm>
            <a:off x="46080" y="2666880"/>
            <a:ext cx="57744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5" name=""/>
          <p:cNvSpPr/>
          <p:nvPr/>
        </p:nvSpPr>
        <p:spPr>
          <a:xfrm>
            <a:off x="141840" y="313704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800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6" name=""/>
          <p:cNvSpPr/>
          <p:nvPr/>
        </p:nvSpPr>
        <p:spPr>
          <a:xfrm>
            <a:off x="141840" y="361152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7" name=""/>
          <p:cNvSpPr/>
          <p:nvPr/>
        </p:nvSpPr>
        <p:spPr>
          <a:xfrm>
            <a:off x="141840" y="4087800"/>
            <a:ext cx="4780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8" name=""/>
          <p:cNvSpPr/>
          <p:nvPr/>
        </p:nvSpPr>
        <p:spPr>
          <a:xfrm>
            <a:off x="103680" y="5494320"/>
            <a:ext cx="53748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-200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 useBgFill="1">
        <p:nvSpPr>
          <p:cNvPr id="159" name=""/>
          <p:cNvSpPr/>
          <p:nvPr/>
        </p:nvSpPr>
        <p:spPr>
          <a:xfrm>
            <a:off x="39600" y="5033880"/>
            <a:ext cx="612720" cy="307440"/>
          </a:xfrm>
          <a:prstGeom prst="rect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976280" y="57484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97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4333320" y="57466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96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681000" y="57466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95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049200" y="575136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94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2410920" y="57466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93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818720" y="575784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92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196280" y="57484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580320" y="57466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9112320" y="4672080"/>
            <a:ext cx="0" cy="49320"/>
          </a:xfrm>
          <a:prstGeom prst="line">
            <a:avLst/>
          </a:prstGeom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520" bIns="2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1792440" y="1662120"/>
            <a:ext cx="127296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Corp.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S&amp;P 500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Pipeline Avg.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Utility Avg.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E&amp;P Avg.</a:t>
            </a: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494000" y="1832040"/>
            <a:ext cx="271440" cy="0"/>
          </a:xfrm>
          <a:prstGeom prst="line">
            <a:avLst/>
          </a:prstGeom>
          <a:ln w="28440">
            <a:solidFill>
              <a:srgbClr val="095ba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494000" y="2071800"/>
            <a:ext cx="271440" cy="0"/>
          </a:xfrm>
          <a:prstGeom prst="line">
            <a:avLst/>
          </a:prstGeom>
          <a:ln w="28440">
            <a:solidFill>
              <a:srgbClr val="ffb31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1494000" y="2343240"/>
            <a:ext cx="271440" cy="0"/>
          </a:xfrm>
          <a:prstGeom prst="line">
            <a:avLst/>
          </a:prstGeom>
          <a:ln w="28440">
            <a:solidFill>
              <a:srgbClr val="00824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494000" y="2903400"/>
            <a:ext cx="271440" cy="0"/>
          </a:xfrm>
          <a:prstGeom prst="line">
            <a:avLst/>
          </a:prstGeom>
          <a:ln w="28440">
            <a:solidFill>
              <a:srgbClr val="47bad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494000" y="2620800"/>
            <a:ext cx="271440" cy="0"/>
          </a:xfrm>
          <a:prstGeom prst="line">
            <a:avLst/>
          </a:prstGeom>
          <a:ln w="28440">
            <a:solidFill>
              <a:srgbClr val="fe000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386000" y="1698480"/>
            <a:ext cx="2071440" cy="149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2777040" y="1662120"/>
            <a:ext cx="69768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1,151%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354%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571%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246%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183%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071720" y="1546200"/>
            <a:ext cx="2800080" cy="16574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6951240" y="57340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00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6279480" y="574344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99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5609520" y="5748480"/>
            <a:ext cx="6328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Dec 98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117720" y="6203880"/>
            <a:ext cx="232524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Note: Calculated to February 28,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545960" y="5734080"/>
            <a:ext cx="6174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 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8148240" y="5735520"/>
            <a:ext cx="6249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Feb 01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4" name=""/>
          <p:cNvGrpSpPr/>
          <p:nvPr/>
        </p:nvGrpSpPr>
        <p:grpSpPr>
          <a:xfrm>
            <a:off x="257040" y="1467000"/>
            <a:ext cx="8755200" cy="2966400"/>
            <a:chOff x="257040" y="1467000"/>
            <a:chExt cx="8755200" cy="2966400"/>
          </a:xfrm>
        </p:grpSpPr>
        <p:sp>
          <p:nvSpPr>
            <p:cNvPr id="185" name=""/>
            <p:cNvSpPr/>
            <p:nvPr/>
          </p:nvSpPr>
          <p:spPr>
            <a:xfrm>
              <a:off x="3448080" y="1467000"/>
              <a:ext cx="2227320" cy="59976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ffb31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6" name=""/>
            <p:cNvSpPr/>
            <p:nvPr/>
          </p:nvSpPr>
          <p:spPr>
            <a:xfrm>
              <a:off x="3489480" y="1506240"/>
              <a:ext cx="2129040" cy="5511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i="1" lang="en-US" sz="30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Enron Corp</a:t>
              </a:r>
              <a:endParaRPr b="0" lang="en-US" sz="3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7" name=""/>
            <p:cNvSpPr/>
            <p:nvPr/>
          </p:nvSpPr>
          <p:spPr>
            <a:xfrm>
              <a:off x="257040" y="2922480"/>
              <a:ext cx="1949760" cy="1510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8" name=""/>
            <p:cNvSpPr/>
            <p:nvPr/>
          </p:nvSpPr>
          <p:spPr>
            <a:xfrm>
              <a:off x="2490840" y="2922480"/>
              <a:ext cx="1949400" cy="1510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9" name=""/>
            <p:cNvSpPr/>
            <p:nvPr/>
          </p:nvSpPr>
          <p:spPr>
            <a:xfrm>
              <a:off x="4724280" y="2922480"/>
              <a:ext cx="1949400" cy="1510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0" name=""/>
            <p:cNvSpPr/>
            <p:nvPr/>
          </p:nvSpPr>
          <p:spPr>
            <a:xfrm>
              <a:off x="6958080" y="2922480"/>
              <a:ext cx="1950840" cy="1510920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38160">
              <a:solidFill>
                <a:srgbClr val="095ba6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1" name=""/>
            <p:cNvSpPr/>
            <p:nvPr/>
          </p:nvSpPr>
          <p:spPr>
            <a:xfrm>
              <a:off x="266760" y="3046320"/>
              <a:ext cx="2017800" cy="109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E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nron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T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ransportation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S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ervices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2" name=""/>
            <p:cNvSpPr/>
            <p:nvPr/>
          </p:nvSpPr>
          <p:spPr>
            <a:xfrm>
              <a:off x="2571840" y="3046320"/>
              <a:ext cx="1928880" cy="109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E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nron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W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holesale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S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ervices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3" name=""/>
            <p:cNvSpPr/>
            <p:nvPr/>
          </p:nvSpPr>
          <p:spPr>
            <a:xfrm>
              <a:off x="4818240" y="3046320"/>
              <a:ext cx="1431720" cy="109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E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nron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E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nergy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S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ervices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4" name=""/>
            <p:cNvSpPr/>
            <p:nvPr/>
          </p:nvSpPr>
          <p:spPr>
            <a:xfrm>
              <a:off x="7093080" y="3046320"/>
              <a:ext cx="1919160" cy="1099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E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nron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B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roadband </a:t>
              </a:r>
              <a:r>
                <a:rPr b="1" i="1" lang="en-US" sz="2200" strike="noStrike" u="none">
                  <a:solidFill>
                    <a:srgbClr val="008240"/>
                  </a:solidFill>
                  <a:effectLst/>
                  <a:uFillTx/>
                  <a:latin typeface="Arial"/>
                </a:rPr>
                <a:t>S</a:t>
              </a:r>
              <a:r>
                <a:rPr b="0" i="1" lang="en-US" sz="2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ervices</a:t>
              </a:r>
              <a:endParaRPr b="0" lang="en-US" sz="2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cxnSp>
          <p:nvCxnSpPr>
            <p:cNvPr id="195" name=""/>
            <p:cNvCxnSpPr>
              <a:stCxn id="186" idx="2"/>
              <a:endCxn id="187" idx="0"/>
            </p:cNvCxnSpPr>
            <p:nvPr/>
          </p:nvCxnSpPr>
          <p:spPr>
            <a:xfrm rot="5400000">
              <a:off x="2468520" y="817920"/>
              <a:ext cx="848160" cy="3323160"/>
            </a:xfrm>
            <a:prstGeom prst="bentConnector3">
              <a:avLst>
                <a:gd name="adj1" fmla="val 51082"/>
              </a:avLst>
            </a:prstGeom>
            <a:ln w="9360">
              <a:solidFill>
                <a:srgbClr val="000000"/>
              </a:solidFill>
              <a:miter/>
            </a:ln>
          </p:spPr>
        </p:cxnSp>
        <p:cxnSp>
          <p:nvCxnSpPr>
            <p:cNvPr id="196" name=""/>
            <p:cNvCxnSpPr>
              <a:stCxn id="186" idx="2"/>
              <a:endCxn id="188" idx="0"/>
            </p:cNvCxnSpPr>
            <p:nvPr/>
          </p:nvCxnSpPr>
          <p:spPr>
            <a:xfrm rot="5400000">
              <a:off x="3585240" y="1934640"/>
              <a:ext cx="848160" cy="1089720"/>
            </a:xfrm>
            <a:prstGeom prst="bentConnector3">
              <a:avLst>
                <a:gd name="adj1" fmla="val 51082"/>
              </a:avLst>
            </a:prstGeom>
            <a:ln w="9360">
              <a:solidFill>
                <a:srgbClr val="000000"/>
              </a:solidFill>
              <a:miter/>
            </a:ln>
          </p:spPr>
        </p:cxnSp>
        <p:cxnSp>
          <p:nvCxnSpPr>
            <p:cNvPr id="197" name=""/>
            <p:cNvCxnSpPr>
              <a:stCxn id="186" idx="2"/>
              <a:endCxn id="189" idx="0"/>
            </p:cNvCxnSpPr>
            <p:nvPr/>
          </p:nvCxnSpPr>
          <p:spPr>
            <a:xfrm flipH="1" rot="16200000">
              <a:off x="4703040" y="1906560"/>
              <a:ext cx="848160" cy="1145520"/>
            </a:xfrm>
            <a:prstGeom prst="bentConnector3">
              <a:avLst>
                <a:gd name="adj1" fmla="val 51082"/>
              </a:avLst>
            </a:prstGeom>
            <a:ln w="9360">
              <a:solidFill>
                <a:srgbClr val="000000"/>
              </a:solidFill>
              <a:miter/>
            </a:ln>
          </p:spPr>
        </p:cxnSp>
        <p:cxnSp>
          <p:nvCxnSpPr>
            <p:cNvPr id="198" name=""/>
            <p:cNvCxnSpPr>
              <a:stCxn id="186" idx="2"/>
              <a:endCxn id="190" idx="0"/>
            </p:cNvCxnSpPr>
            <p:nvPr/>
          </p:nvCxnSpPr>
          <p:spPr>
            <a:xfrm flipH="1" rot="16200000">
              <a:off x="5819760" y="789120"/>
              <a:ext cx="848160" cy="3380760"/>
            </a:xfrm>
            <a:prstGeom prst="bentConnector3">
              <a:avLst>
                <a:gd name="adj1" fmla="val 51082"/>
              </a:avLst>
            </a:prstGeom>
            <a:ln w="9360">
              <a:solidFill>
                <a:srgbClr val="000000"/>
              </a:solidFill>
              <a:miter/>
            </a:ln>
          </p:spPr>
        </p:cxn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"/>
          <p:cNvSpPr/>
          <p:nvPr/>
        </p:nvSpPr>
        <p:spPr>
          <a:xfrm>
            <a:off x="1576440" y="915840"/>
            <a:ext cx="0" cy="504216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1568520" y="5967360"/>
            <a:ext cx="6019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1584360" y="1135080"/>
            <a:ext cx="5095800" cy="4657680"/>
          </a:xfrm>
          <a:custGeom>
            <a:avLst/>
            <a:gdLst/>
            <a:ahLst/>
            <a:rect l="l" t="t" r="r" b="b"/>
            <a:pathLst>
              <a:path w="3611" h="2934">
                <a:moveTo>
                  <a:pt x="0" y="2934"/>
                </a:moveTo>
                <a:cubicBezTo>
                  <a:pt x="813" y="2504"/>
                  <a:pt x="1627" y="2074"/>
                  <a:pt x="2229" y="1585"/>
                </a:cubicBezTo>
                <a:cubicBezTo>
                  <a:pt x="2831" y="1096"/>
                  <a:pt x="3221" y="548"/>
                  <a:pt x="3611" y="0"/>
                </a:cubicBezTo>
              </a:path>
            </a:pathLst>
          </a:custGeom>
          <a:noFill/>
          <a:ln w="57240">
            <a:solidFill>
              <a:srgbClr val="095ba6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1584360" y="1179360"/>
            <a:ext cx="5772240" cy="4194360"/>
          </a:xfrm>
          <a:custGeom>
            <a:avLst/>
            <a:gdLst/>
            <a:ahLst/>
            <a:rect l="l" t="t" r="r" b="b"/>
            <a:pathLst>
              <a:path w="4090" h="2642">
                <a:moveTo>
                  <a:pt x="0" y="0"/>
                </a:moveTo>
                <a:cubicBezTo>
                  <a:pt x="680" y="608"/>
                  <a:pt x="1360" y="1216"/>
                  <a:pt x="2042" y="1656"/>
                </a:cubicBezTo>
                <a:cubicBezTo>
                  <a:pt x="2724" y="2096"/>
                  <a:pt x="3407" y="2369"/>
                  <a:pt x="4090" y="2642"/>
                </a:cubicBezTo>
              </a:path>
            </a:pathLst>
          </a:custGeom>
          <a:noFill/>
          <a:ln w="57240">
            <a:solidFill>
              <a:srgbClr val="fe000c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405320" y="3720960"/>
            <a:ext cx="209520" cy="244440"/>
          </a:xfrm>
          <a:prstGeom prst="ellipse">
            <a:avLst/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6112800" y="1928880"/>
            <a:ext cx="134928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Cost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95ba6"/>
                </a:solidFill>
                <a:effectLst/>
                <a:uFillTx/>
                <a:latin typeface="Arial"/>
              </a:rPr>
              <a:t>Interaction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6076440" y="4060800"/>
            <a:ext cx="1704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Value of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Specialization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1157400" y="2978280"/>
            <a:ext cx="3078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148320" y="6480"/>
            <a:ext cx="4308840" cy="55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Economic Trade-Off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2044080" y="5992920"/>
            <a:ext cx="10065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2000-09-27T18:58:47Z</dcterms:created>
  <dc:creator>Simon Shih</dc:creator>
  <dc:description/>
  <dc:language>en-US</dc:language>
  <cp:lastModifiedBy>KBurton</cp:lastModifiedBy>
  <cp:lastPrinted>2001-03-16T17:43:00Z</cp:lastPrinted>
  <dcterms:modified xsi:type="dcterms:W3CDTF">2001-03-23T19:08:41Z</dcterms:modified>
  <cp:revision>106</cp:revision>
  <dc:subject/>
  <dc:title>No Slide Title</dc:title>
</cp:coreProperties>
</file>